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3A7CF-74E2-4D4E-B1AD-E61B88BD57E3}" type="datetimeFigureOut">
              <a:rPr lang="en-GB" smtClean="0"/>
              <a:t>28/01/2020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3737-95F7-4488-95B9-7506A6AF02C8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3A7CF-74E2-4D4E-B1AD-E61B88BD57E3}" type="datetimeFigureOut">
              <a:rPr lang="en-GB" smtClean="0"/>
              <a:t>28/01/2020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3737-95F7-4488-95B9-7506A6AF0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3A7CF-74E2-4D4E-B1AD-E61B88BD57E3}" type="datetimeFigureOut">
              <a:rPr lang="en-GB" smtClean="0"/>
              <a:t>28/01/2020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3737-95F7-4488-95B9-7506A6AF0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3A7CF-74E2-4D4E-B1AD-E61B88BD57E3}" type="datetimeFigureOut">
              <a:rPr lang="en-GB" smtClean="0"/>
              <a:t>28/01/2020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3737-95F7-4488-95B9-7506A6AF02C8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3A7CF-74E2-4D4E-B1AD-E61B88BD57E3}" type="datetimeFigureOut">
              <a:rPr lang="en-GB" smtClean="0"/>
              <a:t>28/01/2020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3737-95F7-4488-95B9-7506A6AF0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3A7CF-74E2-4D4E-B1AD-E61B88BD57E3}" type="datetimeFigureOut">
              <a:rPr lang="en-GB" smtClean="0"/>
              <a:t>28/01/2020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3737-95F7-4488-95B9-7506A6AF02C8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3A7CF-74E2-4D4E-B1AD-E61B88BD57E3}" type="datetimeFigureOut">
              <a:rPr lang="en-GB" smtClean="0"/>
              <a:t>28/01/2020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3737-95F7-4488-95B9-7506A6AF02C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3A7CF-74E2-4D4E-B1AD-E61B88BD57E3}" type="datetimeFigureOut">
              <a:rPr lang="en-GB" smtClean="0"/>
              <a:t>28/01/2020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3737-95F7-4488-95B9-7506A6AF0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3A7CF-74E2-4D4E-B1AD-E61B88BD57E3}" type="datetimeFigureOut">
              <a:rPr lang="en-GB" smtClean="0"/>
              <a:t>28/01/2020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3737-95F7-4488-95B9-7506A6AF0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3A7CF-74E2-4D4E-B1AD-E61B88BD57E3}" type="datetimeFigureOut">
              <a:rPr lang="en-GB" smtClean="0"/>
              <a:t>28/01/2020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3737-95F7-4488-95B9-7506A6AF02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3A7CF-74E2-4D4E-B1AD-E61B88BD57E3}" type="datetimeFigureOut">
              <a:rPr lang="en-GB" smtClean="0"/>
              <a:t>28/01/2020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3737-95F7-4488-95B9-7506A6AF02C8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1F3A7CF-74E2-4D4E-B1AD-E61B88BD57E3}" type="datetimeFigureOut">
              <a:rPr lang="en-GB" smtClean="0"/>
              <a:t>28/01/2020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ED33737-95F7-4488-95B9-7506A6AF02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15616" y="476672"/>
            <a:ext cx="6912768" cy="5616624"/>
          </a:xfrm>
        </p:spPr>
        <p:txBody>
          <a:bodyPr>
            <a:normAutofit/>
          </a:bodyPr>
          <a:lstStyle/>
          <a:p>
            <a:pPr algn="ctr"/>
            <a:r>
              <a:rPr lang="en-GB" sz="6000" dirty="0" smtClean="0"/>
              <a:t>Our Pledge to the children…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600" dirty="0" smtClean="0"/>
              <a:t>Whilst you are a member of our St Luke’s family, we will:</a:t>
            </a:r>
            <a:endParaRPr lang="en-GB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780928"/>
            <a:ext cx="1584176" cy="1665632"/>
          </a:xfrm>
          <a:prstGeom prst="rect">
            <a:avLst/>
          </a:prstGeom>
          <a:noFill/>
          <a:ln w="7620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4945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692696"/>
            <a:ext cx="7416824" cy="7509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3600" dirty="0" smtClean="0"/>
              <a:t>Attend St Luke’s Church and understand the Christian way of life.</a:t>
            </a:r>
          </a:p>
          <a:p>
            <a:endParaRPr lang="en-GB" sz="36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3600" dirty="0" smtClean="0"/>
              <a:t>Come together for Collective Worship.</a:t>
            </a:r>
          </a:p>
          <a:p>
            <a:endParaRPr lang="en-GB" sz="36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3600" dirty="0" smtClean="0"/>
              <a:t>Learn the importance of our Christian Values.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32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48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404664"/>
            <a:ext cx="748883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3600" dirty="0" smtClean="0"/>
              <a:t>Learn how to keep yourself mentally and physically healthy.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36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3600" dirty="0" smtClean="0"/>
              <a:t>Visit an outdoor learning environment.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36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3600" dirty="0" smtClean="0"/>
              <a:t>Work with an artist.</a:t>
            </a:r>
          </a:p>
          <a:p>
            <a:endParaRPr lang="en-GB" sz="36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3600" dirty="0" smtClean="0"/>
              <a:t>Learn how to play a musical instrument.</a:t>
            </a:r>
          </a:p>
          <a:p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3743727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764705"/>
            <a:ext cx="748883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3600" dirty="0" smtClean="0"/>
              <a:t>Experience different cultures and festivals from around the World.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36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3600" dirty="0" smtClean="0"/>
              <a:t>Visit a local place of interest.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36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3600" dirty="0" smtClean="0"/>
              <a:t>Take part in a sporting competition.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36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3600" dirty="0" smtClean="0"/>
              <a:t>Meet children and teachers from other local schools.</a:t>
            </a:r>
          </a:p>
        </p:txBody>
      </p:sp>
    </p:spTree>
    <p:extLst>
      <p:ext uri="{BB962C8B-B14F-4D97-AF65-F5344CB8AC3E}">
        <p14:creationId xmlns:p14="http://schemas.microsoft.com/office/powerpoint/2010/main" val="3080681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548680"/>
            <a:ext cx="741682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3600" dirty="0" smtClean="0"/>
              <a:t>Take part in a fundraising event.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36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3600" dirty="0" smtClean="0"/>
              <a:t>Perform to an audience.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36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3600" dirty="0" smtClean="0"/>
              <a:t>Meet someone who can widen your understanding of the World.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36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3600" dirty="0" smtClean="0"/>
              <a:t>Attend a live performance.</a:t>
            </a:r>
          </a:p>
          <a:p>
            <a:endParaRPr lang="en-GB" sz="36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3600" dirty="0" smtClean="0"/>
              <a:t>Have fun!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123671676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36</TotalTime>
  <Words>125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Slipstream</vt:lpstr>
      <vt:lpstr>Our Pledge to the children…      Whilst you are a member of our St Luke’s family, we will: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L. Derbyshire</dc:creator>
  <cp:lastModifiedBy>L. Derbyshire</cp:lastModifiedBy>
  <cp:revision>5</cp:revision>
  <cp:lastPrinted>2020-01-28T08:09:00Z</cp:lastPrinted>
  <dcterms:created xsi:type="dcterms:W3CDTF">2020-01-27T19:43:12Z</dcterms:created>
  <dcterms:modified xsi:type="dcterms:W3CDTF">2020-01-28T08:09:28Z</dcterms:modified>
</cp:coreProperties>
</file>