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8AD63FA-B2DB-6542-ACC2-17AD0DC062CC}"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8AD63FA-B2DB-6542-ACC2-17AD0DC062CC}"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D63FA-B2DB-6542-ACC2-17AD0DC062CC}"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D63FA-B2DB-6542-ACC2-17AD0DC062CC}" type="datetimeFigureOut">
              <a:rPr lang="en-US" smtClean="0"/>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9BCEE-1D31-754F-A575-08FA39321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t>
            </a:r>
          </a:p>
        </p:txBody>
      </p:sp>
      <p:pic>
        <p:nvPicPr>
          <p:cNvPr id="4" name="Picture 3" descr="470_banksy4_470x350.jpg"/>
          <p:cNvPicPr>
            <a:picLocks noChangeAspect="1"/>
          </p:cNvPicPr>
          <p:nvPr/>
        </p:nvPicPr>
        <p:blipFill>
          <a:blip r:embed="rId3"/>
          <a:stretch>
            <a:fillRect/>
          </a:stretch>
        </p:blipFill>
        <p:spPr>
          <a:xfrm>
            <a:off x="1371600" y="152400"/>
            <a:ext cx="6629400" cy="4936788"/>
          </a:xfrm>
          <a:prstGeom prst="rect">
            <a:avLst/>
          </a:prstGeom>
        </p:spPr>
      </p:pic>
      <p:sp>
        <p:nvSpPr>
          <p:cNvPr id="5" name="TextBox 4"/>
          <p:cNvSpPr txBox="1"/>
          <p:nvPr/>
        </p:nvSpPr>
        <p:spPr>
          <a:xfrm>
            <a:off x="2514600" y="3124200"/>
            <a:ext cx="4703381" cy="707886"/>
          </a:xfrm>
          <a:prstGeom prst="rect">
            <a:avLst/>
          </a:prstGeom>
          <a:noFill/>
        </p:spPr>
        <p:txBody>
          <a:bodyPr wrap="square" rtlCol="0">
            <a:spAutoFit/>
          </a:bodyPr>
          <a:lstStyle/>
          <a:p>
            <a:r>
              <a:rPr lang="en-US" sz="4000" dirty="0">
                <a:latin typeface="Stencil"/>
                <a:cs typeface="Stencil"/>
              </a:rPr>
              <a:t>And Graffiti 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88" y="1101237"/>
            <a:ext cx="8803108" cy="1143000"/>
          </a:xfrm>
        </p:spPr>
        <p:txBody>
          <a:bodyPr>
            <a:normAutofit fontScale="90000"/>
          </a:bodyPr>
          <a:lstStyle/>
          <a:p>
            <a:r>
              <a:rPr lang="en-US" sz="3600" dirty="0"/>
              <a:t> </a:t>
            </a:r>
            <a:br>
              <a:rPr lang="en-US" sz="3600" dirty="0"/>
            </a:br>
            <a:r>
              <a:rPr lang="en-US" sz="3600" dirty="0"/>
              <a:t>Background</a:t>
            </a:r>
            <a:br>
              <a:rPr lang="en-US" sz="3600" dirty="0"/>
            </a:br>
            <a:r>
              <a:rPr lang="en-US" sz="3100" b="1" dirty="0"/>
              <a:t>You need to think of an eye catching back ground for your work….you could copy one of these if you are unsure. It need to be completed on one separate A4 sheet of paper . Happy creating .</a:t>
            </a:r>
            <a:r>
              <a:rPr lang="en-US" b="1" dirty="0"/>
              <a:t/>
            </a:r>
            <a:br>
              <a:rPr lang="en-US" b="1" dirty="0"/>
            </a:br>
            <a:r>
              <a:rPr lang="en-US" dirty="0"/>
              <a:t/>
            </a:r>
            <a:br>
              <a:rPr lang="en-US" dirty="0"/>
            </a:br>
            <a:endParaRPr lang="en-US" dirty="0"/>
          </a:p>
        </p:txBody>
      </p:sp>
      <p:pic>
        <p:nvPicPr>
          <p:cNvPr id="4" name="Picture 3" descr="ruinous_brick_wall_29.jpg"/>
          <p:cNvPicPr>
            <a:picLocks noChangeAspect="1"/>
          </p:cNvPicPr>
          <p:nvPr/>
        </p:nvPicPr>
        <p:blipFill>
          <a:blip r:embed="rId2"/>
          <a:stretch>
            <a:fillRect/>
          </a:stretch>
        </p:blipFill>
        <p:spPr>
          <a:xfrm>
            <a:off x="247163" y="2522013"/>
            <a:ext cx="3053275" cy="1911350"/>
          </a:xfrm>
          <a:prstGeom prst="rect">
            <a:avLst/>
          </a:prstGeom>
        </p:spPr>
      </p:pic>
      <p:pic>
        <p:nvPicPr>
          <p:cNvPr id="5" name="Picture 4" descr="stock-photo-old-brick-and-plaster-wall-backdrop-36568069.jpg"/>
          <p:cNvPicPr>
            <a:picLocks noChangeAspect="1"/>
          </p:cNvPicPr>
          <p:nvPr/>
        </p:nvPicPr>
        <p:blipFill>
          <a:blip r:embed="rId3"/>
          <a:stretch>
            <a:fillRect/>
          </a:stretch>
        </p:blipFill>
        <p:spPr>
          <a:xfrm>
            <a:off x="3666622" y="4259337"/>
            <a:ext cx="2362200" cy="2440940"/>
          </a:xfrm>
          <a:prstGeom prst="rect">
            <a:avLst/>
          </a:prstGeom>
        </p:spPr>
      </p:pic>
      <p:pic>
        <p:nvPicPr>
          <p:cNvPr id="6" name="Picture 5" descr="500.jpg"/>
          <p:cNvPicPr>
            <a:picLocks noChangeAspect="1"/>
          </p:cNvPicPr>
          <p:nvPr/>
        </p:nvPicPr>
        <p:blipFill>
          <a:blip r:embed="rId4"/>
          <a:stretch>
            <a:fillRect/>
          </a:stretch>
        </p:blipFill>
        <p:spPr>
          <a:xfrm>
            <a:off x="6240729" y="2522013"/>
            <a:ext cx="2666326" cy="2010410"/>
          </a:xfrm>
          <a:prstGeom prst="rect">
            <a:avLst/>
          </a:prstGeom>
        </p:spPr>
      </p:pic>
      <p:pic>
        <p:nvPicPr>
          <p:cNvPr id="7" name="Picture 6" descr="CB033656.jpg"/>
          <p:cNvPicPr>
            <a:picLocks noChangeAspect="1"/>
          </p:cNvPicPr>
          <p:nvPr/>
        </p:nvPicPr>
        <p:blipFill>
          <a:blip r:embed="rId5"/>
          <a:stretch>
            <a:fillRect/>
          </a:stretch>
        </p:blipFill>
        <p:spPr>
          <a:xfrm>
            <a:off x="233388" y="4606278"/>
            <a:ext cx="3067050" cy="2165337"/>
          </a:xfrm>
          <a:prstGeom prst="rect">
            <a:avLst/>
          </a:prstGeom>
        </p:spPr>
      </p:pic>
      <p:pic>
        <p:nvPicPr>
          <p:cNvPr id="9" name="Picture 8" descr="464870964_78f0968cb7.jpg"/>
          <p:cNvPicPr>
            <a:picLocks noChangeAspect="1"/>
          </p:cNvPicPr>
          <p:nvPr/>
        </p:nvPicPr>
        <p:blipFill>
          <a:blip r:embed="rId6"/>
          <a:stretch>
            <a:fillRect/>
          </a:stretch>
        </p:blipFill>
        <p:spPr>
          <a:xfrm>
            <a:off x="6804248" y="4670023"/>
            <a:ext cx="1725215" cy="2300287"/>
          </a:xfrm>
          <a:prstGeom prst="rect">
            <a:avLst/>
          </a:prstGeom>
        </p:spPr>
      </p:pic>
    </p:spTree>
    <p:extLst>
      <p:ext uri="{BB962C8B-B14F-4D97-AF65-F5344CB8AC3E}">
        <p14:creationId xmlns:p14="http://schemas.microsoft.com/office/powerpoint/2010/main" val="206416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pic>
        <p:nvPicPr>
          <p:cNvPr id="4" name="Content Placeholder 3" descr="Graffiti.Rock.TV Show.(1984)[(000234)00-25-42].JPG"/>
          <p:cNvPicPr>
            <a:picLocks noGrp="1" noChangeAspect="1"/>
          </p:cNvPicPr>
          <p:nvPr>
            <p:ph idx="1"/>
          </p:nvPr>
        </p:nvPicPr>
        <p:blipFill>
          <a:blip r:embed="rId3"/>
          <a:srcRect t="-30546" b="-30546"/>
          <a:stretch>
            <a:fillRect/>
          </a:stretch>
        </p:blipFill>
        <p:spPr>
          <a:xfrm>
            <a:off x="457200" y="0"/>
            <a:ext cx="4114800" cy="2262982"/>
          </a:xfrm>
        </p:spPr>
      </p:pic>
      <p:sp>
        <p:nvSpPr>
          <p:cNvPr id="5" name="Title 4"/>
          <p:cNvSpPr>
            <a:spLocks noGrp="1"/>
          </p:cNvSpPr>
          <p:nvPr>
            <p:ph type="title"/>
          </p:nvPr>
        </p:nvSpPr>
        <p:spPr>
          <a:xfrm>
            <a:off x="4572000" y="990600"/>
            <a:ext cx="4114800" cy="427038"/>
          </a:xfrm>
        </p:spPr>
        <p:txBody>
          <a:bodyPr>
            <a:noAutofit/>
          </a:bodyPr>
          <a:lstStyle/>
          <a:p>
            <a:r>
              <a:rPr lang="en-US" sz="3600" dirty="0"/>
              <a:t>Art or Vandalism?</a:t>
            </a:r>
            <a:br>
              <a:rPr lang="en-US" sz="3600" dirty="0"/>
            </a:br>
            <a:r>
              <a:rPr lang="en-US" sz="3600" dirty="0"/>
              <a:t>What do you </a:t>
            </a:r>
            <a:r>
              <a:rPr lang="en-US" sz="3600" dirty="0" smtClean="0"/>
              <a:t>think</a:t>
            </a:r>
            <a:endParaRPr lang="en-US" sz="3600" dirty="0"/>
          </a:p>
        </p:txBody>
      </p:sp>
      <p:sp>
        <p:nvSpPr>
          <p:cNvPr id="6" name="TextBox 5"/>
          <p:cNvSpPr txBox="1"/>
          <p:nvPr/>
        </p:nvSpPr>
        <p:spPr>
          <a:xfrm>
            <a:off x="152401" y="2514600"/>
            <a:ext cx="8839200" cy="1077218"/>
          </a:xfrm>
          <a:prstGeom prst="rect">
            <a:avLst/>
          </a:prstGeom>
          <a:noFill/>
        </p:spPr>
        <p:txBody>
          <a:bodyPr wrap="square" rtlCol="0">
            <a:spAutoFit/>
          </a:bodyPr>
          <a:lstStyle/>
          <a:p>
            <a:r>
              <a:rPr lang="en-US" sz="3200" dirty="0"/>
              <a:t>Graffiti has been around for longer than you might think…..from ancient cave art of the aborigines'</a:t>
            </a:r>
          </a:p>
        </p:txBody>
      </p:sp>
      <p:pic>
        <p:nvPicPr>
          <p:cNvPr id="7" name="Picture 6" descr="Aboriginal Cave Painting_JPG.jpg"/>
          <p:cNvPicPr>
            <a:picLocks noChangeAspect="1"/>
          </p:cNvPicPr>
          <p:nvPr/>
        </p:nvPicPr>
        <p:blipFill>
          <a:blip r:embed="rId4"/>
          <a:stretch>
            <a:fillRect/>
          </a:stretch>
        </p:blipFill>
        <p:spPr>
          <a:xfrm>
            <a:off x="457200" y="3591818"/>
            <a:ext cx="1905000" cy="2286000"/>
          </a:xfrm>
          <a:prstGeom prst="rect">
            <a:avLst/>
          </a:prstGeom>
        </p:spPr>
      </p:pic>
      <p:sp>
        <p:nvSpPr>
          <p:cNvPr id="8" name="TextBox 7"/>
          <p:cNvSpPr txBox="1"/>
          <p:nvPr/>
        </p:nvSpPr>
        <p:spPr>
          <a:xfrm>
            <a:off x="2667000" y="3886200"/>
            <a:ext cx="4038600" cy="1569660"/>
          </a:xfrm>
          <a:prstGeom prst="rect">
            <a:avLst/>
          </a:prstGeom>
          <a:noFill/>
        </p:spPr>
        <p:txBody>
          <a:bodyPr wrap="square" rtlCol="0">
            <a:spAutoFit/>
          </a:bodyPr>
          <a:lstStyle/>
          <a:p>
            <a:r>
              <a:rPr lang="en-US" sz="3200" dirty="0"/>
              <a:t>To the modern day Graffiti seen in all cities and towns…</a:t>
            </a:r>
          </a:p>
        </p:txBody>
      </p:sp>
      <p:pic>
        <p:nvPicPr>
          <p:cNvPr id="9" name="Picture 8" descr="askew-augor.jpg"/>
          <p:cNvPicPr>
            <a:picLocks noChangeAspect="1"/>
          </p:cNvPicPr>
          <p:nvPr/>
        </p:nvPicPr>
        <p:blipFill>
          <a:blip r:embed="rId5"/>
          <a:stretch>
            <a:fillRect/>
          </a:stretch>
        </p:blipFill>
        <p:spPr>
          <a:xfrm>
            <a:off x="5410200" y="4936332"/>
            <a:ext cx="2971800" cy="1653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2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838200"/>
            <a:ext cx="8153400" cy="4031873"/>
          </a:xfrm>
          <a:prstGeom prst="rect">
            <a:avLst/>
          </a:prstGeom>
          <a:noFill/>
        </p:spPr>
        <p:txBody>
          <a:bodyPr wrap="square" rtlCol="0">
            <a:spAutoFit/>
          </a:bodyPr>
          <a:lstStyle/>
          <a:p>
            <a:r>
              <a:rPr lang="en-US" sz="3200" dirty="0"/>
              <a:t>Graffiti has been viewed more as an act of vandalism than a work of art, but over recent years it has became more appreciated as public art. </a:t>
            </a:r>
          </a:p>
          <a:p>
            <a:endParaRPr lang="en-US" sz="3200" dirty="0"/>
          </a:p>
          <a:p>
            <a:r>
              <a:rPr lang="en-US" sz="3200" dirty="0"/>
              <a:t>Graffiti artists such as the Mysterious “</a:t>
            </a:r>
            <a:r>
              <a:rPr lang="en-US" sz="3200" dirty="0" err="1"/>
              <a:t>Banksy</a:t>
            </a:r>
            <a:r>
              <a:rPr lang="en-US" sz="3200" dirty="0"/>
              <a:t>” (Identity unknown) could have promoted Graffiti as art...</a:t>
            </a:r>
          </a:p>
        </p:txBody>
      </p:sp>
      <p:pic>
        <p:nvPicPr>
          <p:cNvPr id="5" name="Picture 4" descr="anti-climb-paint-banksy-439795_425_411.jpg"/>
          <p:cNvPicPr>
            <a:picLocks noChangeAspect="1"/>
          </p:cNvPicPr>
          <p:nvPr/>
        </p:nvPicPr>
        <p:blipFill>
          <a:blip r:embed="rId3"/>
          <a:stretch>
            <a:fillRect/>
          </a:stretch>
        </p:blipFill>
        <p:spPr>
          <a:xfrm>
            <a:off x="5638800" y="4343400"/>
            <a:ext cx="2304772" cy="2228850"/>
          </a:xfrm>
          <a:prstGeom prst="rect">
            <a:avLst/>
          </a:prstGeom>
        </p:spPr>
      </p:pic>
      <p:pic>
        <p:nvPicPr>
          <p:cNvPr id="6" name="Picture 5" descr="_45466901_go-flock-yoursel_446_banksy.jpg"/>
          <p:cNvPicPr>
            <a:picLocks noChangeAspect="1"/>
          </p:cNvPicPr>
          <p:nvPr/>
        </p:nvPicPr>
        <p:blipFill>
          <a:blip r:embed="rId4"/>
          <a:stretch>
            <a:fillRect/>
          </a:stretch>
        </p:blipFill>
        <p:spPr>
          <a:xfrm>
            <a:off x="2286000" y="4912202"/>
            <a:ext cx="2743200" cy="1660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11582400" cy="1143000"/>
          </a:xfrm>
        </p:spPr>
        <p:txBody>
          <a:bodyPr/>
          <a:lstStyle/>
          <a:p>
            <a:r>
              <a:rPr lang="en-US" dirty="0"/>
              <a:t>The work of </a:t>
            </a:r>
          </a:p>
        </p:txBody>
      </p:sp>
      <p:pic>
        <p:nvPicPr>
          <p:cNvPr id="4" name="Content Placeholder 3" descr="470_banksy4_470x350.jpg"/>
          <p:cNvPicPr>
            <a:picLocks noGrp="1" noChangeAspect="1"/>
          </p:cNvPicPr>
          <p:nvPr>
            <p:ph idx="1"/>
          </p:nvPr>
        </p:nvPicPr>
        <p:blipFill>
          <a:blip r:embed="rId3"/>
          <a:srcRect l="-17703" r="-17703"/>
          <a:stretch>
            <a:fillRect/>
          </a:stretch>
        </p:blipFill>
        <p:spPr>
          <a:xfrm>
            <a:off x="3810000" y="350838"/>
            <a:ext cx="4495800" cy="1066800"/>
          </a:xfrm>
        </p:spPr>
      </p:pic>
      <p:pic>
        <p:nvPicPr>
          <p:cNvPr id="5" name="Picture 4" descr="2006_1_banksy3.jpg"/>
          <p:cNvPicPr>
            <a:picLocks noChangeAspect="1"/>
          </p:cNvPicPr>
          <p:nvPr/>
        </p:nvPicPr>
        <p:blipFill>
          <a:blip r:embed="rId4"/>
          <a:stretch>
            <a:fillRect/>
          </a:stretch>
        </p:blipFill>
        <p:spPr>
          <a:xfrm>
            <a:off x="520586" y="1417638"/>
            <a:ext cx="3289414" cy="2190750"/>
          </a:xfrm>
          <a:prstGeom prst="rect">
            <a:avLst/>
          </a:prstGeom>
        </p:spPr>
      </p:pic>
      <p:pic>
        <p:nvPicPr>
          <p:cNvPr id="6" name="Picture 5" descr="banksy-9.jpg"/>
          <p:cNvPicPr>
            <a:picLocks noChangeAspect="1"/>
          </p:cNvPicPr>
          <p:nvPr/>
        </p:nvPicPr>
        <p:blipFill>
          <a:blip r:embed="rId5"/>
          <a:stretch>
            <a:fillRect/>
          </a:stretch>
        </p:blipFill>
        <p:spPr>
          <a:xfrm>
            <a:off x="520586" y="3962400"/>
            <a:ext cx="2761066" cy="2590800"/>
          </a:xfrm>
          <a:prstGeom prst="rect">
            <a:avLst/>
          </a:prstGeom>
        </p:spPr>
      </p:pic>
      <p:pic>
        <p:nvPicPr>
          <p:cNvPr id="7" name="Picture 6" descr="wpe3[1].jpg"/>
          <p:cNvPicPr>
            <a:picLocks noChangeAspect="1"/>
          </p:cNvPicPr>
          <p:nvPr/>
        </p:nvPicPr>
        <p:blipFill>
          <a:blip r:embed="rId6"/>
          <a:stretch>
            <a:fillRect/>
          </a:stretch>
        </p:blipFill>
        <p:spPr>
          <a:xfrm>
            <a:off x="3980382" y="1615276"/>
            <a:ext cx="2268017" cy="2453804"/>
          </a:xfrm>
          <a:prstGeom prst="rect">
            <a:avLst/>
          </a:prstGeom>
        </p:spPr>
      </p:pic>
      <p:pic>
        <p:nvPicPr>
          <p:cNvPr id="8" name="Picture 7" descr="banksy-710870[1]_0.jpg"/>
          <p:cNvPicPr>
            <a:picLocks noChangeAspect="1"/>
          </p:cNvPicPr>
          <p:nvPr/>
        </p:nvPicPr>
        <p:blipFill>
          <a:blip r:embed="rId7"/>
          <a:stretch>
            <a:fillRect/>
          </a:stretch>
        </p:blipFill>
        <p:spPr>
          <a:xfrm>
            <a:off x="6401760" y="1615276"/>
            <a:ext cx="2285040" cy="2485226"/>
          </a:xfrm>
          <a:prstGeom prst="rect">
            <a:avLst/>
          </a:prstGeom>
        </p:spPr>
      </p:pic>
      <p:pic>
        <p:nvPicPr>
          <p:cNvPr id="9" name="Picture 8" descr="banksy-chaseme.jpg"/>
          <p:cNvPicPr>
            <a:picLocks noChangeAspect="1"/>
          </p:cNvPicPr>
          <p:nvPr/>
        </p:nvPicPr>
        <p:blipFill>
          <a:blip r:embed="rId8"/>
          <a:stretch>
            <a:fillRect/>
          </a:stretch>
        </p:blipFill>
        <p:spPr>
          <a:xfrm>
            <a:off x="3810000" y="4427917"/>
            <a:ext cx="3098800" cy="2125283"/>
          </a:xfrm>
          <a:prstGeom prst="rect">
            <a:avLst/>
          </a:prstGeom>
        </p:spPr>
      </p:pic>
      <p:pic>
        <p:nvPicPr>
          <p:cNvPr id="10" name="Picture 9" descr="banksy3.jpg"/>
          <p:cNvPicPr>
            <a:picLocks noChangeAspect="1"/>
          </p:cNvPicPr>
          <p:nvPr/>
        </p:nvPicPr>
        <p:blipFill>
          <a:blip r:embed="rId9"/>
          <a:stretch>
            <a:fillRect/>
          </a:stretch>
        </p:blipFill>
        <p:spPr>
          <a:xfrm>
            <a:off x="7165218" y="4427917"/>
            <a:ext cx="1780419" cy="175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4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93" y="548680"/>
            <a:ext cx="8229600" cy="6048672"/>
          </a:xfrm>
        </p:spPr>
        <p:txBody>
          <a:bodyPr>
            <a:normAutofit/>
          </a:bodyPr>
          <a:lstStyle/>
          <a:p>
            <a:r>
              <a:rPr lang="en-US" sz="3600" dirty="0"/>
              <a:t>You are going to create your own Banksy style piece.</a:t>
            </a:r>
          </a:p>
          <a:p>
            <a:r>
              <a:rPr lang="en-US" sz="3600" dirty="0"/>
              <a:t>You will create a Graffiti “tag” of your name ( </a:t>
            </a:r>
            <a:r>
              <a:rPr lang="en-US" sz="3600" dirty="0" smtClean="0"/>
              <a:t>task 1 </a:t>
            </a:r>
            <a:r>
              <a:rPr lang="en-US" sz="3600" dirty="0"/>
              <a:t>)</a:t>
            </a:r>
          </a:p>
          <a:p>
            <a:r>
              <a:rPr lang="en-US" sz="3600" dirty="0"/>
              <a:t>A back ground to add the tag and the image to ( </a:t>
            </a:r>
            <a:r>
              <a:rPr lang="en-US" sz="3600" dirty="0" smtClean="0"/>
              <a:t>task 2  </a:t>
            </a:r>
            <a:r>
              <a:rPr lang="en-US" sz="3600" dirty="0"/>
              <a:t>)</a:t>
            </a:r>
          </a:p>
          <a:p>
            <a:r>
              <a:rPr lang="en-US" sz="3600" dirty="0"/>
              <a:t>An outline of your own portrait (lesson </a:t>
            </a:r>
            <a:r>
              <a:rPr lang="en-US" sz="3600" dirty="0" smtClean="0"/>
              <a:t>2)</a:t>
            </a:r>
            <a:endParaRPr lang="en-US" sz="3600" dirty="0"/>
          </a:p>
          <a:p>
            <a:pPr marL="0" indent="0">
              <a:buNone/>
            </a:pPr>
            <a:r>
              <a:rPr lang="en-US" sz="3600" dirty="0"/>
              <a:t>You could then have an image similar to this…….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0000"/>
          </a:blip>
          <a:stretch>
            <a:fillRect/>
          </a:stretch>
        </a:blipFill>
        <a:effectLst/>
      </p:bgPr>
    </p:bg>
    <p:spTree>
      <p:nvGrpSpPr>
        <p:cNvPr id="1" name=""/>
        <p:cNvGrpSpPr/>
        <p:nvPr/>
      </p:nvGrpSpPr>
      <p:grpSpPr>
        <a:xfrm>
          <a:off x="0" y="0"/>
          <a:ext cx="0" cy="0"/>
          <a:chOff x="0" y="0"/>
          <a:chExt cx="0" cy="0"/>
        </a:xfrm>
      </p:grpSpPr>
      <p:pic>
        <p:nvPicPr>
          <p:cNvPr id="4" name="Picture 3" descr="SDC11991.JPG"/>
          <p:cNvPicPr>
            <a:picLocks noChangeAspect="1"/>
          </p:cNvPicPr>
          <p:nvPr/>
        </p:nvPicPr>
        <p:blipFill>
          <a:blip r:embed="rId3"/>
          <a:stretch>
            <a:fillRect/>
          </a:stretch>
        </p:blipFill>
        <p:spPr>
          <a:xfrm>
            <a:off x="237451" y="228600"/>
            <a:ext cx="3467639" cy="4572000"/>
          </a:xfrm>
          <a:prstGeom prst="rect">
            <a:avLst/>
          </a:prstGeom>
        </p:spPr>
      </p:pic>
      <p:pic>
        <p:nvPicPr>
          <p:cNvPr id="5" name="Picture 4" descr="SDC11992.JPG"/>
          <p:cNvPicPr>
            <a:picLocks noChangeAspect="1"/>
          </p:cNvPicPr>
          <p:nvPr/>
        </p:nvPicPr>
        <p:blipFill>
          <a:blip r:embed="rId4"/>
          <a:stretch>
            <a:fillRect/>
          </a:stretch>
        </p:blipFill>
        <p:spPr>
          <a:xfrm>
            <a:off x="3962400" y="685800"/>
            <a:ext cx="4924290" cy="3886200"/>
          </a:xfrm>
          <a:prstGeom prst="rect">
            <a:avLst/>
          </a:prstGeom>
        </p:spPr>
      </p:pic>
      <p:sp>
        <p:nvSpPr>
          <p:cNvPr id="6" name="TextBox 5"/>
          <p:cNvSpPr txBox="1"/>
          <p:nvPr/>
        </p:nvSpPr>
        <p:spPr>
          <a:xfrm>
            <a:off x="533400" y="5105400"/>
            <a:ext cx="8353290" cy="1569660"/>
          </a:xfrm>
          <a:prstGeom prst="rect">
            <a:avLst/>
          </a:prstGeom>
          <a:noFill/>
        </p:spPr>
        <p:txBody>
          <a:bodyPr wrap="square" rtlCol="0">
            <a:spAutoFit/>
          </a:bodyPr>
          <a:lstStyle/>
          <a:p>
            <a:r>
              <a:rPr lang="en-US" sz="3200" dirty="0"/>
              <a:t>Your design can include much more detail and a better designed tag…and will obviously be a better looking subject!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992"/>
            <a:ext cx="8229600" cy="1143000"/>
          </a:xfrm>
        </p:spPr>
        <p:txBody>
          <a:bodyPr/>
          <a:lstStyle/>
          <a:p>
            <a:r>
              <a:rPr lang="en-US" dirty="0"/>
              <a:t>Graffiti Tag</a:t>
            </a:r>
          </a:p>
        </p:txBody>
      </p:sp>
      <p:sp>
        <p:nvSpPr>
          <p:cNvPr id="3" name="Content Placeholder 2"/>
          <p:cNvSpPr>
            <a:spLocks noGrp="1"/>
          </p:cNvSpPr>
          <p:nvPr>
            <p:ph idx="1"/>
          </p:nvPr>
        </p:nvSpPr>
        <p:spPr>
          <a:xfrm>
            <a:off x="487046" y="1166018"/>
            <a:ext cx="8229600" cy="4525963"/>
          </a:xfrm>
        </p:spPr>
        <p:txBody>
          <a:bodyPr/>
          <a:lstStyle/>
          <a:p>
            <a:r>
              <a:rPr lang="en-US" dirty="0"/>
              <a:t>A Graffiti Tag is your name or nickname usually drawn or sprayed on your work in a unique Graffiti style text.</a:t>
            </a:r>
          </a:p>
        </p:txBody>
      </p:sp>
      <p:pic>
        <p:nvPicPr>
          <p:cNvPr id="4" name="Picture 3" descr="BURN9 www.seekproject.com.jpg"/>
          <p:cNvPicPr>
            <a:picLocks noChangeAspect="1"/>
          </p:cNvPicPr>
          <p:nvPr/>
        </p:nvPicPr>
        <p:blipFill>
          <a:blip r:embed="rId3"/>
          <a:stretch>
            <a:fillRect/>
          </a:stretch>
        </p:blipFill>
        <p:spPr>
          <a:xfrm>
            <a:off x="228600" y="2904267"/>
            <a:ext cx="2331252" cy="2057400"/>
          </a:xfrm>
          <a:prstGeom prst="rect">
            <a:avLst/>
          </a:prstGeom>
        </p:spPr>
      </p:pic>
      <p:pic>
        <p:nvPicPr>
          <p:cNvPr id="5" name="Picture 4" descr="ewok-msk.jpg"/>
          <p:cNvPicPr>
            <a:picLocks noChangeAspect="1"/>
          </p:cNvPicPr>
          <p:nvPr/>
        </p:nvPicPr>
        <p:blipFill>
          <a:blip r:embed="rId4"/>
          <a:stretch>
            <a:fillRect/>
          </a:stretch>
        </p:blipFill>
        <p:spPr>
          <a:xfrm>
            <a:off x="2862075" y="2924944"/>
            <a:ext cx="3247490" cy="1806416"/>
          </a:xfrm>
          <a:prstGeom prst="rect">
            <a:avLst/>
          </a:prstGeom>
        </p:spPr>
      </p:pic>
      <p:pic>
        <p:nvPicPr>
          <p:cNvPr id="6" name="Picture 5" descr="serchpersue.jpg"/>
          <p:cNvPicPr>
            <a:picLocks noChangeAspect="1"/>
          </p:cNvPicPr>
          <p:nvPr/>
        </p:nvPicPr>
        <p:blipFill>
          <a:blip r:embed="rId5"/>
          <a:stretch>
            <a:fillRect/>
          </a:stretch>
        </p:blipFill>
        <p:spPr>
          <a:xfrm>
            <a:off x="457200" y="5124449"/>
            <a:ext cx="2743200" cy="1525905"/>
          </a:xfrm>
          <a:prstGeom prst="rect">
            <a:avLst/>
          </a:prstGeom>
        </p:spPr>
      </p:pic>
      <p:pic>
        <p:nvPicPr>
          <p:cNvPr id="7" name="Picture 6" descr="Graffiti-Letters-Style.jpg"/>
          <p:cNvPicPr>
            <a:picLocks noChangeAspect="1"/>
          </p:cNvPicPr>
          <p:nvPr/>
        </p:nvPicPr>
        <p:blipFill>
          <a:blip r:embed="rId6"/>
          <a:stretch>
            <a:fillRect/>
          </a:stretch>
        </p:blipFill>
        <p:spPr>
          <a:xfrm>
            <a:off x="6506846" y="2858300"/>
            <a:ext cx="2408554" cy="1806416"/>
          </a:xfrm>
          <a:prstGeom prst="rect">
            <a:avLst/>
          </a:prstGeom>
        </p:spPr>
      </p:pic>
      <p:pic>
        <p:nvPicPr>
          <p:cNvPr id="8" name="Picture 7" descr="nash graffiti letters street art design.jpg"/>
          <p:cNvPicPr>
            <a:picLocks noChangeAspect="1"/>
          </p:cNvPicPr>
          <p:nvPr/>
        </p:nvPicPr>
        <p:blipFill>
          <a:blip r:embed="rId7"/>
          <a:stretch>
            <a:fillRect/>
          </a:stretch>
        </p:blipFill>
        <p:spPr>
          <a:xfrm>
            <a:off x="3299777" y="4929981"/>
            <a:ext cx="3175000" cy="1524000"/>
          </a:xfrm>
          <a:prstGeom prst="rect">
            <a:avLst/>
          </a:prstGeom>
        </p:spPr>
      </p:pic>
      <p:pic>
        <p:nvPicPr>
          <p:cNvPr id="9" name="Picture 8" descr="write-my-name-in-graffiti-fonts-Dez.jpg"/>
          <p:cNvPicPr>
            <a:picLocks noChangeAspect="1"/>
          </p:cNvPicPr>
          <p:nvPr/>
        </p:nvPicPr>
        <p:blipFill>
          <a:blip r:embed="rId8"/>
          <a:stretch>
            <a:fillRect/>
          </a:stretch>
        </p:blipFill>
        <p:spPr>
          <a:xfrm>
            <a:off x="6604000" y="5205729"/>
            <a:ext cx="2311400" cy="1444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412" y="1048172"/>
            <a:ext cx="8229600" cy="1143000"/>
          </a:xfrm>
        </p:spPr>
        <p:txBody>
          <a:bodyPr>
            <a:normAutofit fontScale="90000"/>
          </a:bodyPr>
          <a:lstStyle/>
          <a:p>
            <a:r>
              <a:rPr lang="en-US" b="1" i="1" u="sng" dirty="0">
                <a:solidFill>
                  <a:srgbClr val="002060"/>
                </a:solidFill>
              </a:rPr>
              <a:t>TASK ONE  - </a:t>
            </a:r>
            <a:br>
              <a:rPr lang="en-US" b="1" i="1" u="sng" dirty="0">
                <a:solidFill>
                  <a:srgbClr val="002060"/>
                </a:solidFill>
              </a:rPr>
            </a:br>
            <a:r>
              <a:rPr lang="en-US" sz="3600" b="1" i="1" u="sng" dirty="0">
                <a:solidFill>
                  <a:srgbClr val="002060"/>
                </a:solidFill>
              </a:rPr>
              <a:t>(</a:t>
            </a:r>
            <a:r>
              <a:rPr lang="en-US" sz="3600" b="1" i="1" u="sng" dirty="0" err="1" smtClean="0">
                <a:solidFill>
                  <a:srgbClr val="002060"/>
                </a:solidFill>
              </a:rPr>
              <a:t>wb</a:t>
            </a:r>
            <a:r>
              <a:rPr lang="en-US" sz="3600" b="1" i="1" u="sng" dirty="0" smtClean="0">
                <a:solidFill>
                  <a:srgbClr val="002060"/>
                </a:solidFill>
              </a:rPr>
              <a:t> </a:t>
            </a:r>
            <a:r>
              <a:rPr lang="en-US" sz="3600" b="1" i="1" u="sng" dirty="0">
                <a:solidFill>
                  <a:srgbClr val="002060"/>
                </a:solidFill>
              </a:rPr>
              <a:t>6</a:t>
            </a:r>
            <a:r>
              <a:rPr lang="en-US" sz="3600" b="1" i="1" u="sng" baseline="30000" dirty="0">
                <a:solidFill>
                  <a:srgbClr val="002060"/>
                </a:solidFill>
              </a:rPr>
              <a:t>th</a:t>
            </a:r>
            <a:r>
              <a:rPr lang="en-US" sz="3600" b="1" i="1" u="sng" dirty="0">
                <a:solidFill>
                  <a:srgbClr val="002060"/>
                </a:solidFill>
              </a:rPr>
              <a:t> July</a:t>
            </a:r>
            <a:r>
              <a:rPr lang="en-US" sz="3600" b="1" i="1" u="sng" dirty="0" smtClean="0">
                <a:solidFill>
                  <a:srgbClr val="002060"/>
                </a:solidFill>
              </a:rPr>
              <a:t>) continuing work for next </a:t>
            </a:r>
            <a:r>
              <a:rPr lang="en-US" sz="3600" b="1" i="1" u="sng" dirty="0" smtClean="0">
                <a:solidFill>
                  <a:srgbClr val="002060"/>
                </a:solidFill>
              </a:rPr>
              <a:t>week</a:t>
            </a:r>
            <a:br>
              <a:rPr lang="en-US" sz="3600" b="1" i="1" u="sng" dirty="0" smtClean="0">
                <a:solidFill>
                  <a:srgbClr val="002060"/>
                </a:solidFill>
              </a:rPr>
            </a:br>
            <a:r>
              <a:rPr lang="en-US" sz="3600" b="1" i="1" u="sng" dirty="0" smtClean="0">
                <a:solidFill>
                  <a:srgbClr val="002060"/>
                </a:solidFill>
              </a:rPr>
              <a:t> </a:t>
            </a:r>
            <a:r>
              <a:rPr lang="en-US" b="1" i="1" u="sng" dirty="0">
                <a:solidFill>
                  <a:srgbClr val="002060"/>
                </a:solidFill>
              </a:rPr>
              <a:t/>
            </a:r>
            <a:br>
              <a:rPr lang="en-US" b="1" i="1" u="sng" dirty="0">
                <a:solidFill>
                  <a:srgbClr val="002060"/>
                </a:solidFill>
              </a:rPr>
            </a:br>
            <a:r>
              <a:rPr lang="en-US" b="1" i="1" u="sng" dirty="0">
                <a:solidFill>
                  <a:srgbClr val="002060"/>
                </a:solidFill>
              </a:rPr>
              <a:t>Creating your Graffiti tag</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251520" y="2564905"/>
            <a:ext cx="8784976" cy="3960440"/>
          </a:xfrm>
          <a:solidFill>
            <a:schemeClr val="bg1">
              <a:lumMod val="95000"/>
            </a:schemeClr>
          </a:solidFill>
        </p:spPr>
        <p:txBody>
          <a:bodyPr>
            <a:normAutofit/>
          </a:bodyPr>
          <a:lstStyle/>
          <a:p>
            <a:r>
              <a:rPr lang="en-US" sz="2800" dirty="0"/>
              <a:t>Using your </a:t>
            </a:r>
            <a:r>
              <a:rPr lang="en-US" sz="2800" dirty="0" smtClean="0"/>
              <a:t>own creative skills </a:t>
            </a:r>
            <a:r>
              <a:rPr lang="en-US" sz="2800" dirty="0" smtClean="0"/>
              <a:t>create </a:t>
            </a:r>
            <a:r>
              <a:rPr lang="en-US" sz="2800" dirty="0"/>
              <a:t>your own tag now</a:t>
            </a:r>
            <a:r>
              <a:rPr lang="en-US" dirty="0" smtClean="0"/>
              <a:t>. </a:t>
            </a:r>
            <a:r>
              <a:rPr lang="en-US" sz="2000" dirty="0" smtClean="0"/>
              <a:t>Many of you will be confident enough to have a go of this own your own – however if you would like some help of how to get started please watch this you tube clip  - its only 3 minutes long and will help lots.</a:t>
            </a:r>
            <a:endParaRPr lang="en-US" sz="2000" dirty="0"/>
          </a:p>
          <a:p>
            <a:r>
              <a:rPr lang="en-US" dirty="0"/>
              <a:t>Do this on one piece of paper. Outline in a black crayon or biro.</a:t>
            </a:r>
          </a:p>
          <a:p>
            <a:r>
              <a:rPr lang="en-US" dirty="0"/>
              <a:t>Create this about A5 size</a:t>
            </a:r>
          </a:p>
          <a:p>
            <a:r>
              <a:rPr lang="en-US" dirty="0"/>
              <a:t>Lots of bright </a:t>
            </a:r>
            <a:r>
              <a:rPr lang="en-US" dirty="0" err="1"/>
              <a:t>colours</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259" y="271439"/>
            <a:ext cx="8229600" cy="1143000"/>
          </a:xfrm>
        </p:spPr>
        <p:txBody>
          <a:bodyPr>
            <a:normAutofit fontScale="90000"/>
          </a:bodyPr>
          <a:lstStyle/>
          <a:p>
            <a:r>
              <a:rPr lang="en-US" dirty="0"/>
              <a:t>TASK TWO </a:t>
            </a:r>
            <a:br>
              <a:rPr lang="en-US" dirty="0"/>
            </a:br>
            <a:r>
              <a:rPr lang="en-US" b="1" i="1" u="sng" dirty="0"/>
              <a:t>TASK TWO - </a:t>
            </a:r>
            <a:br>
              <a:rPr lang="en-US" b="1" i="1" u="sng" dirty="0"/>
            </a:br>
            <a:r>
              <a:rPr lang="en-US" dirty="0"/>
              <a:t/>
            </a:r>
            <a:br>
              <a:rPr lang="en-US" dirty="0"/>
            </a:br>
            <a:r>
              <a:rPr lang="en-US" dirty="0"/>
              <a:t>Background</a:t>
            </a:r>
            <a:br>
              <a:rPr lang="en-US" dirty="0"/>
            </a:br>
            <a:endParaRPr lang="en-US" dirty="0"/>
          </a:p>
        </p:txBody>
      </p:sp>
      <p:pic>
        <p:nvPicPr>
          <p:cNvPr id="4" name="Picture 3" descr="ruinous_brick_wall_29.jpg"/>
          <p:cNvPicPr>
            <a:picLocks noChangeAspect="1"/>
          </p:cNvPicPr>
          <p:nvPr/>
        </p:nvPicPr>
        <p:blipFill>
          <a:blip r:embed="rId3"/>
          <a:stretch>
            <a:fillRect/>
          </a:stretch>
        </p:blipFill>
        <p:spPr>
          <a:xfrm>
            <a:off x="247163" y="2522013"/>
            <a:ext cx="3053275" cy="1911350"/>
          </a:xfrm>
          <a:prstGeom prst="rect">
            <a:avLst/>
          </a:prstGeom>
        </p:spPr>
      </p:pic>
      <p:pic>
        <p:nvPicPr>
          <p:cNvPr id="5" name="Picture 4" descr="stock-photo-old-brick-and-plaster-wall-backdrop-36568069.jpg"/>
          <p:cNvPicPr>
            <a:picLocks noChangeAspect="1"/>
          </p:cNvPicPr>
          <p:nvPr/>
        </p:nvPicPr>
        <p:blipFill>
          <a:blip r:embed="rId4"/>
          <a:stretch>
            <a:fillRect/>
          </a:stretch>
        </p:blipFill>
        <p:spPr>
          <a:xfrm>
            <a:off x="3666622" y="4259337"/>
            <a:ext cx="2362200" cy="2440940"/>
          </a:xfrm>
          <a:prstGeom prst="rect">
            <a:avLst/>
          </a:prstGeom>
        </p:spPr>
      </p:pic>
      <p:pic>
        <p:nvPicPr>
          <p:cNvPr id="6" name="Picture 5" descr="500.jpg"/>
          <p:cNvPicPr>
            <a:picLocks noChangeAspect="1"/>
          </p:cNvPicPr>
          <p:nvPr/>
        </p:nvPicPr>
        <p:blipFill>
          <a:blip r:embed="rId5"/>
          <a:stretch>
            <a:fillRect/>
          </a:stretch>
        </p:blipFill>
        <p:spPr>
          <a:xfrm>
            <a:off x="6240729" y="2522013"/>
            <a:ext cx="2666326" cy="2010410"/>
          </a:xfrm>
          <a:prstGeom prst="rect">
            <a:avLst/>
          </a:prstGeom>
        </p:spPr>
      </p:pic>
      <p:pic>
        <p:nvPicPr>
          <p:cNvPr id="7" name="Picture 6" descr="CB033656.jpg"/>
          <p:cNvPicPr>
            <a:picLocks noChangeAspect="1"/>
          </p:cNvPicPr>
          <p:nvPr/>
        </p:nvPicPr>
        <p:blipFill>
          <a:blip r:embed="rId6"/>
          <a:stretch>
            <a:fillRect/>
          </a:stretch>
        </p:blipFill>
        <p:spPr>
          <a:xfrm>
            <a:off x="233388" y="4606278"/>
            <a:ext cx="3067050" cy="2165337"/>
          </a:xfrm>
          <a:prstGeom prst="rect">
            <a:avLst/>
          </a:prstGeom>
        </p:spPr>
      </p:pic>
      <p:pic>
        <p:nvPicPr>
          <p:cNvPr id="9" name="Picture 8" descr="464870964_78f0968cb7.jpg"/>
          <p:cNvPicPr>
            <a:picLocks noChangeAspect="1"/>
          </p:cNvPicPr>
          <p:nvPr/>
        </p:nvPicPr>
        <p:blipFill>
          <a:blip r:embed="rId7"/>
          <a:stretch>
            <a:fillRect/>
          </a:stretch>
        </p:blipFill>
        <p:spPr>
          <a:xfrm>
            <a:off x="6804248" y="4670023"/>
            <a:ext cx="1725215" cy="2300287"/>
          </a:xfrm>
          <a:prstGeom prst="rect">
            <a:avLst/>
          </a:prstGeom>
        </p:spPr>
      </p:pic>
    </p:spTree>
    <p:extLst>
      <p:ext uri="{BB962C8B-B14F-4D97-AF65-F5344CB8AC3E}">
        <p14:creationId xmlns:p14="http://schemas.microsoft.com/office/powerpoint/2010/main" val="242540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363</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Stencil</vt:lpstr>
      <vt:lpstr>Office Theme</vt:lpstr>
      <vt:lpstr>a</vt:lpstr>
      <vt:lpstr>Art or Vandalism? What do you think</vt:lpstr>
      <vt:lpstr>PowerPoint Presentation</vt:lpstr>
      <vt:lpstr>The work of </vt:lpstr>
      <vt:lpstr>PowerPoint Presentation</vt:lpstr>
      <vt:lpstr>PowerPoint Presentation</vt:lpstr>
      <vt:lpstr>Graffiti Tag</vt:lpstr>
      <vt:lpstr>TASK ONE  -  (wb 6th July) continuing work for next week   Creating your Graffiti tag </vt:lpstr>
      <vt:lpstr>TASK TWO  TASK TWO -   Background </vt:lpstr>
      <vt:lpstr>  Background You need to think of an eye catching back ground for your work….you could copy one of these if you are unsure. It need to be completed on one separate A4 sheet of paper . Happy creating .  </vt:lpstr>
    </vt:vector>
  </TitlesOfParts>
  <Company>Edge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Lee O'Brien</dc:creator>
  <cp:lastModifiedBy>Staff 21</cp:lastModifiedBy>
  <cp:revision>11</cp:revision>
  <dcterms:created xsi:type="dcterms:W3CDTF">2010-12-04T14:36:16Z</dcterms:created>
  <dcterms:modified xsi:type="dcterms:W3CDTF">2020-06-19T17:01:14Z</dcterms:modified>
</cp:coreProperties>
</file>