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1" r:id="rId2"/>
    <p:sldId id="258" r:id="rId3"/>
    <p:sldId id="262" r:id="rId4"/>
    <p:sldId id="263" r:id="rId5"/>
    <p:sldId id="275" r:id="rId6"/>
    <p:sldId id="276" r:id="rId7"/>
    <p:sldId id="277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9E489-E63E-48BF-B2CB-7A802FF9CEC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9BAE-C460-4F2D-BAE8-FEC53E7C0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8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zKKYYIlJ-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863" y="188640"/>
            <a:ext cx="7772400" cy="1470025"/>
          </a:xfrm>
        </p:spPr>
        <p:txBody>
          <a:bodyPr>
            <a:noAutofit/>
          </a:bodyPr>
          <a:lstStyle/>
          <a:p>
            <a:pPr lvl="0"/>
            <a:r>
              <a:rPr lang="en-GB" sz="2800" u="sng" dirty="0" smtClean="0">
                <a:cs typeface="Times New Roman" pitchFamily="18" charset="0"/>
              </a:rPr>
              <a:t>Organisation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03615" y="3284984"/>
            <a:ext cx="8706681" cy="4108524"/>
            <a:chOff x="168085" y="404664"/>
            <a:chExt cx="8706681" cy="4108524"/>
          </a:xfrm>
        </p:grpSpPr>
        <p:grpSp>
          <p:nvGrpSpPr>
            <p:cNvPr id="5" name="Group 4"/>
            <p:cNvGrpSpPr/>
            <p:nvPr/>
          </p:nvGrpSpPr>
          <p:grpSpPr>
            <a:xfrm>
              <a:off x="168085" y="404664"/>
              <a:ext cx="2808312" cy="4108524"/>
              <a:chOff x="168085" y="404664"/>
              <a:chExt cx="2808312" cy="410852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8085" y="404664"/>
                <a:ext cx="2808312" cy="3384376"/>
              </a:xfrm>
              <a:prstGeom prst="rect">
                <a:avLst/>
              </a:prstGeom>
              <a:solidFill>
                <a:srgbClr val="C3864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5536" y="1412776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Developing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8" name="Picture 2" descr="Image result for bronze meda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89955"/>
                <a:ext cx="1040058" cy="105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1246" y="2204864"/>
                <a:ext cx="237626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+mj-lt"/>
                  </a:rPr>
                  <a:t>I can: </a:t>
                </a:r>
                <a:r>
                  <a:rPr lang="en-GB" dirty="0">
                    <a:latin typeface="+mj-lt"/>
                  </a:rPr>
                  <a:t>Define and state examples of tissues, organs, and organ systems.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2800" y="404664"/>
              <a:ext cx="2808312" cy="3831525"/>
              <a:chOff x="3152800" y="404664"/>
              <a:chExt cx="2808312" cy="383152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52800" y="404664"/>
                <a:ext cx="2808312" cy="3384376"/>
              </a:xfrm>
              <a:prstGeom prst="rect">
                <a:avLst/>
              </a:prstGeom>
              <a:solidFill>
                <a:srgbClr val="B2B2B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96816" y="1412776"/>
                <a:ext cx="252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561884"/>
                <a:ext cx="936104" cy="99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476836" y="2204864"/>
                <a:ext cx="216024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+mj-lt"/>
                  </a:rPr>
                  <a:t>I can: </a:t>
                </a:r>
                <a:r>
                  <a:rPr lang="en-GB" dirty="0">
                    <a:latin typeface="+mj-lt"/>
                  </a:rPr>
                  <a:t>Describe the hierarchy of organisation in a multicellular organism.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6454" y="404664"/>
              <a:ext cx="2808312" cy="3384376"/>
              <a:chOff x="6066454" y="404664"/>
              <a:chExt cx="2808312" cy="338437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66454" y="404664"/>
                <a:ext cx="2808312" cy="3384376"/>
              </a:xfrm>
              <a:prstGeom prst="rect">
                <a:avLst/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92485" y="140040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+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680255"/>
                <a:ext cx="583848" cy="87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66454" y="1985177"/>
                <a:ext cx="280831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+mj-lt"/>
                  </a:rPr>
                  <a:t>I can: </a:t>
                </a:r>
                <a:r>
                  <a:rPr lang="en-GB" dirty="0">
                    <a:latin typeface="+mj-lt"/>
                  </a:rPr>
                  <a:t>Explain how the different tissues in an organ, and the different organs in an organ system function together</a:t>
                </a:r>
                <a:r>
                  <a:rPr lang="en-GB" dirty="0" smtClean="0">
                    <a:latin typeface="+mj-lt"/>
                  </a:rPr>
                  <a:t>.</a:t>
                </a:r>
                <a:endParaRPr lang="en-GB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81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" y="17173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Prepare to Learn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9444" r="31618" b="16270"/>
          <a:stretch/>
        </p:blipFill>
        <p:spPr bwMode="auto">
          <a:xfrm>
            <a:off x="232228" y="1422400"/>
            <a:ext cx="8665029" cy="470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hors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2483768" cy="165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oa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2" y="312738"/>
            <a:ext cx="3733798" cy="186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5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Organisation in multicellular </a:t>
            </a:r>
            <a:r>
              <a:rPr lang="en-GB" b="1" dirty="0" smtClean="0">
                <a:latin typeface="Comic Sans MS" panose="030F0702030302020204" pitchFamily="66" charset="0"/>
              </a:rPr>
              <a:t>organisms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How </a:t>
            </a:r>
            <a:r>
              <a:rPr lang="en-GB" dirty="0">
                <a:latin typeface="Comic Sans MS" panose="030F0702030302020204" pitchFamily="66" charset="0"/>
              </a:rPr>
              <a:t>do cells work together in the whole organism?</a:t>
            </a:r>
          </a:p>
          <a:p>
            <a:r>
              <a:rPr lang="en-GB" dirty="0">
                <a:latin typeface="Comic Sans MS" panose="030F0702030302020204" pitchFamily="66" charset="0"/>
              </a:rPr>
              <a:t>Watch the animation on the organisation of multicellular organisms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www.youtube.com/watch?v=SzKKYYIlJ-c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hQSEBQUEhQWFBQVGBUXFxcUGBcUFxcVFRcVFBgYFBUXHCYfGRkkHBQXHy8gIycpLCwsFx4xNTAqNSYsLCkBCQoKDgwOFA8PFykcHBwsKSwsKSwpKSwsLCksLCkpKSwpLCksLCwsLCwpLCkpKSwpLCwsKSwpKSwpLCwsLCksLP/AABEIAKoBKQMBIgACEQEDEQH/xAAcAAAABwEBAAAAAAAAAAAAAAAAAQIDBQYHBAj/xABGEAABAwEEBQgHBQYFBQEAAAABAgMRAAQSITEFBkFRYQcTIjJScYGRI0JiobHR8BRygpLBQ1NjouHxFTOTstIWJHPC0xf/xAAZAQEBAQEBAQAAAAAAAAAAAAAAAQIDBAX/xAAkEQEBAAIBBAEEAwAAAAAAAAAAAQIRAxIhMUEEEyJRYRRxof/aAAwDAQACEQMRAD8A2YPlKoXkclZAZ4K3V0zSXEBQIIkHMUzZm1JJGF3Zv+vrgIroqI1k1abtjVxcpUJuOJ6yD+o3pOfAwRIWy3tsoK3VpbQM1LUEpHicKpOmeV6zokWZCrQrtGW2vzKF5XgmONNjNtYtBP2N3m3pxkpUCbqxvSfiMx5VEF5XaPmas2ltZrbpIhqL4kKDTLeR2GcVeJMVK6G5IbQ5BtCksJ7I9I55A3R5nuqaVQS8rtK8zSC8rtK8zWha6clxs7XO2UrcQkekSqCsRmtMASneIkZ4iYzw0BF5XaV5mnbFpV1lxLjTi0LSZBBPvBwI4HA1zkUk0G4aj8pbdsutPw1aMhsQ6fYnJXsHwnZK6f1huy22YOSlbuCfa47O/LHtX9WL9117BGBSnJStoJ7KfeeGdWi1WwznXLPP1Hq4eDf3ZeEj9rjb76I27ifM1X3LZvNNt2+a4vbuLELTO0+Zppx8naa4WH5pznKSKcW+YzPmajrTaTGZ8zT7z0Coy0uVuRyyukXpu2kNK6RlRAzO+fgDTeruvdqskBC+cb/dukqT+EzKPAxwNRmm7XeXdGSfif6R5mufR9gcfcS20hTi1YJSkST8hvJwG2u2M7PByXdbTq9yp2R+Euk2Zf8AEPoyeDowH4gmr22MJ2VQNS+Sluz3XbXDr2YRm22fHrq4nAbAc6vq3a25ofWvV42xrmxaHWBjPNEXVzscGBUOAUB31kumuTG3MyWyLQn+Eohf+moz+UqrZ3rRXG49NUecny4hRSu+lQzSq8lQ7wcRTf2hXaV5n516B0lopq0JuvtocHtiSPuqzT4EVTNL8kzSpNncU0ey56RHgrrD+apoZhz6u0rzPzoc+rtK8z86mNMamWqzSXGipA9dv0iPEjFP4gKhKgXz6u0rzNDn1dpXmfnSKKgc59XaV5mi59XaV5n50igaBRfV2leZpCn1dpXmfnRGkGqDL6u0rzPzoufV2leZ+dJNFQK59XaV5n507zyu0fM/OuenaD0JpzlesFnlKVm0LGxgXhPFwkJ8iapekuV62vyLO2izI7R9K54FQCR+U99Uqz6OSnieNbLqNqjYVsIfSOfUc+dghCxmnmx0QQd87DONTyM+sGrVt0gsOHnHz+9fUbg+6VYDuQKvWhOSNpEKtThdPYRKEeKusr+WtAAjAYU1amSoYGCMQcc+NaQiw6OaYRcZbS2ncgBI8YzPE101wJtS1JwwWnrJynj3d3vwrqs9pCxIOWY3HjUDlZjrlyVqceDliCQHFekbJupQT66fZ3pGIOW4afFCgzcci7P2e6Xl8/nzgAuT2eb7PGZ+FU1/UB2zWgC0hJaxKVJMpcI2bxnJBAwreDVI5R3RLCTucV/sFZyvZ045vKRV3LXhUVanzjTlofwwTPccaiH7dHXBG4kfE15tPqBabThOdFol2+Vd49/9q5bQ8MSkj9DXRq01JWoZXhhuMf1qpVkaVCRRlWFcTwO+mHLURTSbPWl/H62VX9KaViYzyotIaTxMVBLcJMmumMebmz0nNVdUX9IO3WxCR/mOqm6mf9yjsSMe4Y1u2q2qLFgbusplRHTcVBWvvOwbkjAd+NeftD6y2mymbO8tvGSkGUE4ZtqlJy3VfNDctyxCbWyFfxGeirxbUYPgod1dnjazaHBBHwwqIfccT1FBY7K8D4LA+IqP0XrdZ7X/AJDqVHsHouD8CsfESONd80DH+IDHnAW/vZcIVke7gdgmk/a8TeSQkYhQ6QOMbPDDHbup8pmuc6PAJKCpBPZOGz1Ths95oHm3QoSkgjPD64UuuMJcQRCUrB60dBRVvjLIARwpxvSCCYMpV2VgpPvwOe/bVHRUNpXVGy2iS4ym8fXR6NfipMT4zUzVS1y18RZJaahy0bs0tcXN6tyM98DMKbrpqWxY0hSLQZV1WViVkTBIUmOiN5AGySap1PWy2recU46orWoypSsSfkBsAwGyuvQmgHrW5zbCCtW05JQN61ZJHvOwGoI6hWuM8jDPMXVvL5/PnEgc2D2Q2cSnjIPdlVH1h5P7XZJUpvnGh+1alaQN6xF5HiI4mmhWTSDTlIIqBFCnWLOpaglCSpRyCRJq4aE1GAhdpgnY2Dh+NQz7hhxOVTLKY+XTDjyzuop9msLjhhtCl/dBMd5GVSP/AE3af3Kvd860JpxN26kBKUyISIGBiABXRhurn9X9PT/Gk81SDVi1K1rVYn5MllcBxI2blpHaHvEjdFdNFNbeN6SZeStIUkhSVAEEYgg4gg7qXWV8meuPNqFlePQUfRKPqqPqfdUctx78NUrbLltNlJIUjBUjHDLH5063ZwFFUdI5599OTR0CXUSCJInaMCO6uMuuN9bpp3jBXlka7ZoiaBpi1JWJSZ/rjVC5RlBT7aey3/uUf+NXh6wpUScUk7UmDs2+Ay3d1ZzrUom1uhRvFN1M8LqT+tY5PDvwTecVO0PhGd5I2EwR/Soy2EEGVEzsn9anrY0INVC2WZQWQ3kcY3f0rg+jbpwWhMGB7qvGgtHlpgA9ZXSVwJ2eAiq7q7otTjxUtPRbiZEyrMD9fLfVqddOUjyKT75rWV9OfHPORCzUHpa2RKQY47qkrXabqSfqaplveUVG8c8cKuM2xyZ9M2Q47OZpF6m71Ca7afPt3d0u9QmkzQmqFBUGdoxHA8N1WjQ/KNbGIBWHkD1XpUY4ODpeZPdVVmjmg2HQ/KlZXYDwVZ1e102/zpEj8QHfVvYfStIUhQUk5KSQpJ7iMK83zXVo/SbrCrzLi2ztuKKZ+8Mj4zQeiZoyyDnsxByjA4g7MJx76yfQ/K0+3AfbQ+nen0TnuBSfyiuTXHlDdtoLbYLNn2okX3P/ACkYXfYGG+cICa1v5SAkGz2AgAdFT6chwY3/APk/L2qzcnaeJJPmSTXVozRbtodS0yhTi1ZBO7aSTglI2kwBWyamclbVmuu2m68+IIGbTZ9kHrq9oiNwGdBStTuS961XXbReZYOIwhxwewD1UntHwBzrYdF6HaszQaYQG0DYNp3qJxUriZNd5Fcq7aBjHo4nnAUlPfgcuNUPXaMCmkW1BSVJVeAzgEkYwZSBIx4YVzK0gVYtXTsKF3kKnA4E5GFJMEesJicIIfWDk9sdqkqb5tw/tGYQqd6hF1XiJ41mmkuTEsv3DaErbiZSkhwDYFJMpBI2ye6tI0hrikAhsC8JBKiDBy6IB6Xfl31S7XpcAqN4lRMkkySTnJrnnyeo9fD8fqu8vB2x2JqzIutpA3nNSvvHbXLadK7O6obSWndgP9679XrCpQDjmE9UHP70fCvPr3Xv7SaiR0dZlJR0sVEknhP65V3zSwzGNHe76L0qEaKlGir0viiBrXNR9f0OslFqcShxoddxQSFoGF4knrDI78DvjJIooq7Gtab5WWG5FnSp9XaMtt+ZF5XgI41UByo23nucvIKf3VwBuO/rzxvfKqpFJIptGyaC5UrK/CXT9mcOEOEc2T7LuXgq6eFXC9XmlSZzqS0JrVa7DH2d2Wx+xdlbf4RMo/CRV2PQSlVlmsqwbbaPvj/YmpTQXK7ZX4RaJsrv8Qy0TwdjD8QHeapWndYGnbe+WnA42pQhSbwB6KZgmCRMiRgdlYz8O/x7JmTb7WAMTHeYqGYfBK1ThAx41Y2NFtrEhIiO/wAzXGdDIU6lKUyCoXoEpA2kxgPGuD6Tv0cyEtAHM4nvPHfkPCkvE75HHP5GpJdkGN6QNhFQtutAQFGcB9fpVk9sW+kJpm1ZJ7z4VXtIJVIJGGU8c6k1tlwlc47uFdosoWm6pJg51uZacsuO5yqoDSpqW0noAtpvoN5IzBzHGdoqIrtLL4eDLC4XVLmhSRRiqyVQoClAUAApQoqVUAoUKFBd9QuUVNgSW12dKkKMqcaweO6/eMLA2CUxWw6D1ls9sRes7qVx1k9VafvtnEd+XGvM80uz2hTagtClIUnEKSSlQPBQxFXY9TqE541yf4cEqBbPN4gqCclCQThkCboExlMZ1kurfLI+1CLWnn0dtMIdHfklf8p4mtQ0FrTZrYmbO6lZzKOq4n7zZxHflxpsM2xohy+42YGIcY6wzm/tV8M5wmuVbPONqJKHSnBKk9BxsRBUucSqZwgbcccLHUVpPQyXBh0DhijomAQYkbMB5VVY/b7I6gwQcce8HIioi1JWkwqU4T0pEjfjsrUtJ6HdAudFWEc4qCoEmJAASB0ZnGqovVxBN8vF+CL6F9ExOZPWiQBHCMIMcbxx658jLwitXNEBRK3EgjIXgDJGZAOHjw76uLAFRiDGAAAGzKO6iXb4IQjFR+j4Vxte3DHU/aRttqjopxUch9ZVyfZXt6f5vlXRZ2wNsqOZ3/0rsqNs+iiilxRxXpfENxQu04E0d2gZigU09coRQM3K67BoR58wy0tzihJI8VZDzrVNS9B2B1hLrTQUsYL5084pCxsg9HiCAJFXEJgQMhs2eFb0jGbNyQ2p4el5toe0q8odwRI99T2ieRKzt4uvOOH2Qlof+x94rSKKgibBqtZmRCGk965cPmsmui36PvtKQmBIwGQkYjAbK7qKpprqu9s+tjJEpcbWk5dUnyIkHwqvab1LeeavNpN0GSiDfWANnduOJ8BOxEUhSa5zikd78jKvPjGjwkG7hwOPnSGLUAu6rA1p+u+qBUFWizp6eJcQB1xtWgdvePW788V0zbpcBQcQMY90++sdF3p6v5GPR1f4ndK25KEHaDIjvqminHbSpfWPhTcV1xx08XNy/UvYKWKIJpxKa24iAo6MCpLQGgHbY+lllMqViSeqhO1azsSJ8cAMSKBWrmrzttfSyyJJxUo9VCNq1nd8TAFbX/8Ak9hNmSyUG+kf5yTddKjmScQRuSQQBlvqZ1T1UasDAaaEqMFxwjpOK3ncBkE7BxJJmaowzWPkgtTEqYi0t7ki66BxbJ6X4STwFURxspJSoEEGCCCCDuIOINerqiNO6q2a2CLQylZyC+q4O5xMK8JjhQeZqFalp3kRWJVY3gofu3uiruDiRB8QO+s+0xq9aLKq7aGVtbiodE/dWJSrwNTQjqU26UqCkkpUnEKSSlQO8KGIPdSTRVBfNXuV+1MQm0D7S3vUbrwHBcQv8Qn2q03V/XWy20Qw56Ta0voOj8J6w4pJFedjRA4g7RiCMCDvB2GqPUDrQOdVLWtpAWhKQLxlSjvGCRO/q7d1UDVzlWtVnhD3/dN5Qsw6Puuet3LB7xVmt2ki64pwgicgdiRgBh+m2a58mWo9Px8OrLf4c1rTCSaZsLF0XiMVbTjA2Cicc5xaUbMz3D54DxqRcaEV5/L6G9GkvEcac+291cz5CRJ2fWNQv/VLXaHvrUiXP8uMoowKdigUfW36+Qru+QTd/tSrlKSPr50sZfXlQMkeVC5T1zbsP60XN0Ejq1rAuyPBaZKTgtGxaP8AkMwdh4GtosFuQ82lxtV5CxIPzGwg4EbCDWDAD6+vrwNWnUfWj7K5zbh9A4cT+7VkFxuwhXgaso1eio6KtII1H6P0mVqLbibrgBJiLpxjo4knfUjXDb9GBZC09F0EEKx2AiDwgnhOw41R3UVceitI86jEXVpwWnccR+ldlAUVj/Kryb3Su22VPRMqfbSMjmXUDdtUNnW3xsNJIqDyXzdGlNaFym6gfZFm0MJ/7ZZxSMmVnZwbJyOw9HszQSKAgKOKMVL6tasPW58NMjcVrPUbT2lH4DM+cAzoDV922PpZYTKjiScEoTtWs7EjDvwAkmvQWqOqLOj2Obb6S1QXHCIU4ofBIxhOziSSXNV9VmbAzzbIkmCtZ67it6ju3DIeZMxVB0KAFcI0ndJDqC2AQAokFKio4AEZnMmJgAkmMSHbQiuJdpdKgtrm3GjGR6WzEHLblw4wE2bTjaiErlpzahzAzuByPDf5wEhFIdYSpJSpIUk4FKgFA94OBpyhFBQ9YOSCyPypmbMv+H0m54tE4fhKazPWHk1ttklRb55sftGZWAN6kReT5Rxr0PRUHk6iNekNYNQbHbJLrQS4f2jfo3PEgQr8QNZlrJyNvshS7O4l9sAkhUNOADEzJuKgbZHdU0KXq8wF2lE5JlR/CJHvir19qSJ3VUdUW5dX90eRMn4e+rLzSXFBIF2MVQZBA79prhyd69/x7rH+3Vo8AErOF7Lu2Y8c/Ku9x3fTIwGEeU/XhUdpS3BptRJwAyn3CuWL1ZdptBa4abw5pJzz7t1VfmjuPlUroLRxtVoKl4pHSVu4J+tgq/8A2JPZ939a63OYdninHeb7vE9Ih9gpUUqBSoEhQIggjDHx2U1dnZ/faK1rXHU8Wkc60AHwMsg4Nx9qMj4HDEZcpF1RSoFJBuqBEEKGRIOW7vFda8hhIkT4H9D9cd1LKNo+hPxB/WgMDMb5Hd1h5dIeNLSnA7pgRvBwy8B3QdtQFdnOiDfHdjGJ+oPvFPJwGOeHeQcQeJH6TQWN3js9/EGe8VFc6mzOH99onz+ppKRE4YT/AE/t3cBL8YfURujdieMTnFNOZk/rxPgcD8PANB1A1rm7ZXj0o9EomZA/Zk7xs3jDYKvVefXHVAyCQRJBTgoEbU7lCJHHDaK1/UnWsWxkpWfTtQHBleGxxPA7dx8K3LtmrHQoUKojbZo5ReQ42EBQBCioqG6CbvWGcg54YiKkqFCqBSSKVRVAzarKlxCkOJC0LBSpKhIUk4EEVguv2oS7A5fRK7Ms9BeZQTjzbh37jtHGa3+o3T1oswZUi1raS2sEKDqgm8OAJkndGMgRQeZkJEiZicYgmNt0EgTwMVvXJ/prR3MpYsawhWZQ7CHlr2qVOCz90kDIQMKxTTtkZbtC02d3nmZ6C4UkkZwQQJIykCDnwHBH1u76D1ZFGE1gOrvKfbLLCSvn2xhceJJA9lzrDxvDhWoau8qNjtUJUrmHDAuPEAE7kOdU9xg8KC3xQUgEQQCNxxHvo5oVRF2rQSCSpuULzF0wm8AUpMQYIBiQDG45Vz2hThbuvtc4TMlsDoIPRElUgqOZAwAwM4XpuhTYr1lViDZXfZLTyiLpxE3IkkEyRMkjOSasAFc9q0a24ZWgEiMcjhsJGJEYQdmFCw2UtoSkrUsgAXlZmNvjxJq0P0KOhUCaxrlX5QedKrHZlejSYeWPXUD/AJaT2AcztIjIYzXKryhcyFWSzK9KoQ64n9mkjqJP7wjM+qDvOGLxQdWjdIqZXeRGUEHIjA/pnV90TZipsLX6MrAMDE44geR9/Cs4q+aH1rbcSEr6KgADunKuHJPenq+Pe9m0laEqaVBxBEgjLx3GqXrTpLnFhtOO/idg+uFWPWTTKENyFXlHqgfE1VtWFINovOnGCROPSJz8BPnwqSTy68mVusPdWrV3R6mGRKTGalRhJ292zwqZ+0DhTrVoFwnMEXRGRkbDUN9jNZuO+7thlqa/DdqrGtupybSC43CXojcHBsCvaEYK8DhlZqFel8ph7tnUlRCgUrBuKBHVWJuqI78PGkNoGKRhIOeXRJSU8YOH3SndWo606pptIK0QHYg7A4kZJVuIxhWzuyzK02dSSoLF1aSAoHYrFIKgdhGBG48KxYpsmct6hGRBxkY7Z+NCZE/Db3V26L0Y7aFBLSSsz0pwuic1qO7InM4ECc9B0FqO0yLzoS64c5HQE53UnPM4nHupIbZd/Tf7q5yr35bu4+GXiNlXLW3U0sS6yCpnNQxKm/mjjmNu+qW8uJ+tsT8AaaVx2hYTnsiPhBO6MOI7qj7HrU7Zn0OsKuqRvxChtSqM0nb54GmtJuKUccqiFpqxmvT+q+srVusyX2sJwWg4lCxmhX6HaCDtqWrzVqRrk5o60XxKmlwHW+0kbU+2mSQe8ba13SnLJo9odBa31RMNIIz3qXdA8JrYvFCsS0xy6WhcizMtsjtLl5flgkeRqkaX1rtdqn7RaHHAfVKoR/pphPuqD0FpjlBsFmkOWlBUPUbPOr7oRMeMVSNL8vCRIstmKvafVdH+miSfzCseoRVFr0vyo6QtEgvlpJ9Vgc0PzDp/zVV1ulSryiSo5lRJJ7ycTSacbamoHm1yKWKNCKUU/X6GoEj6+t1HH1w+VFFCPr9RQWDV/Xq12OAy7LY/ZudNvwBMp/CRWi6D5a7OuE2ttTCu2mXW/GBfT5HvrHIpKqo9RaP0o0+i+w4h1B9ZtQUPGMjwNdM15XsVtcYXzjLi2l9ptRSe4xmOBq+aC5a7S1CbW2m0J7aIbc7yB0FeSe+g2yiquavcoNitkBp4JcP7J30bk7gDgr8JNWSqBNUTlJ5QxYkFlgg2pY7wyk+ur2z6qfE4QC5yi8oibCjmmSF2pYwBxDST66xv3J25nDPBrRaFLWpa1FS1EqUpRkqUcSSd9Al1wqJKiSSSSSZJJMkknMk40ihQqAURFHQqArtH3YEbqKgTRdpOzaxvtpISoY7SMaR/ir37xXuqPmnanTG/qZfl60oUKKa05jqF03qmzaVpWuUqAuqKYF9HZVPuOY8amqFAxYbA2ygIaSEpGwbTvJzJ4nGn6FCqCis8111EICnrKmRiVtAY8VND4o8t1aJRVB5stjE1CWhqCa3TXfk/D156zAB3ErbyDm8p2BfuPA4nHrbZCCQQQQSCCIIIzBBxBFZ8CCUmkGup5qudSa0EUcUcUKARQo0onKutpiO+gaas++nwmnAilBNQIu0FClXaON9A3FO2WxqcWlCEqWtRhKUiVEnYBXZofQztqeDTCCtZ8gnapZySkb/iYrc9StQ2rAicHH1CFuEZDstg9VPvO3YBdCJ1G5MUWZIdtQS6+R1SAptsEREHBS4OKshkN5hNd+SOJesA4qY/+JOz2D4H1a1miqjyi62QSCCCJBBEEEZgg/CkEV6F1z5O2LeCseitEYOpHWjIOp9Yccxv2ViGsGrL9ic5t9F0mbqhihYG1Csj3ZjaBU0IVbQNWDQvKFb7Im62+VoiAl0c6E/dvYiNwMcKgyKSRQG8+txanHFFa1kqUpRlRUcyTvps0qiqBNFRmiIoCoUdFQChQoUBU7TVO1R6kZtq38WgUNfvFiFLH8JtQy9tXgFAzXe22AMPfiT3nbSqFUM2wru+jCb29RyHARifd8Dy6H0mXUwoFLiYC8CBO2PEGRs99SFRumLEpQCmyQtMxiABI62PrYAA+BwmgkqKo7Q+mA8mDAWPJQxxQduRw2UT2mebeuOC6k9VWJw6IvK4FSo4YTng0JOioA0dQFVV1z1DbtqStEItAGCvVXGSXI9ysxxGFWuhQeZNL6KcZcU26goWnAgiPHce8YGoh1uvSutWqLNubuuC6sDoOAdJPA9pPs+UHGsL1m1WesbnNvJ33FDFCwNqD8QcRU0KuRSm2Se6upNk2mng3uoG0NQMKdSmlJRTgRUUgJoRTl2jCKBopqa1W1Qetzt1oQgHpuK6iB/7K3JHuGNTepXJ05bCHHZbs/a9Zzg3Oz28t07Nn0fo5thtLbKAhCcAlPxO8naTia1Ijh1a1YZsLPNsjOL6z11kbVH4AYDZUtQqJt1udZcvKAUyYGA6vfGMnxkwBnIvkS1CmLJbUupvIMj4GAYPgQe4gjAg09QCuTSmiWrS0Wn0JcbVmlW/YQcwobCMRXXQoMM115KnbLeds955gYkZutj2gOun2hiNo21QIr1jVE1y5KWbXecs8MPnEwPRLPtpHVJ7SfEGiMINJNSOmdBvWV0tPtlCxlOIUN6FZKTxFR5FZUiKBpUURoE0KOioCiiozQigKnaaJp2KD1Xo3SSH2kutG8hQw3g7QRsIyiuqqTybJgPgYDoGBgJlwTG+APIVd60CoRQo6gidK6NvKS4CElGJgGSeiAZGQAG7LdRNJ51pAeTddcQDB6JJSlKsTHRIKiLuzHZUvUDpwelSdoGe3JavilJ70jdWoOvQ9mcbBSrqDq3rsySSYCcAkCAJOcwEiBUlR0VQChQoVAVceldEtWlotPIC0HYcwdhScwobxXbVa5RnSnRr5SSJuAwYwK0gjDYQYqjGNY9GNMWlxth4PoScFJ2HGUKI6JUNpTh3GQIsN1Y02JsCAhAAGQSPlTn2REdRP5RxrIrqWqcDdWBNkR2E/lFKNkR2E7fVFRVeQwSYAkkwBiSScgBtNaZqbyXgXXranilk/F3/AIee6hycWNH2pRuJlLaik3RIN5IkGMDBitLrUmkElMCBgBR0KFUCuS329LYF8SDgcMIM+Byx4GuumbagFtYIBF04HHITREZ/hhkOWdY6SgSD1YN+chJAKyoowkjMHGuuzaWQtZRMKBIAV0b12JKQeJIjgd1cGrJ6JGyJ8TBnvxNP6XaTeSYEktAmBiOebGPgo+Zq+9KlaFChUBUKOhQRunNAM2totWhAWnZsUk9pChik8RWI66cmT1ivONy9ZxjfA6aB/FSNntDDfdr0BSSKI8mkUmr5rTo1pNtfSlptKQ4uAEJAGOwAVEGxN49BH5R8qliq0RRVZhYm+wj8o+VBNib7CM+yPlUFYojVmFib7CPyj5UQsTfYR+UfKqKyadqwmxN9hH5R8qX9ib7CPyj5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375" y="3326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What is a cell?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What is a tissue?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What is an organ?</a:t>
            </a:r>
          </a:p>
        </p:txBody>
      </p:sp>
    </p:spTree>
    <p:extLst>
      <p:ext uri="{BB962C8B-B14F-4D97-AF65-F5344CB8AC3E}">
        <p14:creationId xmlns:p14="http://schemas.microsoft.com/office/powerpoint/2010/main" val="18626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93" y="1052736"/>
            <a:ext cx="8229600" cy="1143000"/>
          </a:xfrm>
        </p:spPr>
        <p:txBody>
          <a:bodyPr/>
          <a:lstStyle/>
          <a:p>
            <a:r>
              <a:rPr lang="en-GB" sz="3200" dirty="0" smtClean="0"/>
              <a:t>Cell –&gt; tissue -&gt; organ -&gt; organ system</a:t>
            </a:r>
            <a:endParaRPr lang="en-GB" sz="3200" dirty="0"/>
          </a:p>
        </p:txBody>
      </p:sp>
      <p:pic>
        <p:nvPicPr>
          <p:cNvPr id="1026" name="Picture 2" descr="oxo_act01_0301_as02_xxaw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13" y="2636912"/>
            <a:ext cx="9176213" cy="252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oxo_act01_0301_as02_xxaw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80" y="1736"/>
            <a:ext cx="7306736" cy="662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3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esearch the organ systems.</a:t>
            </a:r>
            <a:endParaRPr lang="en-GB" dirty="0"/>
          </a:p>
          <a:p>
            <a:r>
              <a:rPr lang="en-GB" dirty="0"/>
              <a:t>Find out what organs are in the system and what the system's function 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04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State what all living things are made from.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Name three parts of all cells.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Name three specialised cells.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a tissue?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State the name of a group of tissues working together.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an organ system?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2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how the organs of the digestive system function together to digest food. </a:t>
            </a:r>
            <a:r>
              <a:rPr lang="en-GB" smtClean="0"/>
              <a:t>(6 marks)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544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rgbClr val="C3D69B"/>
      </a:lt1>
      <a:dk2>
        <a:srgbClr val="1F497D"/>
      </a:dk2>
      <a:lt2>
        <a:srgbClr val="C3D6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1302</TotalTime>
  <Words>194</Words>
  <Application>Microsoft Office PowerPoint</Application>
  <PresentationFormat>On-screen Show (4:3)</PresentationFormat>
  <Paragraphs>34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Times New Roman</vt:lpstr>
      <vt:lpstr>Theme1</vt:lpstr>
      <vt:lpstr>Organisation</vt:lpstr>
      <vt:lpstr>Prepare to Learn</vt:lpstr>
      <vt:lpstr>Organisation in multicellular organisms</vt:lpstr>
      <vt:lpstr>PowerPoint Presentation</vt:lpstr>
      <vt:lpstr>Cell –&gt; tissue -&gt; organ -&gt; organ system</vt:lpstr>
      <vt:lpstr>PowerPoint Presentation</vt:lpstr>
      <vt:lpstr>Research</vt:lpstr>
      <vt:lpstr>Questions</vt:lpstr>
      <vt:lpstr>Extension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</dc:title>
  <dc:creator>Rachel</dc:creator>
  <cp:lastModifiedBy>R Baddeley</cp:lastModifiedBy>
  <cp:revision>17</cp:revision>
  <dcterms:created xsi:type="dcterms:W3CDTF">2016-08-12T09:35:40Z</dcterms:created>
  <dcterms:modified xsi:type="dcterms:W3CDTF">2020-06-09T08:47:29Z</dcterms:modified>
</cp:coreProperties>
</file>