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15B869-DD3D-4F9A-845E-37008CADBDA3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FD4823C-6633-4D35-A344-454BAB211EA5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GB" b="1" dirty="0">
              <a:solidFill>
                <a:schemeClr val="tx1"/>
              </a:solidFill>
            </a:rPr>
            <a:t>Identify </a:t>
          </a:r>
          <a:r>
            <a:rPr lang="en-GB" b="0" dirty="0">
              <a:solidFill>
                <a:schemeClr val="tx1"/>
              </a:solidFill>
            </a:rPr>
            <a:t>what water aid is and what they do</a:t>
          </a:r>
        </a:p>
      </dgm:t>
    </dgm:pt>
    <dgm:pt modelId="{753396D8-EBD5-4F27-9343-CF11EB016B16}" type="parTrans" cxnId="{BF268D77-CE5D-48D6-A935-336C3F557B6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9F22AE9C-4ECB-4640-92F3-A905963B57B3}" type="sibTrans" cxnId="{BF268D77-CE5D-48D6-A935-336C3F557B6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9566A28-5ACD-4B1E-B51E-16F349058315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GB" b="1" dirty="0">
              <a:solidFill>
                <a:schemeClr val="tx1"/>
              </a:solidFill>
            </a:rPr>
            <a:t>Investigate </a:t>
          </a:r>
          <a:r>
            <a:rPr lang="en-GB" b="0" dirty="0">
              <a:solidFill>
                <a:schemeClr val="tx1"/>
              </a:solidFill>
            </a:rPr>
            <a:t>which countries are helped by water aid</a:t>
          </a:r>
        </a:p>
      </dgm:t>
    </dgm:pt>
    <dgm:pt modelId="{DDF75108-4826-4E19-BC05-2F2551D66BDE}" type="parTrans" cxnId="{8B876A7B-5612-4D63-905B-BA609B3A456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0F68EBD7-9387-4235-80C9-0DD7D3D93741}" type="sibTrans" cxnId="{8B876A7B-5612-4D63-905B-BA609B3A456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37802A34-3BF2-4FE0-84F3-AFEDA7E54ED3}">
      <dgm:prSet phldrT="[Text]"/>
      <dgm:spPr>
        <a:solidFill>
          <a:srgbClr val="FFC000"/>
        </a:solidFill>
      </dgm:spPr>
      <dgm:t>
        <a:bodyPr/>
        <a:lstStyle/>
        <a:p>
          <a:r>
            <a:rPr lang="en-GB" b="1" dirty="0">
              <a:solidFill>
                <a:schemeClr val="tx1"/>
              </a:solidFill>
            </a:rPr>
            <a:t>Research </a:t>
          </a:r>
          <a:r>
            <a:rPr lang="en-GB" b="0" dirty="0">
              <a:solidFill>
                <a:schemeClr val="tx1"/>
              </a:solidFill>
            </a:rPr>
            <a:t>the history of water aid</a:t>
          </a:r>
        </a:p>
      </dgm:t>
    </dgm:pt>
    <dgm:pt modelId="{35410B36-DF1C-410A-A48F-714BD9E8FD79}" type="parTrans" cxnId="{207D6D4C-644A-4A0D-93DE-28C39B99DE4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C601FC1-B93A-4869-A701-034A52409E6D}" type="sibTrans" cxnId="{207D6D4C-644A-4A0D-93DE-28C39B99DE4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4188A397-039A-4944-A31B-619A33B4E98A}" type="pres">
      <dgm:prSet presAssocID="{C915B869-DD3D-4F9A-845E-37008CADBDA3}" presName="linearFlow" presStyleCnt="0">
        <dgm:presLayoutVars>
          <dgm:dir/>
          <dgm:resizeHandles val="exact"/>
        </dgm:presLayoutVars>
      </dgm:prSet>
      <dgm:spPr/>
    </dgm:pt>
    <dgm:pt modelId="{30A768FF-5486-451C-8D28-3E402F996E53}" type="pres">
      <dgm:prSet presAssocID="{9FD4823C-6633-4D35-A344-454BAB211EA5}" presName="composite" presStyleCnt="0"/>
      <dgm:spPr/>
    </dgm:pt>
    <dgm:pt modelId="{310A4C49-36CF-424D-A405-8412F3B9523B}" type="pres">
      <dgm:prSet presAssocID="{9FD4823C-6633-4D35-A344-454BAB211EA5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4847FBB8-04B6-434D-9662-884FE21BE275}" type="pres">
      <dgm:prSet presAssocID="{9FD4823C-6633-4D35-A344-454BAB211EA5}" presName="txShp" presStyleLbl="node1" presStyleIdx="0" presStyleCnt="3">
        <dgm:presLayoutVars>
          <dgm:bulletEnabled val="1"/>
        </dgm:presLayoutVars>
      </dgm:prSet>
      <dgm:spPr/>
    </dgm:pt>
    <dgm:pt modelId="{928B0000-EC6F-4E30-9993-6B3473C9815C}" type="pres">
      <dgm:prSet presAssocID="{9F22AE9C-4ECB-4640-92F3-A905963B57B3}" presName="spacing" presStyleCnt="0"/>
      <dgm:spPr/>
    </dgm:pt>
    <dgm:pt modelId="{28F82717-41E5-4994-8AC1-F747FDAE1959}" type="pres">
      <dgm:prSet presAssocID="{E9566A28-5ACD-4B1E-B51E-16F349058315}" presName="composite" presStyleCnt="0"/>
      <dgm:spPr/>
    </dgm:pt>
    <dgm:pt modelId="{45B99FEE-4E56-4314-A5B0-53E34C8B0149}" type="pres">
      <dgm:prSet presAssocID="{E9566A28-5ACD-4B1E-B51E-16F349058315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45D3CAE1-118A-4ACA-B71C-FB2DF82DDC8D}" type="pres">
      <dgm:prSet presAssocID="{E9566A28-5ACD-4B1E-B51E-16F349058315}" presName="txShp" presStyleLbl="node1" presStyleIdx="1" presStyleCnt="3">
        <dgm:presLayoutVars>
          <dgm:bulletEnabled val="1"/>
        </dgm:presLayoutVars>
      </dgm:prSet>
      <dgm:spPr/>
    </dgm:pt>
    <dgm:pt modelId="{0B3A8ADA-AB8C-4626-A697-CD7FE5B1590B}" type="pres">
      <dgm:prSet presAssocID="{0F68EBD7-9387-4235-80C9-0DD7D3D93741}" presName="spacing" presStyleCnt="0"/>
      <dgm:spPr/>
    </dgm:pt>
    <dgm:pt modelId="{8880477E-D9C6-468A-9CAA-BFC0164CA71A}" type="pres">
      <dgm:prSet presAssocID="{37802A34-3BF2-4FE0-84F3-AFEDA7E54ED3}" presName="composite" presStyleCnt="0"/>
      <dgm:spPr/>
    </dgm:pt>
    <dgm:pt modelId="{FABDD2E3-9646-4F44-9A2D-0484455B72C9}" type="pres">
      <dgm:prSet presAssocID="{37802A34-3BF2-4FE0-84F3-AFEDA7E54ED3}" presName="imgShp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09FB03FA-59C9-4B18-AB5E-CA7E06E8A7D6}" type="pres">
      <dgm:prSet presAssocID="{37802A34-3BF2-4FE0-84F3-AFEDA7E54ED3}" presName="txShp" presStyleLbl="node1" presStyleIdx="2" presStyleCnt="3">
        <dgm:presLayoutVars>
          <dgm:bulletEnabled val="1"/>
        </dgm:presLayoutVars>
      </dgm:prSet>
      <dgm:spPr/>
    </dgm:pt>
  </dgm:ptLst>
  <dgm:cxnLst>
    <dgm:cxn modelId="{4B152634-2B45-4541-9B84-19B2FFEF1233}" type="presOf" srcId="{E9566A28-5ACD-4B1E-B51E-16F349058315}" destId="{45D3CAE1-118A-4ACA-B71C-FB2DF82DDC8D}" srcOrd="0" destOrd="0" presId="urn:microsoft.com/office/officeart/2005/8/layout/vList3#1"/>
    <dgm:cxn modelId="{207D6D4C-644A-4A0D-93DE-28C39B99DE40}" srcId="{C915B869-DD3D-4F9A-845E-37008CADBDA3}" destId="{37802A34-3BF2-4FE0-84F3-AFEDA7E54ED3}" srcOrd="2" destOrd="0" parTransId="{35410B36-DF1C-410A-A48F-714BD9E8FD79}" sibTransId="{EC601FC1-B93A-4869-A701-034A52409E6D}"/>
    <dgm:cxn modelId="{BF268D77-CE5D-48D6-A935-336C3F557B63}" srcId="{C915B869-DD3D-4F9A-845E-37008CADBDA3}" destId="{9FD4823C-6633-4D35-A344-454BAB211EA5}" srcOrd="0" destOrd="0" parTransId="{753396D8-EBD5-4F27-9343-CF11EB016B16}" sibTransId="{9F22AE9C-4ECB-4640-92F3-A905963B57B3}"/>
    <dgm:cxn modelId="{8B876A7B-5612-4D63-905B-BA609B3A4568}" srcId="{C915B869-DD3D-4F9A-845E-37008CADBDA3}" destId="{E9566A28-5ACD-4B1E-B51E-16F349058315}" srcOrd="1" destOrd="0" parTransId="{DDF75108-4826-4E19-BC05-2F2551D66BDE}" sibTransId="{0F68EBD7-9387-4235-80C9-0DD7D3D93741}"/>
    <dgm:cxn modelId="{4D7C098B-76F8-4AD5-85D6-3690525F85A5}" type="presOf" srcId="{37802A34-3BF2-4FE0-84F3-AFEDA7E54ED3}" destId="{09FB03FA-59C9-4B18-AB5E-CA7E06E8A7D6}" srcOrd="0" destOrd="0" presId="urn:microsoft.com/office/officeart/2005/8/layout/vList3#1"/>
    <dgm:cxn modelId="{08588D9F-DB48-4212-B868-318EAE8CEDA6}" type="presOf" srcId="{9FD4823C-6633-4D35-A344-454BAB211EA5}" destId="{4847FBB8-04B6-434D-9662-884FE21BE275}" srcOrd="0" destOrd="0" presId="urn:microsoft.com/office/officeart/2005/8/layout/vList3#1"/>
    <dgm:cxn modelId="{3B3EC5D7-88C0-449F-9D79-EC49F1F5AB66}" type="presOf" srcId="{C915B869-DD3D-4F9A-845E-37008CADBDA3}" destId="{4188A397-039A-4944-A31B-619A33B4E98A}" srcOrd="0" destOrd="0" presId="urn:microsoft.com/office/officeart/2005/8/layout/vList3#1"/>
    <dgm:cxn modelId="{E9657460-4384-4D8F-83CC-3F4608F1F93D}" type="presParOf" srcId="{4188A397-039A-4944-A31B-619A33B4E98A}" destId="{30A768FF-5486-451C-8D28-3E402F996E53}" srcOrd="0" destOrd="0" presId="urn:microsoft.com/office/officeart/2005/8/layout/vList3#1"/>
    <dgm:cxn modelId="{474A5FD8-2951-4033-9519-244AD45C0844}" type="presParOf" srcId="{30A768FF-5486-451C-8D28-3E402F996E53}" destId="{310A4C49-36CF-424D-A405-8412F3B9523B}" srcOrd="0" destOrd="0" presId="urn:microsoft.com/office/officeart/2005/8/layout/vList3#1"/>
    <dgm:cxn modelId="{3AABFD08-1344-4C7D-8268-810EBAC46C9F}" type="presParOf" srcId="{30A768FF-5486-451C-8D28-3E402F996E53}" destId="{4847FBB8-04B6-434D-9662-884FE21BE275}" srcOrd="1" destOrd="0" presId="urn:microsoft.com/office/officeart/2005/8/layout/vList3#1"/>
    <dgm:cxn modelId="{EB874446-F31B-43D5-ADC4-4953F6090BFA}" type="presParOf" srcId="{4188A397-039A-4944-A31B-619A33B4E98A}" destId="{928B0000-EC6F-4E30-9993-6B3473C9815C}" srcOrd="1" destOrd="0" presId="urn:microsoft.com/office/officeart/2005/8/layout/vList3#1"/>
    <dgm:cxn modelId="{91F0CA91-1C90-4E5F-9E02-A5AB14F13E9D}" type="presParOf" srcId="{4188A397-039A-4944-A31B-619A33B4E98A}" destId="{28F82717-41E5-4994-8AC1-F747FDAE1959}" srcOrd="2" destOrd="0" presId="urn:microsoft.com/office/officeart/2005/8/layout/vList3#1"/>
    <dgm:cxn modelId="{AC5DA37D-D22F-44AC-AC44-19629CDDD614}" type="presParOf" srcId="{28F82717-41E5-4994-8AC1-F747FDAE1959}" destId="{45B99FEE-4E56-4314-A5B0-53E34C8B0149}" srcOrd="0" destOrd="0" presId="urn:microsoft.com/office/officeart/2005/8/layout/vList3#1"/>
    <dgm:cxn modelId="{D1A5EC18-1197-4C12-B6E5-279C67D2705D}" type="presParOf" srcId="{28F82717-41E5-4994-8AC1-F747FDAE1959}" destId="{45D3CAE1-118A-4ACA-B71C-FB2DF82DDC8D}" srcOrd="1" destOrd="0" presId="urn:microsoft.com/office/officeart/2005/8/layout/vList3#1"/>
    <dgm:cxn modelId="{8EEB8C0D-BB6F-45BD-8DE3-751995F7CE1D}" type="presParOf" srcId="{4188A397-039A-4944-A31B-619A33B4E98A}" destId="{0B3A8ADA-AB8C-4626-A697-CD7FE5B1590B}" srcOrd="3" destOrd="0" presId="urn:microsoft.com/office/officeart/2005/8/layout/vList3#1"/>
    <dgm:cxn modelId="{D9BF89BA-81E2-44DE-8C81-A294AC6E79C1}" type="presParOf" srcId="{4188A397-039A-4944-A31B-619A33B4E98A}" destId="{8880477E-D9C6-468A-9CAA-BFC0164CA71A}" srcOrd="4" destOrd="0" presId="urn:microsoft.com/office/officeart/2005/8/layout/vList3#1"/>
    <dgm:cxn modelId="{CD3DF996-DA32-4235-84AB-47E492AE8EBF}" type="presParOf" srcId="{8880477E-D9C6-468A-9CAA-BFC0164CA71A}" destId="{FABDD2E3-9646-4F44-9A2D-0484455B72C9}" srcOrd="0" destOrd="0" presId="urn:microsoft.com/office/officeart/2005/8/layout/vList3#1"/>
    <dgm:cxn modelId="{DC5AC8DD-39AC-4618-B354-44B0D5A4BF20}" type="presParOf" srcId="{8880477E-D9C6-468A-9CAA-BFC0164CA71A}" destId="{09FB03FA-59C9-4B18-AB5E-CA7E06E8A7D6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15B869-DD3D-4F9A-845E-37008CADBDA3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FD4823C-6633-4D35-A344-454BAB211EA5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GB" b="1" dirty="0">
              <a:solidFill>
                <a:schemeClr val="tx1"/>
              </a:solidFill>
            </a:rPr>
            <a:t>Identify </a:t>
          </a:r>
          <a:r>
            <a:rPr lang="en-GB" b="0" dirty="0">
              <a:solidFill>
                <a:schemeClr val="tx1"/>
              </a:solidFill>
            </a:rPr>
            <a:t>what water aid is and what they do</a:t>
          </a:r>
        </a:p>
      </dgm:t>
    </dgm:pt>
    <dgm:pt modelId="{753396D8-EBD5-4F27-9343-CF11EB016B16}" type="parTrans" cxnId="{BF268D77-CE5D-48D6-A935-336C3F557B6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9F22AE9C-4ECB-4640-92F3-A905963B57B3}" type="sibTrans" cxnId="{BF268D77-CE5D-48D6-A935-336C3F557B6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9566A28-5ACD-4B1E-B51E-16F349058315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GB" b="1" dirty="0">
              <a:solidFill>
                <a:schemeClr val="tx1"/>
              </a:solidFill>
            </a:rPr>
            <a:t>Investigate </a:t>
          </a:r>
          <a:r>
            <a:rPr lang="en-GB" b="0" dirty="0">
              <a:solidFill>
                <a:schemeClr val="tx1"/>
              </a:solidFill>
            </a:rPr>
            <a:t>which countries are helped by water aid</a:t>
          </a:r>
        </a:p>
      </dgm:t>
    </dgm:pt>
    <dgm:pt modelId="{DDF75108-4826-4E19-BC05-2F2551D66BDE}" type="parTrans" cxnId="{8B876A7B-5612-4D63-905B-BA609B3A456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0F68EBD7-9387-4235-80C9-0DD7D3D93741}" type="sibTrans" cxnId="{8B876A7B-5612-4D63-905B-BA609B3A456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37802A34-3BF2-4FE0-84F3-AFEDA7E54ED3}">
      <dgm:prSet phldrT="[Text]"/>
      <dgm:spPr>
        <a:solidFill>
          <a:srgbClr val="FFC000"/>
        </a:solidFill>
      </dgm:spPr>
      <dgm:t>
        <a:bodyPr/>
        <a:lstStyle/>
        <a:p>
          <a:r>
            <a:rPr lang="en-GB" b="1" dirty="0">
              <a:solidFill>
                <a:schemeClr val="tx1"/>
              </a:solidFill>
            </a:rPr>
            <a:t>Research </a:t>
          </a:r>
          <a:r>
            <a:rPr lang="en-GB" b="0" dirty="0">
              <a:solidFill>
                <a:schemeClr val="tx1"/>
              </a:solidFill>
            </a:rPr>
            <a:t>the history of water aid</a:t>
          </a:r>
        </a:p>
      </dgm:t>
    </dgm:pt>
    <dgm:pt modelId="{35410B36-DF1C-410A-A48F-714BD9E8FD79}" type="parTrans" cxnId="{207D6D4C-644A-4A0D-93DE-28C39B99DE4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C601FC1-B93A-4869-A701-034A52409E6D}" type="sibTrans" cxnId="{207D6D4C-644A-4A0D-93DE-28C39B99DE4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4188A397-039A-4944-A31B-619A33B4E98A}" type="pres">
      <dgm:prSet presAssocID="{C915B869-DD3D-4F9A-845E-37008CADBDA3}" presName="linearFlow" presStyleCnt="0">
        <dgm:presLayoutVars>
          <dgm:dir/>
          <dgm:resizeHandles val="exact"/>
        </dgm:presLayoutVars>
      </dgm:prSet>
      <dgm:spPr/>
    </dgm:pt>
    <dgm:pt modelId="{30A768FF-5486-451C-8D28-3E402F996E53}" type="pres">
      <dgm:prSet presAssocID="{9FD4823C-6633-4D35-A344-454BAB211EA5}" presName="composite" presStyleCnt="0"/>
      <dgm:spPr/>
    </dgm:pt>
    <dgm:pt modelId="{310A4C49-36CF-424D-A405-8412F3B9523B}" type="pres">
      <dgm:prSet presAssocID="{9FD4823C-6633-4D35-A344-454BAB211EA5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4847FBB8-04B6-434D-9662-884FE21BE275}" type="pres">
      <dgm:prSet presAssocID="{9FD4823C-6633-4D35-A344-454BAB211EA5}" presName="txShp" presStyleLbl="node1" presStyleIdx="0" presStyleCnt="3">
        <dgm:presLayoutVars>
          <dgm:bulletEnabled val="1"/>
        </dgm:presLayoutVars>
      </dgm:prSet>
      <dgm:spPr/>
    </dgm:pt>
    <dgm:pt modelId="{928B0000-EC6F-4E30-9993-6B3473C9815C}" type="pres">
      <dgm:prSet presAssocID="{9F22AE9C-4ECB-4640-92F3-A905963B57B3}" presName="spacing" presStyleCnt="0"/>
      <dgm:spPr/>
    </dgm:pt>
    <dgm:pt modelId="{28F82717-41E5-4994-8AC1-F747FDAE1959}" type="pres">
      <dgm:prSet presAssocID="{E9566A28-5ACD-4B1E-B51E-16F349058315}" presName="composite" presStyleCnt="0"/>
      <dgm:spPr/>
    </dgm:pt>
    <dgm:pt modelId="{45B99FEE-4E56-4314-A5B0-53E34C8B0149}" type="pres">
      <dgm:prSet presAssocID="{E9566A28-5ACD-4B1E-B51E-16F349058315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45D3CAE1-118A-4ACA-B71C-FB2DF82DDC8D}" type="pres">
      <dgm:prSet presAssocID="{E9566A28-5ACD-4B1E-B51E-16F349058315}" presName="txShp" presStyleLbl="node1" presStyleIdx="1" presStyleCnt="3">
        <dgm:presLayoutVars>
          <dgm:bulletEnabled val="1"/>
        </dgm:presLayoutVars>
      </dgm:prSet>
      <dgm:spPr/>
    </dgm:pt>
    <dgm:pt modelId="{0B3A8ADA-AB8C-4626-A697-CD7FE5B1590B}" type="pres">
      <dgm:prSet presAssocID="{0F68EBD7-9387-4235-80C9-0DD7D3D93741}" presName="spacing" presStyleCnt="0"/>
      <dgm:spPr/>
    </dgm:pt>
    <dgm:pt modelId="{8880477E-D9C6-468A-9CAA-BFC0164CA71A}" type="pres">
      <dgm:prSet presAssocID="{37802A34-3BF2-4FE0-84F3-AFEDA7E54ED3}" presName="composite" presStyleCnt="0"/>
      <dgm:spPr/>
    </dgm:pt>
    <dgm:pt modelId="{FABDD2E3-9646-4F44-9A2D-0484455B72C9}" type="pres">
      <dgm:prSet presAssocID="{37802A34-3BF2-4FE0-84F3-AFEDA7E54ED3}" presName="imgShp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09FB03FA-59C9-4B18-AB5E-CA7E06E8A7D6}" type="pres">
      <dgm:prSet presAssocID="{37802A34-3BF2-4FE0-84F3-AFEDA7E54ED3}" presName="txShp" presStyleLbl="node1" presStyleIdx="2" presStyleCnt="3">
        <dgm:presLayoutVars>
          <dgm:bulletEnabled val="1"/>
        </dgm:presLayoutVars>
      </dgm:prSet>
      <dgm:spPr/>
    </dgm:pt>
  </dgm:ptLst>
  <dgm:cxnLst>
    <dgm:cxn modelId="{4B152634-2B45-4541-9B84-19B2FFEF1233}" type="presOf" srcId="{E9566A28-5ACD-4B1E-B51E-16F349058315}" destId="{45D3CAE1-118A-4ACA-B71C-FB2DF82DDC8D}" srcOrd="0" destOrd="0" presId="urn:microsoft.com/office/officeart/2005/8/layout/vList3#1"/>
    <dgm:cxn modelId="{207D6D4C-644A-4A0D-93DE-28C39B99DE40}" srcId="{C915B869-DD3D-4F9A-845E-37008CADBDA3}" destId="{37802A34-3BF2-4FE0-84F3-AFEDA7E54ED3}" srcOrd="2" destOrd="0" parTransId="{35410B36-DF1C-410A-A48F-714BD9E8FD79}" sibTransId="{EC601FC1-B93A-4869-A701-034A52409E6D}"/>
    <dgm:cxn modelId="{BF268D77-CE5D-48D6-A935-336C3F557B63}" srcId="{C915B869-DD3D-4F9A-845E-37008CADBDA3}" destId="{9FD4823C-6633-4D35-A344-454BAB211EA5}" srcOrd="0" destOrd="0" parTransId="{753396D8-EBD5-4F27-9343-CF11EB016B16}" sibTransId="{9F22AE9C-4ECB-4640-92F3-A905963B57B3}"/>
    <dgm:cxn modelId="{8B876A7B-5612-4D63-905B-BA609B3A4568}" srcId="{C915B869-DD3D-4F9A-845E-37008CADBDA3}" destId="{E9566A28-5ACD-4B1E-B51E-16F349058315}" srcOrd="1" destOrd="0" parTransId="{DDF75108-4826-4E19-BC05-2F2551D66BDE}" sibTransId="{0F68EBD7-9387-4235-80C9-0DD7D3D93741}"/>
    <dgm:cxn modelId="{4D7C098B-76F8-4AD5-85D6-3690525F85A5}" type="presOf" srcId="{37802A34-3BF2-4FE0-84F3-AFEDA7E54ED3}" destId="{09FB03FA-59C9-4B18-AB5E-CA7E06E8A7D6}" srcOrd="0" destOrd="0" presId="urn:microsoft.com/office/officeart/2005/8/layout/vList3#1"/>
    <dgm:cxn modelId="{08588D9F-DB48-4212-B868-318EAE8CEDA6}" type="presOf" srcId="{9FD4823C-6633-4D35-A344-454BAB211EA5}" destId="{4847FBB8-04B6-434D-9662-884FE21BE275}" srcOrd="0" destOrd="0" presId="urn:microsoft.com/office/officeart/2005/8/layout/vList3#1"/>
    <dgm:cxn modelId="{3B3EC5D7-88C0-449F-9D79-EC49F1F5AB66}" type="presOf" srcId="{C915B869-DD3D-4F9A-845E-37008CADBDA3}" destId="{4188A397-039A-4944-A31B-619A33B4E98A}" srcOrd="0" destOrd="0" presId="urn:microsoft.com/office/officeart/2005/8/layout/vList3#1"/>
    <dgm:cxn modelId="{E9657460-4384-4D8F-83CC-3F4608F1F93D}" type="presParOf" srcId="{4188A397-039A-4944-A31B-619A33B4E98A}" destId="{30A768FF-5486-451C-8D28-3E402F996E53}" srcOrd="0" destOrd="0" presId="urn:microsoft.com/office/officeart/2005/8/layout/vList3#1"/>
    <dgm:cxn modelId="{474A5FD8-2951-4033-9519-244AD45C0844}" type="presParOf" srcId="{30A768FF-5486-451C-8D28-3E402F996E53}" destId="{310A4C49-36CF-424D-A405-8412F3B9523B}" srcOrd="0" destOrd="0" presId="urn:microsoft.com/office/officeart/2005/8/layout/vList3#1"/>
    <dgm:cxn modelId="{3AABFD08-1344-4C7D-8268-810EBAC46C9F}" type="presParOf" srcId="{30A768FF-5486-451C-8D28-3E402F996E53}" destId="{4847FBB8-04B6-434D-9662-884FE21BE275}" srcOrd="1" destOrd="0" presId="urn:microsoft.com/office/officeart/2005/8/layout/vList3#1"/>
    <dgm:cxn modelId="{EB874446-F31B-43D5-ADC4-4953F6090BFA}" type="presParOf" srcId="{4188A397-039A-4944-A31B-619A33B4E98A}" destId="{928B0000-EC6F-4E30-9993-6B3473C9815C}" srcOrd="1" destOrd="0" presId="urn:microsoft.com/office/officeart/2005/8/layout/vList3#1"/>
    <dgm:cxn modelId="{91F0CA91-1C90-4E5F-9E02-A5AB14F13E9D}" type="presParOf" srcId="{4188A397-039A-4944-A31B-619A33B4E98A}" destId="{28F82717-41E5-4994-8AC1-F747FDAE1959}" srcOrd="2" destOrd="0" presId="urn:microsoft.com/office/officeart/2005/8/layout/vList3#1"/>
    <dgm:cxn modelId="{AC5DA37D-D22F-44AC-AC44-19629CDDD614}" type="presParOf" srcId="{28F82717-41E5-4994-8AC1-F747FDAE1959}" destId="{45B99FEE-4E56-4314-A5B0-53E34C8B0149}" srcOrd="0" destOrd="0" presId="urn:microsoft.com/office/officeart/2005/8/layout/vList3#1"/>
    <dgm:cxn modelId="{D1A5EC18-1197-4C12-B6E5-279C67D2705D}" type="presParOf" srcId="{28F82717-41E5-4994-8AC1-F747FDAE1959}" destId="{45D3CAE1-118A-4ACA-B71C-FB2DF82DDC8D}" srcOrd="1" destOrd="0" presId="urn:microsoft.com/office/officeart/2005/8/layout/vList3#1"/>
    <dgm:cxn modelId="{8EEB8C0D-BB6F-45BD-8DE3-751995F7CE1D}" type="presParOf" srcId="{4188A397-039A-4944-A31B-619A33B4E98A}" destId="{0B3A8ADA-AB8C-4626-A697-CD7FE5B1590B}" srcOrd="3" destOrd="0" presId="urn:microsoft.com/office/officeart/2005/8/layout/vList3#1"/>
    <dgm:cxn modelId="{D9BF89BA-81E2-44DE-8C81-A294AC6E79C1}" type="presParOf" srcId="{4188A397-039A-4944-A31B-619A33B4E98A}" destId="{8880477E-D9C6-468A-9CAA-BFC0164CA71A}" srcOrd="4" destOrd="0" presId="urn:microsoft.com/office/officeart/2005/8/layout/vList3#1"/>
    <dgm:cxn modelId="{CD3DF996-DA32-4235-84AB-47E492AE8EBF}" type="presParOf" srcId="{8880477E-D9C6-468A-9CAA-BFC0164CA71A}" destId="{FABDD2E3-9646-4F44-9A2D-0484455B72C9}" srcOrd="0" destOrd="0" presId="urn:microsoft.com/office/officeart/2005/8/layout/vList3#1"/>
    <dgm:cxn modelId="{DC5AC8DD-39AC-4618-B354-44B0D5A4BF20}" type="presParOf" srcId="{8880477E-D9C6-468A-9CAA-BFC0164CA71A}" destId="{09FB03FA-59C9-4B18-AB5E-CA7E06E8A7D6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47FBB8-04B6-434D-9662-884FE21BE275}">
      <dsp:nvSpPr>
        <dsp:cNvPr id="0" name=""/>
        <dsp:cNvSpPr/>
      </dsp:nvSpPr>
      <dsp:spPr>
        <a:xfrm rot="10800000">
          <a:off x="1772687" y="2086"/>
          <a:ext cx="5733288" cy="1314355"/>
        </a:xfrm>
        <a:prstGeom prst="homePlate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9594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1" kern="1200" dirty="0">
              <a:solidFill>
                <a:schemeClr val="tx1"/>
              </a:solidFill>
            </a:rPr>
            <a:t>Identify </a:t>
          </a:r>
          <a:r>
            <a:rPr lang="en-GB" sz="2700" b="0" kern="1200" dirty="0">
              <a:solidFill>
                <a:schemeClr val="tx1"/>
              </a:solidFill>
            </a:rPr>
            <a:t>what water aid is and what they do</a:t>
          </a:r>
        </a:p>
      </dsp:txBody>
      <dsp:txXfrm rot="10800000">
        <a:off x="2101276" y="2086"/>
        <a:ext cx="5404699" cy="1314355"/>
      </dsp:txXfrm>
    </dsp:sp>
    <dsp:sp modelId="{310A4C49-36CF-424D-A405-8412F3B9523B}">
      <dsp:nvSpPr>
        <dsp:cNvPr id="0" name=""/>
        <dsp:cNvSpPr/>
      </dsp:nvSpPr>
      <dsp:spPr>
        <a:xfrm>
          <a:off x="1115509" y="2086"/>
          <a:ext cx="1314355" cy="131435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D3CAE1-118A-4ACA-B71C-FB2DF82DDC8D}">
      <dsp:nvSpPr>
        <dsp:cNvPr id="0" name=""/>
        <dsp:cNvSpPr/>
      </dsp:nvSpPr>
      <dsp:spPr>
        <a:xfrm rot="10800000">
          <a:off x="1772687" y="1708787"/>
          <a:ext cx="5733288" cy="1314355"/>
        </a:xfrm>
        <a:prstGeom prst="homePlate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9594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1" kern="1200" dirty="0">
              <a:solidFill>
                <a:schemeClr val="tx1"/>
              </a:solidFill>
            </a:rPr>
            <a:t>Investigate </a:t>
          </a:r>
          <a:r>
            <a:rPr lang="en-GB" sz="2700" b="0" kern="1200" dirty="0">
              <a:solidFill>
                <a:schemeClr val="tx1"/>
              </a:solidFill>
            </a:rPr>
            <a:t>which countries are helped by water aid</a:t>
          </a:r>
        </a:p>
      </dsp:txBody>
      <dsp:txXfrm rot="10800000">
        <a:off x="2101276" y="1708787"/>
        <a:ext cx="5404699" cy="1314355"/>
      </dsp:txXfrm>
    </dsp:sp>
    <dsp:sp modelId="{45B99FEE-4E56-4314-A5B0-53E34C8B0149}">
      <dsp:nvSpPr>
        <dsp:cNvPr id="0" name=""/>
        <dsp:cNvSpPr/>
      </dsp:nvSpPr>
      <dsp:spPr>
        <a:xfrm>
          <a:off x="1115509" y="1708787"/>
          <a:ext cx="1314355" cy="131435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FB03FA-59C9-4B18-AB5E-CA7E06E8A7D6}">
      <dsp:nvSpPr>
        <dsp:cNvPr id="0" name=""/>
        <dsp:cNvSpPr/>
      </dsp:nvSpPr>
      <dsp:spPr>
        <a:xfrm rot="10800000">
          <a:off x="1772687" y="3415487"/>
          <a:ext cx="5733288" cy="1314355"/>
        </a:xfrm>
        <a:prstGeom prst="homePlat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9594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1" kern="1200" dirty="0">
              <a:solidFill>
                <a:schemeClr val="tx1"/>
              </a:solidFill>
            </a:rPr>
            <a:t>Research </a:t>
          </a:r>
          <a:r>
            <a:rPr lang="en-GB" sz="2700" b="0" kern="1200" dirty="0">
              <a:solidFill>
                <a:schemeClr val="tx1"/>
              </a:solidFill>
            </a:rPr>
            <a:t>the history of water aid</a:t>
          </a:r>
        </a:p>
      </dsp:txBody>
      <dsp:txXfrm rot="10800000">
        <a:off x="2101276" y="3415487"/>
        <a:ext cx="5404699" cy="1314355"/>
      </dsp:txXfrm>
    </dsp:sp>
    <dsp:sp modelId="{FABDD2E3-9646-4F44-9A2D-0484455B72C9}">
      <dsp:nvSpPr>
        <dsp:cNvPr id="0" name=""/>
        <dsp:cNvSpPr/>
      </dsp:nvSpPr>
      <dsp:spPr>
        <a:xfrm>
          <a:off x="1115509" y="3415487"/>
          <a:ext cx="1314355" cy="131435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47FBB8-04B6-434D-9662-884FE21BE275}">
      <dsp:nvSpPr>
        <dsp:cNvPr id="0" name=""/>
        <dsp:cNvSpPr/>
      </dsp:nvSpPr>
      <dsp:spPr>
        <a:xfrm rot="10800000">
          <a:off x="1657217" y="296"/>
          <a:ext cx="5889650" cy="694935"/>
        </a:xfrm>
        <a:prstGeom prst="homePlate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6447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>
              <a:solidFill>
                <a:schemeClr val="tx1"/>
              </a:solidFill>
            </a:rPr>
            <a:t>Identify </a:t>
          </a:r>
          <a:r>
            <a:rPr lang="en-GB" sz="1700" b="0" kern="1200" dirty="0">
              <a:solidFill>
                <a:schemeClr val="tx1"/>
              </a:solidFill>
            </a:rPr>
            <a:t>what water aid is and what they do</a:t>
          </a:r>
        </a:p>
      </dsp:txBody>
      <dsp:txXfrm rot="10800000">
        <a:off x="1830951" y="296"/>
        <a:ext cx="5715916" cy="694935"/>
      </dsp:txXfrm>
    </dsp:sp>
    <dsp:sp modelId="{310A4C49-36CF-424D-A405-8412F3B9523B}">
      <dsp:nvSpPr>
        <dsp:cNvPr id="0" name=""/>
        <dsp:cNvSpPr/>
      </dsp:nvSpPr>
      <dsp:spPr>
        <a:xfrm>
          <a:off x="1309749" y="296"/>
          <a:ext cx="694935" cy="69493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D3CAE1-118A-4ACA-B71C-FB2DF82DDC8D}">
      <dsp:nvSpPr>
        <dsp:cNvPr id="0" name=""/>
        <dsp:cNvSpPr/>
      </dsp:nvSpPr>
      <dsp:spPr>
        <a:xfrm rot="10800000">
          <a:off x="1657217" y="868965"/>
          <a:ext cx="5889650" cy="694935"/>
        </a:xfrm>
        <a:prstGeom prst="homePlate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6447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>
              <a:solidFill>
                <a:schemeClr val="tx1"/>
              </a:solidFill>
            </a:rPr>
            <a:t>Investigate </a:t>
          </a:r>
          <a:r>
            <a:rPr lang="en-GB" sz="1700" b="0" kern="1200" dirty="0">
              <a:solidFill>
                <a:schemeClr val="tx1"/>
              </a:solidFill>
            </a:rPr>
            <a:t>which countries are helped by water aid</a:t>
          </a:r>
        </a:p>
      </dsp:txBody>
      <dsp:txXfrm rot="10800000">
        <a:off x="1830951" y="868965"/>
        <a:ext cx="5715916" cy="694935"/>
      </dsp:txXfrm>
    </dsp:sp>
    <dsp:sp modelId="{45B99FEE-4E56-4314-A5B0-53E34C8B0149}">
      <dsp:nvSpPr>
        <dsp:cNvPr id="0" name=""/>
        <dsp:cNvSpPr/>
      </dsp:nvSpPr>
      <dsp:spPr>
        <a:xfrm>
          <a:off x="1309749" y="868965"/>
          <a:ext cx="694935" cy="69493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FB03FA-59C9-4B18-AB5E-CA7E06E8A7D6}">
      <dsp:nvSpPr>
        <dsp:cNvPr id="0" name=""/>
        <dsp:cNvSpPr/>
      </dsp:nvSpPr>
      <dsp:spPr>
        <a:xfrm rot="10800000">
          <a:off x="1657217" y="1737634"/>
          <a:ext cx="5889650" cy="694935"/>
        </a:xfrm>
        <a:prstGeom prst="homePlat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6447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>
              <a:solidFill>
                <a:schemeClr val="tx1"/>
              </a:solidFill>
            </a:rPr>
            <a:t>Research </a:t>
          </a:r>
          <a:r>
            <a:rPr lang="en-GB" sz="1700" b="0" kern="1200" dirty="0">
              <a:solidFill>
                <a:schemeClr val="tx1"/>
              </a:solidFill>
            </a:rPr>
            <a:t>the history of water aid</a:t>
          </a:r>
        </a:p>
      </dsp:txBody>
      <dsp:txXfrm rot="10800000">
        <a:off x="1830951" y="1737634"/>
        <a:ext cx="5715916" cy="694935"/>
      </dsp:txXfrm>
    </dsp:sp>
    <dsp:sp modelId="{FABDD2E3-9646-4F44-9A2D-0484455B72C9}">
      <dsp:nvSpPr>
        <dsp:cNvPr id="0" name=""/>
        <dsp:cNvSpPr/>
      </dsp:nvSpPr>
      <dsp:spPr>
        <a:xfrm>
          <a:off x="1309749" y="1737634"/>
          <a:ext cx="694935" cy="694935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500-2734-4310-A823-072F1DFD7504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C108-FA2E-408D-BAF2-759A5B00CD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22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500-2734-4310-A823-072F1DFD7504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C108-FA2E-408D-BAF2-759A5B00CD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532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500-2734-4310-A823-072F1DFD7504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C108-FA2E-408D-BAF2-759A5B00CD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19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500-2734-4310-A823-072F1DFD7504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C108-FA2E-408D-BAF2-759A5B00CD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417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500-2734-4310-A823-072F1DFD7504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C108-FA2E-408D-BAF2-759A5B00CD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645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500-2734-4310-A823-072F1DFD7504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C108-FA2E-408D-BAF2-759A5B00CD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389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500-2734-4310-A823-072F1DFD7504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C108-FA2E-408D-BAF2-759A5B00CD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547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500-2734-4310-A823-072F1DFD7504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C108-FA2E-408D-BAF2-759A5B00CD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891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500-2734-4310-A823-072F1DFD7504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C108-FA2E-408D-BAF2-759A5B00CD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261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500-2734-4310-A823-072F1DFD7504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C108-FA2E-408D-BAF2-759A5B00CD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593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97500-2734-4310-A823-072F1DFD7504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C108-FA2E-408D-BAF2-759A5B00CD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188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97500-2734-4310-A823-072F1DFD7504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FC108-FA2E-408D-BAF2-759A5B00CD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761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hyperlink" Target="https://www.wateraid.org/uk/" TargetMode="Externa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Researching Water Aid </a:t>
            </a:r>
          </a:p>
        </p:txBody>
      </p:sp>
      <p:graphicFrame>
        <p:nvGraphicFramePr>
          <p:cNvPr id="5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545882"/>
              </p:ext>
            </p:extLst>
          </p:nvPr>
        </p:nvGraphicFramePr>
        <p:xfrm>
          <a:off x="182880" y="1825624"/>
          <a:ext cx="8621486" cy="4731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531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35131" y="3517930"/>
            <a:ext cx="867373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Complete the following research (making notes by writing what you find or creating a fact file/poster)</a:t>
            </a:r>
          </a:p>
          <a:p>
            <a:r>
              <a:rPr lang="en-GB" sz="2400" dirty="0"/>
              <a:t>-	What is water aid?</a:t>
            </a:r>
          </a:p>
          <a:p>
            <a:r>
              <a:rPr lang="en-GB" sz="2400" dirty="0"/>
              <a:t>-	What does water aid do?</a:t>
            </a:r>
          </a:p>
          <a:p>
            <a:r>
              <a:rPr lang="en-GB" sz="2400" dirty="0"/>
              <a:t>-	Which countries do they help?</a:t>
            </a:r>
          </a:p>
          <a:p>
            <a:r>
              <a:rPr lang="en-GB" sz="2400" dirty="0"/>
              <a:t>-	What are some facts and statistics about what they do?</a:t>
            </a:r>
          </a:p>
          <a:p>
            <a:r>
              <a:rPr lang="en-GB" sz="2400" dirty="0"/>
              <a:t>-	What is their history?</a:t>
            </a:r>
          </a:p>
          <a:p>
            <a:r>
              <a:rPr lang="en-GB" sz="2400" dirty="0"/>
              <a:t>-	Any other interesting information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5131" y="2465755"/>
            <a:ext cx="78867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Use the internet to visit the following website: </a:t>
            </a:r>
            <a:r>
              <a:rPr lang="en-GB" sz="2800" dirty="0">
                <a:hlinkClick r:id="rId2"/>
              </a:rPr>
              <a:t>https://www.wateraid.org/uk/</a:t>
            </a:r>
            <a:r>
              <a:rPr lang="en-GB" sz="2800" dirty="0"/>
              <a:t>  </a:t>
            </a:r>
          </a:p>
        </p:txBody>
      </p:sp>
      <p:graphicFrame>
        <p:nvGraphicFramePr>
          <p:cNvPr id="12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188042"/>
              </p:ext>
            </p:extLst>
          </p:nvPr>
        </p:nvGraphicFramePr>
        <p:xfrm>
          <a:off x="-249828" y="32888"/>
          <a:ext cx="8856617" cy="24328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3453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J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89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Office Theme</vt:lpstr>
      <vt:lpstr>Researching Water Aid </vt:lpstr>
      <vt:lpstr>PowerPoint Presentation</vt:lpstr>
    </vt:vector>
  </TitlesOfParts>
  <Company>Woodhouse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Researching Water Aid </dc:title>
  <dc:creator>J Hyland</dc:creator>
  <cp:lastModifiedBy>R.Stevenson</cp:lastModifiedBy>
  <cp:revision>2</cp:revision>
  <dcterms:created xsi:type="dcterms:W3CDTF">2019-07-03T08:38:48Z</dcterms:created>
  <dcterms:modified xsi:type="dcterms:W3CDTF">2020-05-13T13:54:47Z</dcterms:modified>
</cp:coreProperties>
</file>