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8649"/>
    <a:srgbClr val="996633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>
      <p:cViewPr varScale="1">
        <p:scale>
          <a:sx n="39" d="100"/>
          <a:sy n="39" d="100"/>
        </p:scale>
        <p:origin x="66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97B80-CBBB-4B8A-9237-F32504F4B31B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4" y="820608"/>
            <a:ext cx="7772400" cy="1470025"/>
          </a:xfrm>
        </p:spPr>
        <p:txBody>
          <a:bodyPr/>
          <a:lstStyle/>
          <a:p>
            <a:r>
              <a:rPr lang="en-GB" u="sng" dirty="0" smtClean="0"/>
              <a:t>6 Mark Question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4"/>
            <a:ext cx="8706681" cy="4108524"/>
            <a:chOff x="168085" y="404664"/>
            <a:chExt cx="8706681" cy="4108524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4108524"/>
              <a:chOff x="168085" y="404664"/>
              <a:chExt cx="2808312" cy="4108524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8085" y="1412776"/>
                <a:ext cx="28083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Developing</a:t>
                </a:r>
                <a:r>
                  <a:rPr lang="en-GB" sz="3200" dirty="0">
                    <a:latin typeface="+mj-lt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give </a:t>
                </a:r>
                <a:r>
                  <a:rPr lang="en-GB" dirty="0"/>
                  <a:t>a </a:t>
                </a:r>
                <a:r>
                  <a:rPr lang="en-GB" b="1" dirty="0"/>
                  <a:t>basic</a:t>
                </a:r>
                <a:r>
                  <a:rPr lang="en-GB" dirty="0"/>
                  <a:t> </a:t>
                </a:r>
                <a:r>
                  <a:rPr lang="en-GB" b="1" dirty="0"/>
                  <a:t>description</a:t>
                </a:r>
                <a:r>
                  <a:rPr lang="en-GB" dirty="0"/>
                  <a:t> of differences between the seasons.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554526"/>
              <a:chOff x="3152800" y="404664"/>
              <a:chExt cx="2808312" cy="355452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296816" y="2204864"/>
                <a:ext cx="252028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give </a:t>
                </a:r>
                <a:r>
                  <a:rPr lang="en-GB" dirty="0"/>
                  <a:t>a </a:t>
                </a:r>
                <a:r>
                  <a:rPr lang="en-GB" b="1" dirty="0"/>
                  <a:t>clear explanation</a:t>
                </a:r>
                <a:r>
                  <a:rPr lang="en-GB" dirty="0"/>
                  <a:t> of why seasonal changes occur in terms of the tilt of the Earth’s axis.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+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137515" y="2204864"/>
                <a:ext cx="2737251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give </a:t>
                </a:r>
                <a:r>
                  <a:rPr lang="en-GB" dirty="0"/>
                  <a:t>a </a:t>
                </a:r>
                <a:r>
                  <a:rPr lang="en-GB" b="1" dirty="0"/>
                  <a:t>detailed</a:t>
                </a:r>
                <a:r>
                  <a:rPr lang="en-GB" dirty="0"/>
                  <a:t> </a:t>
                </a:r>
                <a:r>
                  <a:rPr lang="en-GB" b="1" dirty="0"/>
                  <a:t>explanation</a:t>
                </a:r>
                <a:r>
                  <a:rPr lang="en-GB" dirty="0"/>
                  <a:t> of why seasonal changes occur in terms of the tilt of the Earth’s </a:t>
                </a:r>
                <a:r>
                  <a:rPr lang="en-GB" dirty="0" smtClean="0"/>
                  <a:t>axis.</a:t>
                </a:r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pic>
        <p:nvPicPr>
          <p:cNvPr id="1026" name="Picture 2" descr="Image result for silver meda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782" y="3297561"/>
            <a:ext cx="1198202" cy="119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1711588" y="188642"/>
            <a:ext cx="4109304" cy="569004"/>
          </a:xfrm>
        </p:spPr>
        <p:txBody>
          <a:bodyPr/>
          <a:lstStyle/>
          <a:p>
            <a:fld id="{65E499E8-20DB-4697-BB54-9C169175FB41}" type="datetime2">
              <a:rPr lang="en-GB" sz="2400" u="sng">
                <a:solidFill>
                  <a:schemeClr val="tx1"/>
                </a:solidFill>
              </a:rPr>
              <a:t>Tuesday, 18 June 2019</a:t>
            </a:fld>
            <a:endParaRPr lang="en-GB" sz="2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16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15 minutes to research the information on your sheet.</a:t>
            </a:r>
          </a:p>
          <a:p>
            <a:r>
              <a:rPr lang="en-GB" dirty="0" smtClean="0"/>
              <a:t>Fill in the learning objectives and the key 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43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Purple Pen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583962"/>
              </p:ext>
            </p:extLst>
          </p:nvPr>
        </p:nvGraphicFramePr>
        <p:xfrm>
          <a:off x="335360" y="1417638"/>
          <a:ext cx="11449272" cy="5332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3623477480"/>
                    </a:ext>
                  </a:extLst>
                </a:gridCol>
                <a:gridCol w="8424936">
                  <a:extLst>
                    <a:ext uri="{9D8B030D-6E8A-4147-A177-3AD203B41FA5}">
                      <a16:colId xmlns:a16="http://schemas.microsoft.com/office/drawing/2014/main" val="3199058710"/>
                    </a:ext>
                  </a:extLst>
                </a:gridCol>
              </a:tblGrid>
              <a:tr h="615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Statement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Answer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8010340"/>
                  </a:ext>
                </a:extLst>
              </a:tr>
              <a:tr h="1468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Describe differences between the seasons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 dirty="0">
                          <a:effectLst/>
                          <a:latin typeface="+mj-lt"/>
                        </a:rPr>
                        <a:t>The temperature in winter is cooler than in summer.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 dirty="0">
                          <a:effectLst/>
                          <a:latin typeface="+mj-lt"/>
                        </a:rPr>
                        <a:t>There are longer nights and shorter days in winter than in summer.</a:t>
                      </a:r>
                      <a:endParaRPr lang="en-GB" sz="2200" dirty="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737372"/>
                  </a:ext>
                </a:extLst>
              </a:tr>
              <a:tr h="1729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Explain why seasonal changes happen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The Earth’s tilt means the Sun’s rays hit Earth at different angles throughout the year.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The Earth’s tilt means the northern hemisphere tilts towards the Sun for half the year and away from the Sun for half the year.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8820223"/>
                  </a:ext>
                </a:extLst>
              </a:tr>
              <a:tr h="115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>
                          <a:effectLst/>
                          <a:latin typeface="+mj-lt"/>
                        </a:rPr>
                        <a:t>Predict how the seasons would be different if the Earth’s axis was not tilted</a:t>
                      </a:r>
                      <a:endParaRPr lang="en-GB" sz="220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200" dirty="0">
                          <a:effectLst/>
                          <a:latin typeface="+mj-lt"/>
                        </a:rPr>
                        <a:t>There would be no change in day length or temperature during a year. Day and night would be 12 hours in all parts of Earth.</a:t>
                      </a:r>
                      <a:endParaRPr lang="en-GB" sz="2200" dirty="0">
                        <a:effectLst/>
                        <a:latin typeface="+mj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310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27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10 minutes to answer </a:t>
            </a:r>
            <a:r>
              <a:rPr lang="en-GB" smtClean="0"/>
              <a:t>the question.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06543"/>
      </p:ext>
    </p:extLst>
  </p:cSld>
  <p:clrMapOvr>
    <a:masterClrMapping/>
  </p:clrMapOvr>
</p:sld>
</file>

<file path=ppt/theme/theme1.xml><?xml version="1.0" encoding="utf-8"?>
<a:theme xmlns:a="http://schemas.openxmlformats.org/drawingml/2006/main" name="Medal SC Template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9C66F154-A795-4B8B-B993-76FE86BB2E34}" vid="{0CFD074C-907F-467B-81F2-7AC959284D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Medal SC Template</Template>
  <TotalTime>4</TotalTime>
  <Words>217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Comic Sans MS</vt:lpstr>
      <vt:lpstr>MS Mincho</vt:lpstr>
      <vt:lpstr>Times New Roman</vt:lpstr>
      <vt:lpstr>Medal SC Template</vt:lpstr>
      <vt:lpstr>6 Mark Question</vt:lpstr>
      <vt:lpstr>Research</vt:lpstr>
      <vt:lpstr>Purple Pen</vt:lpstr>
      <vt:lpstr>Answer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Mark Question</dc:title>
  <dc:creator>R Baddeley</dc:creator>
  <cp:lastModifiedBy>R Baddeley</cp:lastModifiedBy>
  <cp:revision>3</cp:revision>
  <dcterms:created xsi:type="dcterms:W3CDTF">2019-06-18T13:39:36Z</dcterms:created>
  <dcterms:modified xsi:type="dcterms:W3CDTF">2019-06-18T13:43:45Z</dcterms:modified>
</cp:coreProperties>
</file>