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1"/>
  </p:notesMasterIdLst>
  <p:handoutMasterIdLst>
    <p:handoutMasterId r:id="rId12"/>
  </p:handoutMasterIdLst>
  <p:sldIdLst>
    <p:sldId id="265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6" r:id="rId10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24" autoAdjust="0"/>
  </p:normalViewPr>
  <p:slideViewPr>
    <p:cSldViewPr>
      <p:cViewPr varScale="1">
        <p:scale>
          <a:sx n="76" d="100"/>
          <a:sy n="76" d="100"/>
        </p:scale>
        <p:origin x="917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8117008-9286-4946-B830-144AA656762E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84FF15-DB5C-4157-9084-AA791F09A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759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5C80893-E813-4BDA-837B-763F7964B55B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3693F6B8-9E5B-41FD-997A-DFD0DFB7F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4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1. Jupiter</a:t>
            </a:r>
          </a:p>
          <a:p>
            <a:r>
              <a:rPr lang="en-GB" dirty="0" smtClean="0"/>
              <a:t>2. </a:t>
            </a:r>
            <a:r>
              <a:rPr lang="en-GB" smtClean="0"/>
              <a:t>Mercury</a:t>
            </a:r>
            <a:endParaRPr lang="en-GB" dirty="0" smtClean="0"/>
          </a:p>
          <a:p>
            <a:r>
              <a:rPr lang="en-GB" dirty="0" smtClean="0"/>
              <a:t>3. Increased</a:t>
            </a:r>
            <a:r>
              <a:rPr lang="en-GB" baseline="0" dirty="0" smtClean="0"/>
              <a:t> distance from the Sun means lower temperatures. Inner planets are rocky and outer planets are gaseous.</a:t>
            </a:r>
          </a:p>
          <a:p>
            <a:r>
              <a:rPr lang="en-GB" baseline="0" dirty="0" smtClean="0"/>
              <a:t>4. Some planets are really far away so it’s difficult to collect data from them.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93F6B8-9E5B-41FD-997A-DFD0DFB7FAA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20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04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7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1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15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6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21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6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5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9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A0C35-BED8-4174-AAA9-AFD2C64A1DFF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5D0FD-3B34-425B-AE4C-487391270F9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864" y="188640"/>
            <a:ext cx="7772400" cy="1470025"/>
          </a:xfrm>
        </p:spPr>
        <p:txBody>
          <a:bodyPr/>
          <a:lstStyle/>
          <a:p>
            <a:r>
              <a:rPr lang="en-GB" u="sng" dirty="0" smtClean="0"/>
              <a:t>The Solar System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616" y="3284985"/>
            <a:ext cx="8706681" cy="3831525"/>
            <a:chOff x="168085" y="404664"/>
            <a:chExt cx="8706681" cy="3831525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554526"/>
              <a:chOff x="168085" y="404664"/>
              <a:chExt cx="2808312" cy="355452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C3864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Developing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name the objects in the Solar System.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831525"/>
              <a:chOff x="3152800" y="404664"/>
              <a:chExt cx="2808312" cy="383152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296816" y="2204864"/>
                <a:ext cx="249932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describe some similarities and differences between the planets of the Solar System.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554526"/>
              <a:chOff x="6066454" y="404664"/>
              <a:chExt cx="2808312" cy="355452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+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explain why we know less information about some of the planets.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191343" y="178440"/>
            <a:ext cx="3672409" cy="658272"/>
          </a:xfrm>
        </p:spPr>
        <p:txBody>
          <a:bodyPr/>
          <a:lstStyle/>
          <a:p>
            <a:fld id="{B5C811E4-8F39-42A9-ACCE-66E0295F5812}" type="datetime2">
              <a:rPr lang="en-GB" sz="2400" u="sng" smtClean="0">
                <a:solidFill>
                  <a:schemeClr val="tx1"/>
                </a:solidFill>
              </a:rPr>
              <a:t>Monday, 24 June 2019</a:t>
            </a:fld>
            <a:endParaRPr lang="en-GB" sz="2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7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https://www.kerboodle.com/system/images/W1siZiIsIjIwMTMvMTEvMDEvMTMvMzQvNDgvMTQ4L294b19hY3QwMV9wNDAxX2xwMDBfeHhwaDAyLmpwZyJdXQ/oxo_act01_p401_lp00_xxph0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16000"/>
            <a:ext cx="12192000" cy="7958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7568" y="1916832"/>
            <a:ext cx="8229600" cy="1143000"/>
          </a:xfrm>
        </p:spPr>
        <p:txBody>
          <a:bodyPr/>
          <a:lstStyle/>
          <a:p>
            <a:r>
              <a:rPr lang="en-GB" sz="400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How big do you think our Solar System is compared to the rest of the known Universe?</a:t>
            </a:r>
          </a:p>
        </p:txBody>
      </p:sp>
    </p:spTree>
    <p:extLst>
      <p:ext uri="{BB962C8B-B14F-4D97-AF65-F5344CB8AC3E}">
        <p14:creationId xmlns:p14="http://schemas.microsoft.com/office/powerpoint/2010/main" val="159506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Solar System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Draw a diagram of the objects in the Solar System.</a:t>
            </a:r>
          </a:p>
          <a:p>
            <a:r>
              <a:rPr lang="en-GB" dirty="0"/>
              <a:t>Can you include their orbits?</a:t>
            </a:r>
          </a:p>
          <a:p>
            <a:endParaRPr lang="en-GB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0" y="6453336"/>
            <a:ext cx="12192000" cy="40466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To learn the objects in the solar system.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9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dirty="0" smtClean="0"/>
          </a:p>
        </p:txBody>
      </p:sp>
      <p:pic>
        <p:nvPicPr>
          <p:cNvPr id="1026" name="Picture 2" descr="Image result for solar system diagra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60" b="11801"/>
          <a:stretch/>
        </p:blipFill>
        <p:spPr bwMode="auto">
          <a:xfrm>
            <a:off x="1559496" y="0"/>
            <a:ext cx="9001000" cy="6880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78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Planets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8251202" cy="4525963"/>
          </a:xfrm>
        </p:spPr>
        <p:txBody>
          <a:bodyPr>
            <a:normAutofit/>
          </a:bodyPr>
          <a:lstStyle/>
          <a:p>
            <a:r>
              <a:rPr lang="en-GB" sz="3200" dirty="0"/>
              <a:t>There are eight different planets in the Solar System.</a:t>
            </a:r>
          </a:p>
          <a:p>
            <a:r>
              <a:rPr lang="en-GB" sz="3200" dirty="0"/>
              <a:t>Make a mnemonic of the Solar System planets.</a:t>
            </a:r>
          </a:p>
          <a:p>
            <a:r>
              <a:rPr lang="en-GB" sz="3200" dirty="0"/>
              <a:t>Use this to learn the names of the planets in their order away from the sun.</a:t>
            </a:r>
          </a:p>
        </p:txBody>
      </p:sp>
      <p:pic>
        <p:nvPicPr>
          <p:cNvPr id="7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04664"/>
            <a:ext cx="1040058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3"/>
          <p:cNvSpPr txBox="1">
            <a:spLocks/>
          </p:cNvSpPr>
          <p:nvPr/>
        </p:nvSpPr>
        <p:spPr>
          <a:xfrm>
            <a:off x="0" y="6453336"/>
            <a:ext cx="12192000" cy="40466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To learn the objects in the solar system.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4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022329"/>
              </p:ext>
            </p:extLst>
          </p:nvPr>
        </p:nvGraphicFramePr>
        <p:xfrm>
          <a:off x="8256240" y="1412776"/>
          <a:ext cx="3354466" cy="38804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26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Planet</a:t>
                      </a:r>
                      <a:endParaRPr lang="en-GB" sz="16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Distance from Sun (compared with Earth)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Mercury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>
                          <a:effectLst/>
                        </a:rPr>
                        <a:t>0.4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Venus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>
                          <a:effectLst/>
                        </a:rPr>
                        <a:t>0.75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Earth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 dirty="0">
                          <a:effectLst/>
                        </a:rPr>
                        <a:t>1</a:t>
                      </a:r>
                      <a:endParaRPr lang="en-GB" sz="16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Mars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>
                          <a:effectLst/>
                        </a:rPr>
                        <a:t>1.5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Jupiter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>
                          <a:effectLst/>
                        </a:rPr>
                        <a:t>5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Saturn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>
                          <a:effectLst/>
                        </a:rPr>
                        <a:t>10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Uranus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>
                          <a:effectLst/>
                        </a:rPr>
                        <a:t>20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614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Neptune</a:t>
                      </a:r>
                      <a:endParaRPr lang="en-GB" sz="160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1844675" algn="dec"/>
                        </a:tabLst>
                      </a:pPr>
                      <a:r>
                        <a:rPr lang="en-GB" sz="1600" dirty="0">
                          <a:effectLst/>
                        </a:rPr>
                        <a:t>30</a:t>
                      </a:r>
                      <a:endParaRPr lang="en-GB" sz="16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63352" y="827565"/>
            <a:ext cx="7704856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844675" algn="dec"/>
              </a:tabLst>
            </a:pPr>
            <a:r>
              <a:rPr lang="en-GB" sz="1900" b="1" dirty="0">
                <a:latin typeface="Verdana" pitchFamily="34" charset="0"/>
                <a:ea typeface="MS Mincho" pitchFamily="49" charset="-128"/>
                <a:cs typeface="Times New Roman" pitchFamily="18" charset="0"/>
              </a:rPr>
              <a:t>Task</a:t>
            </a:r>
            <a:endParaRPr lang="en-GB" sz="19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44675" algn="dec"/>
              </a:tabLst>
            </a:pPr>
            <a:r>
              <a:rPr lang="en-GB" sz="1900" dirty="0">
                <a:latin typeface="Verdana" pitchFamily="34" charset="0"/>
                <a:ea typeface="MS Mincho" pitchFamily="49" charset="-128"/>
                <a:cs typeface="Times New Roman" pitchFamily="18" charset="0"/>
              </a:rPr>
              <a:t>The table shows how far the planets are from the Sun compared with Earth. </a:t>
            </a:r>
            <a:endParaRPr lang="en-GB" sz="1900" dirty="0">
              <a:latin typeface="Arial" pitchFamily="34" charset="0"/>
              <a:cs typeface="Arial" pitchFamily="34" charset="0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en-GB" sz="2000" dirty="0"/>
              <a:t>Write “</a:t>
            </a:r>
            <a:r>
              <a:rPr lang="en-GB" sz="2000" b="1" dirty="0"/>
              <a:t>Sun</a:t>
            </a:r>
            <a:r>
              <a:rPr lang="en-GB" sz="2000" dirty="0"/>
              <a:t>” at one end of and “</a:t>
            </a:r>
            <a:r>
              <a:rPr lang="en-GB" sz="2000" b="1" dirty="0"/>
              <a:t>Pluto</a:t>
            </a:r>
            <a:r>
              <a:rPr lang="en-GB" sz="2000" dirty="0"/>
              <a:t>” at the other </a:t>
            </a:r>
            <a:r>
              <a:rPr lang="en-GB" sz="2000" dirty="0" smtClean="0"/>
              <a:t>end.</a:t>
            </a:r>
            <a:endParaRPr lang="en-GB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en-GB" sz="2000" dirty="0"/>
              <a:t>Fold the paper in half, write “</a:t>
            </a:r>
            <a:r>
              <a:rPr lang="en-GB" sz="2000" b="1" dirty="0"/>
              <a:t>Uranus</a:t>
            </a:r>
            <a:r>
              <a:rPr lang="en-GB" sz="2000" dirty="0"/>
              <a:t>” on the </a:t>
            </a:r>
            <a:r>
              <a:rPr lang="en-GB" sz="2000" dirty="0" smtClean="0"/>
              <a:t>crease.</a:t>
            </a:r>
            <a:endParaRPr lang="en-GB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en-GB" sz="2000" dirty="0"/>
              <a:t>Re-fold, then fold in half again, write “</a:t>
            </a:r>
            <a:r>
              <a:rPr lang="en-GB" sz="2000" b="1" dirty="0"/>
              <a:t>Saturn</a:t>
            </a:r>
            <a:r>
              <a:rPr lang="en-GB" sz="2000" dirty="0"/>
              <a:t>” on the 1/4 closest to the Sun, write “</a:t>
            </a:r>
            <a:r>
              <a:rPr lang="en-GB" sz="2000" b="1" dirty="0"/>
              <a:t>Neptune</a:t>
            </a:r>
            <a:r>
              <a:rPr lang="en-GB" sz="2000" dirty="0"/>
              <a:t>” on the 3/4 </a:t>
            </a:r>
            <a:r>
              <a:rPr lang="en-GB" sz="2000" dirty="0" smtClean="0"/>
              <a:t>fold.</a:t>
            </a:r>
            <a:endParaRPr lang="en-GB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en-GB" sz="2000" dirty="0"/>
              <a:t>Fold from the Sun up to Saturn, write “</a:t>
            </a:r>
            <a:r>
              <a:rPr lang="en-GB" sz="2000" b="1" dirty="0"/>
              <a:t>Jupiter</a:t>
            </a:r>
            <a:r>
              <a:rPr lang="en-GB" sz="2000" dirty="0"/>
              <a:t>” at this 1/8 </a:t>
            </a:r>
            <a:r>
              <a:rPr lang="en-GB" sz="2000" dirty="0" smtClean="0"/>
              <a:t>crease.</a:t>
            </a:r>
            <a:endParaRPr lang="en-GB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en-GB" sz="2000" dirty="0"/>
              <a:t>Fold from the Sun up to Jupiter, write “</a:t>
            </a:r>
            <a:r>
              <a:rPr lang="en-GB" sz="2000" b="1" dirty="0"/>
              <a:t>Asteroid Belt</a:t>
            </a:r>
            <a:r>
              <a:rPr lang="en-GB" sz="2000" dirty="0"/>
              <a:t>” at this 1/16 </a:t>
            </a:r>
            <a:r>
              <a:rPr lang="en-GB" sz="2000" dirty="0" smtClean="0"/>
              <a:t>crease.</a:t>
            </a:r>
            <a:endParaRPr lang="en-GB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en-GB" sz="2000" dirty="0"/>
              <a:t>Fold from the Sun up to asteroid belt, write “</a:t>
            </a:r>
            <a:r>
              <a:rPr lang="en-GB" sz="2000" b="1" dirty="0"/>
              <a:t>Mars</a:t>
            </a:r>
            <a:r>
              <a:rPr lang="en-GB" sz="2000" dirty="0"/>
              <a:t>” at this 1/32 </a:t>
            </a:r>
            <a:r>
              <a:rPr lang="en-GB" sz="2000" dirty="0" smtClean="0"/>
              <a:t>crease.</a:t>
            </a:r>
            <a:endParaRPr lang="en-GB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en-GB" sz="2000" dirty="0"/>
              <a:t>Write the rest of the planets evenly in the remaining space (in this order); Sun</a:t>
            </a:r>
            <a:r>
              <a:rPr lang="en-GB" sz="2000" b="1" dirty="0"/>
              <a:t>, Mercury, Venus, Earth,</a:t>
            </a:r>
            <a:r>
              <a:rPr lang="en-GB" sz="2000" b="1"/>
              <a:t> </a:t>
            </a:r>
            <a:r>
              <a:rPr lang="en-GB" sz="2000" smtClean="0"/>
              <a:t>Mars.</a:t>
            </a:r>
            <a:endParaRPr lang="en-GB" sz="2000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6453336"/>
            <a:ext cx="12192000" cy="40466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To learn the objects in the solar system.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31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scale of the Solar System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695400" y="1600201"/>
            <a:ext cx="7488832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What is the biggest planet in the Solar System?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smallest planet in the Solar System?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How does distance from the Sun affect the planets properties, for example, their surface temperature</a:t>
            </a:r>
            <a:r>
              <a:rPr lang="en-GB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Why don’t we know very much about some planets?</a:t>
            </a:r>
            <a:endParaRPr lang="en-GB" dirty="0"/>
          </a:p>
        </p:txBody>
      </p:sp>
      <p:pic>
        <p:nvPicPr>
          <p:cNvPr id="3074" name="Picture 2" descr="https://www.kerboodle.com/system/images/W1siZiIsIjIwMTMvMTEvMDEvMTMvMzcvMjAvNTA5L294b19hY3QwMV9wNDAyX2xwMDBfeHhwaDA0LmpwZyJdXQ/oxo_act01_p402_lp00_xxph0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39596" y="2636912"/>
            <a:ext cx="2962672" cy="2052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18" r="14851"/>
          <a:stretch/>
        </p:blipFill>
        <p:spPr bwMode="auto">
          <a:xfrm>
            <a:off x="47328" y="1733613"/>
            <a:ext cx="648072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65" y="3956238"/>
            <a:ext cx="583848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0" y="6453336"/>
            <a:ext cx="12192000" cy="40466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To learn the objects in the solar system.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48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planet am I?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Choose a planet in the Solar System.</a:t>
            </a:r>
          </a:p>
          <a:p>
            <a:r>
              <a:rPr lang="en-GB" dirty="0"/>
              <a:t>Write down clues for your partner to try and guess which planet you are.</a:t>
            </a:r>
          </a:p>
        </p:txBody>
      </p:sp>
      <p:pic>
        <p:nvPicPr>
          <p:cNvPr id="4098" name="Picture 2" descr="https://www.kerboodle.com/system/images/W1siZiIsIjIwMTMvMTEvMDEvMTMvMzkvNTYvNTM4L294b19hY3QwMV8xMjAyX3dxMDBfeHhwaDAxLmpwZyJdXQ/oxo_act01_1202_wq00_xxph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120" y="1744810"/>
            <a:ext cx="4038600" cy="3167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0" y="6453336"/>
            <a:ext cx="12192000" cy="40466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/>
                </a:solidFill>
              </a:rPr>
              <a:t>l/o: To learn the objects in the solar system.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9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Pick one question to answer.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7648" y="1600201"/>
            <a:ext cx="7283152" cy="4525963"/>
          </a:xfrm>
        </p:spPr>
        <p:txBody>
          <a:bodyPr/>
          <a:lstStyle/>
          <a:p>
            <a:endParaRPr lang="en-GB" dirty="0" smtClean="0">
              <a:latin typeface="Century Gothic" panose="020B0502020202020204" pitchFamily="34" charset="0"/>
            </a:endParaRPr>
          </a:p>
          <a:p>
            <a:endParaRPr lang="en-GB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  <p:sp>
        <p:nvSpPr>
          <p:cNvPr id="5" name="Down Arrow 4"/>
          <p:cNvSpPr/>
          <p:nvPr/>
        </p:nvSpPr>
        <p:spPr>
          <a:xfrm>
            <a:off x="2135560" y="1412776"/>
            <a:ext cx="864096" cy="4176464"/>
          </a:xfrm>
          <a:prstGeom prst="downArrow">
            <a:avLst/>
          </a:prstGeom>
          <a:gradFill>
            <a:gsLst>
              <a:gs pos="0">
                <a:srgbClr val="FF0000"/>
              </a:gs>
              <a:gs pos="50000">
                <a:srgbClr val="FFC000"/>
              </a:gs>
              <a:gs pos="100000">
                <a:srgbClr val="FFFF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550" y="1393857"/>
            <a:ext cx="1040058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780928"/>
            <a:ext cx="936104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128" y="4032138"/>
            <a:ext cx="583848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2999656" y="1600201"/>
            <a:ext cx="721114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Name the objects in the Solar System</a:t>
            </a:r>
          </a:p>
          <a:p>
            <a:pPr marL="0" indent="0">
              <a:buNone/>
            </a:pPr>
            <a:r>
              <a:rPr lang="en-GB" dirty="0"/>
              <a:t>Describe some similarities and differences between the planets of the Solar System.</a:t>
            </a:r>
          </a:p>
          <a:p>
            <a:pPr marL="0" indent="0">
              <a:buNone/>
            </a:pPr>
            <a:r>
              <a:rPr lang="en-GB" dirty="0"/>
              <a:t>Explain why we know less information about some of the planets.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5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645</TotalTime>
  <Words>520</Words>
  <Application>Microsoft Office PowerPoint</Application>
  <PresentationFormat>Widescreen</PresentationFormat>
  <Paragraphs>67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Comic Sans MS</vt:lpstr>
      <vt:lpstr>MS Mincho</vt:lpstr>
      <vt:lpstr>Times New Roman</vt:lpstr>
      <vt:lpstr>Verdana</vt:lpstr>
      <vt:lpstr>Theme1</vt:lpstr>
      <vt:lpstr>The Solar System</vt:lpstr>
      <vt:lpstr>How big do you think our Solar System is compared to the rest of the known Universe?</vt:lpstr>
      <vt:lpstr>Our Solar System</vt:lpstr>
      <vt:lpstr>PowerPoint Presentation</vt:lpstr>
      <vt:lpstr>The Planets</vt:lpstr>
      <vt:lpstr>PowerPoint Presentation</vt:lpstr>
      <vt:lpstr>The scale of the Solar System</vt:lpstr>
      <vt:lpstr>What planet am I?</vt:lpstr>
      <vt:lpstr>Pick one question to answer.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</dc:title>
  <dc:creator>Rhian Putt</dc:creator>
  <cp:lastModifiedBy>R Baddeley</cp:lastModifiedBy>
  <cp:revision>19</cp:revision>
  <cp:lastPrinted>2019-06-24T13:15:21Z</cp:lastPrinted>
  <dcterms:created xsi:type="dcterms:W3CDTF">2017-01-26T11:06:43Z</dcterms:created>
  <dcterms:modified xsi:type="dcterms:W3CDTF">2019-06-24T13:30:08Z</dcterms:modified>
</cp:coreProperties>
</file>