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sldIdLst>
    <p:sldId id="265" r:id="rId2"/>
    <p:sldId id="263" r:id="rId3"/>
    <p:sldId id="256" r:id="rId4"/>
    <p:sldId id="258" r:id="rId5"/>
    <p:sldId id="259" r:id="rId6"/>
    <p:sldId id="264" r:id="rId7"/>
    <p:sldId id="260" r:id="rId8"/>
    <p:sldId id="266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0" autoAdjust="0"/>
  </p:normalViewPr>
  <p:slideViewPr>
    <p:cSldViewPr>
      <p:cViewPr varScale="1">
        <p:scale>
          <a:sx n="81" d="100"/>
          <a:sy n="81" d="100"/>
        </p:scale>
        <p:origin x="72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A86BC-B122-4566-A82C-7F0AE6F677A9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566A7-E5F1-4E2F-87F0-C6C7A3F7E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1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566A7-E5F1-4E2F-87F0-C6C7A3F7EA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2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0C35-BED8-4174-AAA9-AFD2C64A1DF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D0FD-3B34-425B-AE4C-487391270F9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cPA7Fzebw" TargetMode="External"/><Relationship Id="rId2" Type="http://schemas.openxmlformats.org/officeDocument/2006/relationships/hyperlink" Target="https://www.youtube.com/watch?v=vIR0GeHmBH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tellarium.org/en_GB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P1.4 Space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www.youtube.com/watch?v=vIR0GeHmBHM</a:t>
            </a:r>
            <a:endParaRPr lang="en-GB" dirty="0" smtClean="0"/>
          </a:p>
          <a:p>
            <a:r>
              <a:rPr lang="en-GB" dirty="0">
                <a:hlinkClick r:id="rId3"/>
              </a:rPr>
              <a:t>https</a:t>
            </a:r>
            <a:r>
              <a:rPr lang="en-GB">
                <a:hlinkClick r:id="rId3"/>
              </a:rPr>
              <a:t>://</a:t>
            </a:r>
            <a:r>
              <a:rPr lang="en-GB" smtClean="0">
                <a:hlinkClick r:id="rId3"/>
              </a:rPr>
              <a:t>www.youtube.com/watch?v=tRcPA7Fzebw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 the Universe?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 of all the objects in the Universe.</a:t>
            </a:r>
          </a:p>
          <a:p>
            <a:endParaRPr lang="en-GB" dirty="0"/>
          </a:p>
          <a:p>
            <a:r>
              <a:rPr lang="en-GB" dirty="0" smtClean="0"/>
              <a:t>Rank them in size order.</a:t>
            </a:r>
            <a:endParaRPr lang="en-GB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6453335"/>
            <a:ext cx="12192000" cy="4136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bg1"/>
                </a:solidFill>
              </a:rPr>
              <a:t>l/o: To understand what is in the night sky.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1863" y="188641"/>
            <a:ext cx="7772400" cy="1470025"/>
          </a:xfrm>
        </p:spPr>
        <p:txBody>
          <a:bodyPr/>
          <a:lstStyle/>
          <a:p>
            <a:r>
              <a:rPr lang="en-GB" u="sng" dirty="0" smtClean="0"/>
              <a:t>The Night Sky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27616" y="3284985"/>
            <a:ext cx="8706681" cy="3831525"/>
            <a:chOff x="168085" y="404664"/>
            <a:chExt cx="8706681" cy="3831525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3831525"/>
              <a:chOff x="168085" y="404664"/>
              <a:chExt cx="2808312" cy="38315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entury Gothic" panose="020B0502020202020204" pitchFamily="34" charset="0"/>
                  </a:rPr>
                  <a:t>I can: list some of the objects you can see in the night sky.</a:t>
                </a: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384376"/>
              <a:chOff x="3152800" y="404664"/>
              <a:chExt cx="2808312" cy="338437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>
                    <a:latin typeface="Comic Sans MS" panose="030F0702030302020204" pitchFamily="66" charset="0"/>
                  </a:rPr>
                  <a:t> </a:t>
                </a:r>
                <a:r>
                  <a:rPr lang="en-GB" dirty="0"/>
                  <a:t> </a:t>
                </a:r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76836" y="2204864"/>
                <a:ext cx="21602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/>
                  <a:t>describe the objects that you can see in the night sky.</a:t>
                </a:r>
                <a:endParaRPr lang="en-GB" dirty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384376"/>
              <a:chOff x="6066454" y="404664"/>
              <a:chExt cx="2808312" cy="338437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>
                    <a:latin typeface="Comic Sans MS" panose="030F0702030302020204" pitchFamily="66" charset="0"/>
                  </a:rPr>
                  <a:t> </a:t>
                </a:r>
                <a:r>
                  <a:rPr lang="en-GB" dirty="0"/>
                  <a:t> </a:t>
                </a:r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238728" y="2204864"/>
                <a:ext cx="24637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entury Gothic" panose="020B0502020202020204" pitchFamily="34" charset="0"/>
                  </a:rPr>
                  <a:t>I can: </a:t>
                </a:r>
                <a:r>
                  <a:rPr lang="en-GB" dirty="0"/>
                  <a:t>describe the structure of the Universe.</a:t>
                </a:r>
              </a:p>
              <a:p>
                <a:endParaRPr lang="en-GB" dirty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1981200" y="1916832"/>
            <a:ext cx="8229600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chemeClr val="tx1"/>
                </a:solidFill>
              </a:rPr>
              <a:t>I will be </a:t>
            </a:r>
            <a:r>
              <a:rPr lang="en-GB" sz="2000" b="1">
                <a:solidFill>
                  <a:schemeClr val="tx1"/>
                </a:solidFill>
              </a:rPr>
              <a:t>working scientifically</a:t>
            </a:r>
            <a:r>
              <a:rPr lang="en-GB" sz="2000">
                <a:solidFill>
                  <a:schemeClr val="tx1"/>
                </a:solidFill>
              </a:rPr>
              <a:t> to:</a:t>
            </a:r>
          </a:p>
          <a:p>
            <a:r>
              <a:rPr lang="en-GB" sz="2000">
                <a:solidFill>
                  <a:schemeClr val="tx1"/>
                </a:solidFill>
              </a:rPr>
              <a:t>understand how scientific theories develop as earlier explanations are modified  to take account of new evidence.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191344" y="188641"/>
            <a:ext cx="3744416" cy="697630"/>
          </a:xfrm>
        </p:spPr>
        <p:txBody>
          <a:bodyPr/>
          <a:lstStyle/>
          <a:p>
            <a:fld id="{01ED2540-DA55-45A7-AC59-FE5A0F0C976E}" type="datetime2">
              <a:rPr lang="en-GB" sz="2400" u="sng" smtClean="0">
                <a:solidFill>
                  <a:schemeClr val="tx1"/>
                </a:solidFill>
              </a:rPr>
              <a:t>Thursday, 20 June 2019</a:t>
            </a:fld>
            <a:endParaRPr lang="en-GB" sz="2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564905"/>
            <a:ext cx="4114800" cy="1872208"/>
          </a:xfrm>
        </p:spPr>
        <p:txBody>
          <a:bodyPr/>
          <a:lstStyle/>
          <a:p>
            <a:r>
              <a:rPr lang="en-GB" dirty="0"/>
              <a:t>How many stars do you think you can see at night?</a:t>
            </a:r>
          </a:p>
        </p:txBody>
      </p:sp>
      <p:pic>
        <p:nvPicPr>
          <p:cNvPr id="1026" name="Picture 2" descr="https://www.kerboodle.com/system/images/W1siZiIsIjIwMTMvMTEvMDEvMTMvMzEvMTQvNTI0L294b19hY3QwMV9wNDAxX2xwMDBfeHhwaDAxLmpwZyJdXQ/oxo_act01_p401_lp00_xxph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2276873"/>
            <a:ext cx="4134673" cy="27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6453335"/>
            <a:ext cx="12192000" cy="4136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bg1"/>
                </a:solidFill>
              </a:rPr>
              <a:t>l/o: To understand what is in the night sky.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bronze med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04664"/>
            <a:ext cx="1040058" cy="1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 the sky tonight?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Free programs like </a:t>
            </a:r>
            <a:r>
              <a:rPr lang="en-GB" dirty="0">
                <a:hlinkClick r:id="rId2"/>
              </a:rPr>
              <a:t>Stellarium </a:t>
            </a:r>
            <a:r>
              <a:rPr lang="en-GB" dirty="0"/>
              <a:t>can show you what the night sky may look like on a particular day.</a:t>
            </a:r>
          </a:p>
        </p:txBody>
      </p:sp>
      <p:pic>
        <p:nvPicPr>
          <p:cNvPr id="2050" name="Picture 2" descr="https://www.kerboodle.com/system/images/W1siZiIsIjIwMTMvMTEvMDEvMTMvMzEvNDIvNDE3L294b19hY3QwMV9wNDAxX2xwMDBfeHhwaDAyLmpwZyJdXQ/oxo_act01_p401_lp00_xxph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105709"/>
            <a:ext cx="4038600" cy="351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6453335"/>
            <a:ext cx="12192000" cy="4136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bg1"/>
                </a:solidFill>
              </a:rPr>
              <a:t>l/o: To understand what is in the night sky.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 the Universe?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There are lots of different objects in the sky but they are so far away they look the same to us.</a:t>
            </a:r>
          </a:p>
          <a:p>
            <a:r>
              <a:rPr lang="en-GB" dirty="0"/>
              <a:t>You are going to learn about the different objects that are in the Universe.</a:t>
            </a:r>
          </a:p>
          <a:p>
            <a:endParaRPr lang="en-GB" dirty="0"/>
          </a:p>
        </p:txBody>
      </p:sp>
      <p:pic>
        <p:nvPicPr>
          <p:cNvPr id="3074" name="Picture 2" descr="https://www.kerboodle.com/system/images/W1siZiIsIjIwMTMvMTEvMDEvMTMvMzEvNTgvNTA5L294b19hY3QwMV9wNDAxX2xwMDBfeHhwaDAzLmpwZyJdXQ/oxo_act01_p401_lp00_xxph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894096"/>
            <a:ext cx="4038600" cy="393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6453335"/>
            <a:ext cx="12192000" cy="4136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bg1"/>
                </a:solidFill>
              </a:rPr>
              <a:t>l/o: To understand what is in the night sky.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Astronomer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the origin and the make-up of the universe.</a:t>
            </a:r>
          </a:p>
          <a:p>
            <a:r>
              <a:rPr lang="en-GB" dirty="0" smtClean="0"/>
              <a:t>Salary: £13,000 - £60,000</a:t>
            </a:r>
          </a:p>
          <a:p>
            <a:r>
              <a:rPr lang="en-GB" dirty="0" smtClean="0"/>
              <a:t>Collect data from satellites, develop new instruments,  analyse data, </a:t>
            </a:r>
            <a:r>
              <a:rPr lang="en-GB" smtClean="0"/>
              <a:t>test theories.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8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Read the passage on the sheet and complete the questions.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60648"/>
            <a:ext cx="936104" cy="9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02" y="350935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6453335"/>
            <a:ext cx="12192000" cy="4136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bg1"/>
                </a:solidFill>
              </a:rPr>
              <a:t>l/o: To understand what is in the night sky.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96753"/>
            <a:ext cx="274664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Access sheet</a:t>
            </a:r>
          </a:p>
          <a:p>
            <a:pPr marL="0" indent="0">
              <a:buNone/>
            </a:pPr>
            <a:r>
              <a:rPr lang="en-GB" sz="1800" b="1" dirty="0"/>
              <a:t>1</a:t>
            </a:r>
            <a:r>
              <a:rPr lang="en-GB" sz="1800" dirty="0"/>
              <a:t> stars, galaxies (Solar System)</a:t>
            </a:r>
          </a:p>
          <a:p>
            <a:pPr marL="0" indent="0">
              <a:buNone/>
            </a:pPr>
            <a:r>
              <a:rPr lang="en-GB" sz="1800" b="1" dirty="0"/>
              <a:t>2</a:t>
            </a:r>
            <a:r>
              <a:rPr lang="en-GB" sz="1800" dirty="0"/>
              <a:t> planets, moons</a:t>
            </a:r>
          </a:p>
          <a:p>
            <a:pPr marL="0" indent="0">
              <a:buNone/>
            </a:pPr>
            <a:r>
              <a:rPr lang="en-GB" sz="1800" b="1" dirty="0"/>
              <a:t>3</a:t>
            </a:r>
            <a:r>
              <a:rPr lang="en-GB" sz="1800" dirty="0"/>
              <a:t> planets, moons, star (Sun) </a:t>
            </a:r>
          </a:p>
          <a:p>
            <a:pPr marL="0" indent="0">
              <a:buNone/>
            </a:pPr>
            <a:r>
              <a:rPr lang="en-GB" sz="1800" b="1" dirty="0"/>
              <a:t>4</a:t>
            </a:r>
            <a:r>
              <a:rPr lang="en-GB" sz="1800" dirty="0"/>
              <a:t> moon, planet, star, Solar System, galaxy</a:t>
            </a:r>
          </a:p>
          <a:p>
            <a:pPr marL="0" indent="0">
              <a:buNone/>
            </a:pPr>
            <a:r>
              <a:rPr lang="en-GB" sz="1800" b="1" dirty="0"/>
              <a:t>5</a:t>
            </a:r>
            <a:r>
              <a:rPr lang="en-GB" sz="1800" dirty="0"/>
              <a:t> Earth, Solar System, Milky Way galaxy, Universe</a:t>
            </a:r>
          </a:p>
          <a:p>
            <a:pPr marL="0" indent="0">
              <a:buNone/>
            </a:pPr>
            <a:r>
              <a:rPr lang="en-GB" sz="1800" b="1" dirty="0"/>
              <a:t>Extension</a:t>
            </a:r>
          </a:p>
          <a:p>
            <a:pPr marL="0" indent="0">
              <a:buNone/>
            </a:pPr>
            <a:r>
              <a:rPr lang="en-GB" sz="1800" b="1" smtClean="0"/>
              <a:t>1 </a:t>
            </a:r>
            <a:r>
              <a:rPr lang="en-GB" sz="1800" smtClean="0"/>
              <a:t>one </a:t>
            </a:r>
            <a:r>
              <a:rPr lang="en-GB" sz="1800" dirty="0"/>
              <a:t>million (1000 x 1000</a:t>
            </a:r>
            <a:r>
              <a:rPr lang="en-GB" sz="1800" dirty="0" smtClean="0"/>
              <a:t>)</a:t>
            </a:r>
          </a:p>
          <a:p>
            <a:pPr marL="0" indent="0">
              <a:buNone/>
            </a:pPr>
            <a:r>
              <a:rPr lang="en-GB" sz="1800" b="1" dirty="0" smtClean="0"/>
              <a:t>2</a:t>
            </a:r>
            <a:r>
              <a:rPr lang="en-GB" sz="1800" dirty="0"/>
              <a:t> </a:t>
            </a:r>
            <a:r>
              <a:rPr lang="en-GB" sz="1800" dirty="0" smtClean="0"/>
              <a:t>1000 </a:t>
            </a:r>
            <a:r>
              <a:rPr lang="en-GB" sz="1800" dirty="0"/>
              <a:t>km</a:t>
            </a:r>
          </a:p>
          <a:p>
            <a:pPr marL="0" indent="0">
              <a:buNone/>
            </a:pPr>
            <a:r>
              <a:rPr lang="en-GB" sz="1800" b="1" dirty="0" smtClean="0"/>
              <a:t>3</a:t>
            </a:r>
            <a:r>
              <a:rPr lang="en-GB" sz="1800" dirty="0"/>
              <a:t> </a:t>
            </a:r>
            <a:r>
              <a:rPr lang="en-GB" sz="1800" dirty="0" smtClean="0"/>
              <a:t>Yes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99857" y="1196753"/>
            <a:ext cx="6782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Activity sheet:</a:t>
            </a:r>
          </a:p>
          <a:p>
            <a:pPr marL="0" indent="0">
              <a:buNone/>
            </a:pPr>
            <a:r>
              <a:rPr lang="en-GB" sz="2000" b="1" dirty="0"/>
              <a:t>1 </a:t>
            </a:r>
            <a:r>
              <a:rPr lang="en-GB" sz="2000" dirty="0"/>
              <a:t>star, galaxy (Solar System)</a:t>
            </a:r>
          </a:p>
          <a:p>
            <a:pPr marL="0" indent="0">
              <a:buNone/>
            </a:pPr>
            <a:r>
              <a:rPr lang="en-GB" sz="2000" b="1" dirty="0"/>
              <a:t>2 </a:t>
            </a:r>
            <a:r>
              <a:rPr lang="en-GB" sz="2000" dirty="0"/>
              <a:t>planets, moons</a:t>
            </a:r>
          </a:p>
          <a:p>
            <a:pPr marL="0" indent="0">
              <a:buNone/>
            </a:pPr>
            <a:r>
              <a:rPr lang="en-GB" sz="2000" b="1" dirty="0"/>
              <a:t>3</a:t>
            </a:r>
            <a:r>
              <a:rPr lang="en-GB" sz="2000" dirty="0"/>
              <a:t> moon, planet, star, Solar System, galaxy, Universe </a:t>
            </a:r>
          </a:p>
          <a:p>
            <a:pPr marL="0" indent="0">
              <a:buNone/>
            </a:pPr>
            <a:r>
              <a:rPr lang="en-GB" sz="2000" b="1" dirty="0"/>
              <a:t>4</a:t>
            </a:r>
            <a:r>
              <a:rPr lang="en-GB" sz="2000" dirty="0"/>
              <a:t> planets orbit stars, moons orbit planets, the Solar System contains a star and planets, a star is a ball of burning gas giving out heat and light, a galaxy contains billions of solar systems (if students include other objects found in the Universe, credit these, e.g., dwarf planet and asteroids).</a:t>
            </a:r>
          </a:p>
          <a:p>
            <a:pPr marL="0" indent="0">
              <a:buNone/>
            </a:pPr>
            <a:r>
              <a:rPr lang="en-GB" sz="2000" b="1" dirty="0"/>
              <a:t>5</a:t>
            </a:r>
            <a:r>
              <a:rPr lang="en-GB" sz="2000" dirty="0"/>
              <a:t> Earth, the Solar System, Milky Way galaxy, Universe</a:t>
            </a:r>
          </a:p>
          <a:p>
            <a:pPr marL="0" indent="0">
              <a:buNone/>
            </a:pPr>
            <a:r>
              <a:rPr lang="en-GB" sz="2000" b="1" dirty="0"/>
              <a:t>6</a:t>
            </a:r>
            <a:r>
              <a:rPr lang="en-GB" sz="2000" dirty="0"/>
              <a:t>Planets, stars, and moons are part of the Solar System. Solar Systems are part of a galaxy.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6453335"/>
            <a:ext cx="12192000" cy="4136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bg1"/>
                </a:solidFill>
              </a:rPr>
              <a:t>l/o: To understand what is in the night sky.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Postcard to the universe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different objects in the Universe?</a:t>
            </a:r>
          </a:p>
          <a:p>
            <a:r>
              <a:rPr lang="en-GB" dirty="0"/>
              <a:t>Put all the objects of the Universe into a </a:t>
            </a:r>
            <a:r>
              <a:rPr lang="en-GB" dirty="0" smtClean="0"/>
              <a:t>hierarchy.</a:t>
            </a:r>
            <a:endParaRPr lang="en-GB" dirty="0"/>
          </a:p>
          <a:p>
            <a:r>
              <a:rPr lang="en-GB" dirty="0" smtClean="0"/>
              <a:t>Use </a:t>
            </a:r>
            <a:r>
              <a:rPr lang="en-GB" dirty="0"/>
              <a:t>this to write the address of the Earth.</a:t>
            </a:r>
          </a:p>
          <a:p>
            <a:endParaRPr lang="en-GB" dirty="0"/>
          </a:p>
        </p:txBody>
      </p:sp>
      <p:pic>
        <p:nvPicPr>
          <p:cNvPr id="4098" name="Picture 2" descr="https://www.kerboodle.com/system/images/W1siZiIsIjIwMTMvMTEvMDEvMTMvMzIvMDkvNjIzL294b19hY3QwMV9wNDAxX2xwMDBfeHhwaDA0LmpwZyJdXQ/oxo_act01_p401_lp00_xxph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6453335"/>
            <a:ext cx="12192000" cy="4136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>
                <a:solidFill>
                  <a:schemeClr val="bg1"/>
                </a:solidFill>
              </a:rPr>
              <a:t>l/o: To understand what is in the night sky.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876</TotalTime>
  <Words>497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Theme1</vt:lpstr>
      <vt:lpstr> P1.4 Space</vt:lpstr>
      <vt:lpstr>The Night Sky</vt:lpstr>
      <vt:lpstr>PowerPoint Presentation</vt:lpstr>
      <vt:lpstr>What is in the sky tonight?</vt:lpstr>
      <vt:lpstr>What is in the Universe?</vt:lpstr>
      <vt:lpstr>Astronomer</vt:lpstr>
      <vt:lpstr>Read the passage on the sheet and complete the questions.</vt:lpstr>
      <vt:lpstr>Answers</vt:lpstr>
      <vt:lpstr>Postcard to the universe</vt:lpstr>
      <vt:lpstr>What is in the Universe?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l/o: To understand what is in the night sky.</dc:title>
  <dc:creator>Rhian Putt</dc:creator>
  <cp:lastModifiedBy>R Baddeley</cp:lastModifiedBy>
  <cp:revision>13</cp:revision>
  <dcterms:created xsi:type="dcterms:W3CDTF">2017-01-26T10:59:14Z</dcterms:created>
  <dcterms:modified xsi:type="dcterms:W3CDTF">2019-06-20T14:14:29Z</dcterms:modified>
</cp:coreProperties>
</file>