
<file path=[Content_Types].xml><?xml version="1.0" encoding="utf-8"?>
<Types xmlns="http://schemas.openxmlformats.org/package/2006/content-types">
  <Default Extension="emf" ContentType="image/x-emf"/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61" r:id="rId2"/>
    <p:sldId id="271" r:id="rId3"/>
    <p:sldId id="264" r:id="rId4"/>
    <p:sldId id="263" r:id="rId5"/>
    <p:sldId id="272" r:id="rId6"/>
    <p:sldId id="273" r:id="rId7"/>
    <p:sldId id="274" r:id="rId8"/>
    <p:sldId id="275" r:id="rId9"/>
    <p:sldId id="276" r:id="rId10"/>
    <p:sldId id="260" r:id="rId11"/>
    <p:sldId id="266" r:id="rId12"/>
    <p:sldId id="265" r:id="rId13"/>
    <p:sldId id="267" r:id="rId14"/>
    <p:sldId id="268" r:id="rId15"/>
    <p:sldId id="269" r:id="rId16"/>
    <p:sldId id="270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8121" autoAdjust="0"/>
    <p:restoredTop sz="94660"/>
  </p:normalViewPr>
  <p:slideViewPr>
    <p:cSldViewPr>
      <p:cViewPr varScale="1">
        <p:scale>
          <a:sx n="68" d="100"/>
          <a:sy n="68" d="100"/>
        </p:scale>
        <p:origin x="780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A13D3EF-A01B-4D87-A505-672EB4DFF259}" type="datetimeFigureOut">
              <a:rPr lang="en-GB" smtClean="0"/>
              <a:pPr/>
              <a:t>03/06/2020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4A522AF-830D-4F4C-8072-1F937D175831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661AB7-FF02-4B0B-828D-5968709E3B60}" type="datetimeFigureOut">
              <a:rPr lang="en-GB" smtClean="0"/>
              <a:pPr/>
              <a:t>03/06/2020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CC2CA4-A385-4E71-BDA5-20DF5F168BD0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661AB7-FF02-4B0B-828D-5968709E3B60}" type="datetimeFigureOut">
              <a:rPr lang="en-GB" smtClean="0"/>
              <a:pPr/>
              <a:t>03/06/2020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CC2CA4-A385-4E71-BDA5-20DF5F168BD0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661AB7-FF02-4B0B-828D-5968709E3B60}" type="datetimeFigureOut">
              <a:rPr lang="en-GB" smtClean="0"/>
              <a:pPr/>
              <a:t>03/06/2020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CC2CA4-A385-4E71-BDA5-20DF5F168BD0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661AB7-FF02-4B0B-828D-5968709E3B60}" type="datetimeFigureOut">
              <a:rPr lang="en-GB" smtClean="0"/>
              <a:pPr/>
              <a:t>03/06/2020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CC2CA4-A385-4E71-BDA5-20DF5F168BD0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661AB7-FF02-4B0B-828D-5968709E3B60}" type="datetimeFigureOut">
              <a:rPr lang="en-GB" smtClean="0"/>
              <a:pPr/>
              <a:t>03/06/2020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CC2CA4-A385-4E71-BDA5-20DF5F168BD0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661AB7-FF02-4B0B-828D-5968709E3B60}" type="datetimeFigureOut">
              <a:rPr lang="en-GB" smtClean="0"/>
              <a:pPr/>
              <a:t>03/06/2020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CC2CA4-A385-4E71-BDA5-20DF5F168BD0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661AB7-FF02-4B0B-828D-5968709E3B60}" type="datetimeFigureOut">
              <a:rPr lang="en-GB" smtClean="0"/>
              <a:pPr/>
              <a:t>03/06/2020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CC2CA4-A385-4E71-BDA5-20DF5F168BD0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661AB7-FF02-4B0B-828D-5968709E3B60}" type="datetimeFigureOut">
              <a:rPr lang="en-GB" smtClean="0"/>
              <a:pPr/>
              <a:t>03/06/2020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CC2CA4-A385-4E71-BDA5-20DF5F168BD0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661AB7-FF02-4B0B-828D-5968709E3B60}" type="datetimeFigureOut">
              <a:rPr lang="en-GB" smtClean="0"/>
              <a:pPr/>
              <a:t>03/06/2020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CC2CA4-A385-4E71-BDA5-20DF5F168BD0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661AB7-FF02-4B0B-828D-5968709E3B60}" type="datetimeFigureOut">
              <a:rPr lang="en-GB" smtClean="0"/>
              <a:pPr/>
              <a:t>03/06/2020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CC2CA4-A385-4E71-BDA5-20DF5F168BD0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661AB7-FF02-4B0B-828D-5968709E3B60}" type="datetimeFigureOut">
              <a:rPr lang="en-GB" smtClean="0"/>
              <a:pPr/>
              <a:t>03/06/2020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CC2CA4-A385-4E71-BDA5-20DF5F168BD0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661AB7-FF02-4B0B-828D-5968709E3B60}" type="datetimeFigureOut">
              <a:rPr lang="en-GB" smtClean="0"/>
              <a:pPr/>
              <a:t>03/06/2020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CC2CA4-A385-4E71-BDA5-20DF5F168BD0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wmf"/><Relationship Id="rId13" Type="http://schemas.openxmlformats.org/officeDocument/2006/relationships/image" Target="../media/image11.wmf"/><Relationship Id="rId3" Type="http://schemas.openxmlformats.org/officeDocument/2006/relationships/image" Target="../media/image2.png"/><Relationship Id="rId7" Type="http://schemas.openxmlformats.org/officeDocument/2006/relationships/image" Target="../media/image6.wmf"/><Relationship Id="rId12" Type="http://schemas.openxmlformats.org/officeDocument/2006/relationships/image" Target="../media/image10.w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hyperlink" Target="http://www.google.co.uk/imgres?imgurl=http://rlv.zcache.com/i_love_berlin_tshirt-p2354495222304536763oke_400.jpg&amp;imgrefurl=http://www.zazzle.com/i_love_berlin_tshirt-235449522230453676&amp;h=400&amp;w=400&amp;sz=27&amp;tbnid=RVbGR1JN_UQtGM:&amp;tbnh=124&amp;tbnw=124&amp;prev=/search?q=I+love+Berlin+t+shirt&amp;tbm=isch&amp;tbo=u&amp;zoom=1&amp;q=I+love+Berlin+t+shirt&amp;hl=en&amp;usg=__Q_m_PFaLmiFWf7pBzc5MIJqqJKk=&amp;sa=X&amp;ei=e-UITqLjOdC5hAe4g8jADQ&amp;ved=0CEAQ9QEwBA" TargetMode="External"/><Relationship Id="rId5" Type="http://schemas.openxmlformats.org/officeDocument/2006/relationships/image" Target="../media/image4.wmf"/><Relationship Id="rId10" Type="http://schemas.openxmlformats.org/officeDocument/2006/relationships/image" Target="../media/image9.jpeg"/><Relationship Id="rId4" Type="http://schemas.openxmlformats.org/officeDocument/2006/relationships/image" Target="../media/image3.jpeg"/><Relationship Id="rId9" Type="http://schemas.openxmlformats.org/officeDocument/2006/relationships/image" Target="../media/image8.wmf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wmf"/><Relationship Id="rId13" Type="http://schemas.openxmlformats.org/officeDocument/2006/relationships/image" Target="../media/image20.emf"/><Relationship Id="rId3" Type="http://schemas.openxmlformats.org/officeDocument/2006/relationships/image" Target="../media/image12.gif"/><Relationship Id="rId7" Type="http://schemas.openxmlformats.org/officeDocument/2006/relationships/image" Target="../media/image15.wmf"/><Relationship Id="rId12" Type="http://schemas.openxmlformats.org/officeDocument/2006/relationships/image" Target="../media/image22.png"/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wmf"/><Relationship Id="rId11" Type="http://schemas.openxmlformats.org/officeDocument/2006/relationships/image" Target="../media/image21.wmf"/><Relationship Id="rId5" Type="http://schemas.openxmlformats.org/officeDocument/2006/relationships/image" Target="../media/image14.gif"/><Relationship Id="rId10" Type="http://schemas.openxmlformats.org/officeDocument/2006/relationships/image" Target="../media/image19.png"/><Relationship Id="rId4" Type="http://schemas.openxmlformats.org/officeDocument/2006/relationships/image" Target="../media/image16.emf"/><Relationship Id="rId9" Type="http://schemas.openxmlformats.org/officeDocument/2006/relationships/image" Target="../media/image18.emf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gi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gi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gi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gi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gi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gi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wmf"/><Relationship Id="rId13" Type="http://schemas.openxmlformats.org/officeDocument/2006/relationships/image" Target="../media/image11.wmf"/><Relationship Id="rId3" Type="http://schemas.openxmlformats.org/officeDocument/2006/relationships/image" Target="../media/image2.png"/><Relationship Id="rId7" Type="http://schemas.openxmlformats.org/officeDocument/2006/relationships/image" Target="../media/image6.wmf"/><Relationship Id="rId12" Type="http://schemas.openxmlformats.org/officeDocument/2006/relationships/image" Target="../media/image10.w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hyperlink" Target="http://www.google.co.uk/imgres?imgurl=http://rlv.zcache.com/i_love_berlin_tshirt-p2354495222304536763oke_400.jpg&amp;imgrefurl=http://www.zazzle.com/i_love_berlin_tshirt-235449522230453676&amp;h=400&amp;w=400&amp;sz=27&amp;tbnid=RVbGR1JN_UQtGM:&amp;tbnh=124&amp;tbnw=124&amp;prev=/search?q=I+love+Berlin+t+shirt&amp;tbm=isch&amp;tbo=u&amp;zoom=1&amp;q=I+love+Berlin+t+shirt&amp;hl=en&amp;usg=__Q_m_PFaLmiFWf7pBzc5MIJqqJKk=&amp;sa=X&amp;ei=e-UITqLjOdC5hAe4g8jADQ&amp;ved=0CEAQ9QEwBA" TargetMode="External"/><Relationship Id="rId5" Type="http://schemas.openxmlformats.org/officeDocument/2006/relationships/image" Target="../media/image4.wmf"/><Relationship Id="rId10" Type="http://schemas.openxmlformats.org/officeDocument/2006/relationships/image" Target="../media/image9.jpeg"/><Relationship Id="rId4" Type="http://schemas.openxmlformats.org/officeDocument/2006/relationships/image" Target="../media/image3.jpeg"/><Relationship Id="rId9" Type="http://schemas.openxmlformats.org/officeDocument/2006/relationships/image" Target="../media/image8.wmf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image" Target="../media/image6.wmf"/><Relationship Id="rId7" Type="http://schemas.openxmlformats.org/officeDocument/2006/relationships/image" Target="../media/image4.wmf"/><Relationship Id="rId2" Type="http://schemas.openxmlformats.org/officeDocument/2006/relationships/image" Target="../media/image11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wmf"/><Relationship Id="rId5" Type="http://schemas.openxmlformats.org/officeDocument/2006/relationships/image" Target="../media/image2.png"/><Relationship Id="rId10" Type="http://schemas.openxmlformats.org/officeDocument/2006/relationships/image" Target="../media/image7.wmf"/><Relationship Id="rId4" Type="http://schemas.openxmlformats.org/officeDocument/2006/relationships/image" Target="../media/image10.wmf"/><Relationship Id="rId9" Type="http://schemas.openxmlformats.org/officeDocument/2006/relationships/image" Target="../media/image9.jpe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wmf"/><Relationship Id="rId13" Type="http://schemas.openxmlformats.org/officeDocument/2006/relationships/image" Target="../media/image11.wmf"/><Relationship Id="rId3" Type="http://schemas.openxmlformats.org/officeDocument/2006/relationships/image" Target="../media/image2.png"/><Relationship Id="rId7" Type="http://schemas.openxmlformats.org/officeDocument/2006/relationships/image" Target="../media/image6.wmf"/><Relationship Id="rId12" Type="http://schemas.openxmlformats.org/officeDocument/2006/relationships/image" Target="../media/image10.w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hyperlink" Target="http://www.google.co.uk/imgres?imgurl=http://rlv.zcache.com/i_love_berlin_tshirt-p2354495222304536763oke_400.jpg&amp;imgrefurl=http://www.zazzle.com/i_love_berlin_tshirt-235449522230453676&amp;h=400&amp;w=400&amp;sz=27&amp;tbnid=RVbGR1JN_UQtGM:&amp;tbnh=124&amp;tbnw=124&amp;prev=/search?q=I+love+Berlin+t+shirt&amp;tbm=isch&amp;tbo=u&amp;zoom=1&amp;q=I+love+Berlin+t+shirt&amp;hl=en&amp;usg=__Q_m_PFaLmiFWf7pBzc5MIJqqJKk=&amp;sa=X&amp;ei=e-UITqLjOdC5hAe4g8jADQ&amp;ved=0CEAQ9QEwBA" TargetMode="External"/><Relationship Id="rId5" Type="http://schemas.openxmlformats.org/officeDocument/2006/relationships/image" Target="../media/image4.wmf"/><Relationship Id="rId10" Type="http://schemas.openxmlformats.org/officeDocument/2006/relationships/image" Target="../media/image9.jpeg"/><Relationship Id="rId4" Type="http://schemas.openxmlformats.org/officeDocument/2006/relationships/image" Target="../media/image3.jpeg"/><Relationship Id="rId9" Type="http://schemas.openxmlformats.org/officeDocument/2006/relationships/image" Target="../media/image8.w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image" Target="../media/image12.g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wmf"/><Relationship Id="rId2" Type="http://schemas.openxmlformats.org/officeDocument/2006/relationships/image" Target="../media/image14.g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wmf"/><Relationship Id="rId2" Type="http://schemas.openxmlformats.org/officeDocument/2006/relationships/image" Target="../media/image16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0.e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1.w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/>
          <p:cNvSpPr/>
          <p:nvPr/>
        </p:nvSpPr>
        <p:spPr>
          <a:xfrm>
            <a:off x="395536" y="1628800"/>
            <a:ext cx="8424936" cy="5229200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282154"/>
          </a:xfrm>
          <a:solidFill>
            <a:schemeClr val="bg1"/>
          </a:solidFill>
          <a:ln w="146050">
            <a:solidFill>
              <a:srgbClr val="FF0000"/>
            </a:solidFill>
          </a:ln>
        </p:spPr>
        <p:txBody>
          <a:bodyPr>
            <a:normAutofit/>
          </a:bodyPr>
          <a:lstStyle/>
          <a:p>
            <a:r>
              <a:rPr lang="en-GB" dirty="0" err="1">
                <a:latin typeface="Comic Sans MS" pitchFamily="66" charset="0"/>
              </a:rPr>
              <a:t>Souvenirladen</a:t>
            </a:r>
            <a:r>
              <a:rPr lang="en-GB" dirty="0">
                <a:latin typeface="Comic Sans MS" pitchFamily="66" charset="0"/>
              </a:rPr>
              <a:t> </a:t>
            </a:r>
            <a:r>
              <a:rPr lang="en-GB" dirty="0" err="1">
                <a:latin typeface="Comic Sans MS" pitchFamily="66" charset="0"/>
              </a:rPr>
              <a:t>Krumpel</a:t>
            </a:r>
            <a:endParaRPr lang="en-GB" dirty="0">
              <a:latin typeface="Comic Sans MS" pitchFamily="66" charset="0"/>
            </a:endParaRPr>
          </a:p>
        </p:txBody>
      </p:sp>
      <p:pic>
        <p:nvPicPr>
          <p:cNvPr id="19" name="Content Placeholder 18" descr="berlin.png"/>
          <p:cNvPicPr>
            <a:picLocks noGrp="1" noChangeAspect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611560" y="1772816"/>
            <a:ext cx="1440160" cy="1440160"/>
          </a:xfrm>
          <a:solidFill>
            <a:schemeClr val="bg1"/>
          </a:solidFill>
        </p:spPr>
      </p:pic>
      <p:sp>
        <p:nvSpPr>
          <p:cNvPr id="4" name="Snip Same Side Corner Rectangle 3"/>
          <p:cNvSpPr/>
          <p:nvPr/>
        </p:nvSpPr>
        <p:spPr>
          <a:xfrm>
            <a:off x="3707904" y="2132856"/>
            <a:ext cx="1656184" cy="4725144"/>
          </a:xfrm>
          <a:prstGeom prst="snip2SameRect">
            <a:avLst/>
          </a:prstGeom>
          <a:blipFill>
            <a:blip r:embed="rId4" cstate="print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2051" name="Picture 3" descr="C:\Users\Administrator\AppData\Local\Microsoft\Windows\Temporary Internet Files\Content.IE5\HYGRLVU5\MC900351222[1].wmf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164288" y="1700808"/>
            <a:ext cx="1363687" cy="1379672"/>
          </a:xfrm>
          <a:prstGeom prst="rect">
            <a:avLst/>
          </a:prstGeom>
          <a:noFill/>
        </p:spPr>
      </p:pic>
      <p:pic>
        <p:nvPicPr>
          <p:cNvPr id="2052" name="Picture 4" descr="C:\Users\Administrator\AppData\Local\Microsoft\Windows\Temporary Internet Files\Content.IE5\FR0L5UK9\MC900432645[1].pn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7308304" y="4293096"/>
            <a:ext cx="1132879" cy="1132879"/>
          </a:xfrm>
          <a:prstGeom prst="rect">
            <a:avLst/>
          </a:prstGeom>
          <a:noFill/>
        </p:spPr>
      </p:pic>
      <p:sp>
        <p:nvSpPr>
          <p:cNvPr id="8" name="Oval 7"/>
          <p:cNvSpPr/>
          <p:nvPr/>
        </p:nvSpPr>
        <p:spPr>
          <a:xfrm>
            <a:off x="4788024" y="4365104"/>
            <a:ext cx="288032" cy="288032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2053" name="Picture 5" descr="C:\Users\Administrator\AppData\Local\Microsoft\Windows\Temporary Internet Files\Content.IE5\PB7I37EI\MC900235383[1].wmf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827584" y="3789040"/>
            <a:ext cx="1151855" cy="651786"/>
          </a:xfrm>
          <a:prstGeom prst="rect">
            <a:avLst/>
          </a:prstGeom>
          <a:noFill/>
        </p:spPr>
      </p:pic>
      <p:pic>
        <p:nvPicPr>
          <p:cNvPr id="2054" name="Picture 6" descr="C:\Users\Administrator\AppData\Local\Microsoft\Windows\Temporary Internet Files\Content.IE5\X3NZKG7Q\MC900057028[1].wmf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827584" y="5517232"/>
            <a:ext cx="991393" cy="853099"/>
          </a:xfrm>
          <a:prstGeom prst="rect">
            <a:avLst/>
          </a:prstGeom>
          <a:noFill/>
        </p:spPr>
      </p:pic>
      <p:pic>
        <p:nvPicPr>
          <p:cNvPr id="2055" name="Picture 7" descr="C:\Users\Administrator\AppData\Local\Microsoft\Windows\Temporary Internet Files\Content.IE5\PB7I37EI\MC900101778[1].wmf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5364088" y="2852936"/>
            <a:ext cx="1764829" cy="1135175"/>
          </a:xfrm>
          <a:prstGeom prst="rect">
            <a:avLst/>
          </a:prstGeom>
          <a:noFill/>
        </p:spPr>
      </p:pic>
      <p:pic>
        <p:nvPicPr>
          <p:cNvPr id="2056" name="Picture 8" descr="C:\Users\Administrator\AppData\Local\Microsoft\Windows\Temporary Internet Files\Content.IE5\X3NZKG7Q\MP900442772[1].jpg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5724128" y="5013176"/>
            <a:ext cx="1131463" cy="1478483"/>
          </a:xfrm>
          <a:prstGeom prst="rect">
            <a:avLst/>
          </a:prstGeom>
          <a:noFill/>
        </p:spPr>
      </p:pic>
      <p:sp>
        <p:nvSpPr>
          <p:cNvPr id="2058" name="AutoShape 10" descr="data:image/jpg;base64,/9j/4AAQSkZJRgABAQAAAQABAAD/2wBDAAkGBwgHBgkIBwgKCgkLDRYPDQwMDRsUFRAWIB0iIiAdHx8kKDQsJCYxJx8fLT0tMTU3Ojo6Iys/RD84QzQ5Ojf/2wBDAQoKCg0MDRoPDxo3JR8lNzc3Nzc3Nzc3Nzc3Nzc3Nzc3Nzc3Nzc3Nzc3Nzc3Nzc3Nzc3Nzc3Nzc3Nzc3Nzc3Nzf/wAARCABOAE4DASIAAhEBAxEB/8QAGwAAAgMBAQEAAAAAAAAAAAAABQYCAwQHAQD/xAA4EAACAQMDAQUGAwYHAAAAAAABAgMABBEFEiEGEzFBUWEHFCJxobEygZEVIzNCwdFDUmJygqLw/8QAGQEAAwEBAQAAAAAAAAAAAAAAAQIDBAAF/8QAHxEAAgIDAQADAQAAAAAAAAAAAAECEQMSIQQTIkEx/9oADAMBAAIRAxEAPwDuNfUKstWiuNDF8jK7JF8ag9zgcg/nQTR9cvdRtnWSVdxdskAAhfAcfKhaGcGlbGiS7iV9gOW9PCkTXoLt9Qma8yxckI2MKV/lx+X1o/FIgfG7LUQALphgGU+BoThuqGxZPjldHL57SO4TDbywODyftWXTUv7XUopdLRxLE2QwHA/3eGDXTpdOtdxZbWEMfERiqWt0jAUKPQY4FTWFr9LS9Ca4gjpmsR3MaJcYjnwN2M7SfQ/3opml2GLBLk4UdwFVawO2tRJHLIkkJHZlXI5PhVnxGaKTdMaKA2AF31LfzuAyQxLCueR38/VaGwdWstn2cseblRt7QngnzI86CJcXCu7280qGQ7nKMRuP/s1KWRcNOPBLt8Buo3ptLPZC57SX4VVfHwqWjXMlheXdnJxLGgyM9+PH60Ftpmj1vTZbvBRJ42K+AG4UXvyr9Y3kCL+8WJhuHiD3fauxrlnel9SG3pxWuIBNJyxFHwNowKG9OwdjZoh4O3mo9R61+xTpgFq1wb++js1xIECM+cMeDkcGrIyBI81RIgJ5pS696p1Lp69skso4jDKpdzIudxBxj04+9bulupX6g0+S5ltfd2R9nByrceFIssXLT9NcvFmjgXoa+rN2oTsoVF4G4Vi12d4NMsQM7prkZ+WDW27iL7c+J4oL7QZHt7XSkQ4Jm7/Lg0xlMGpI3bI8Ywkw3jn1IP2zUJbmaHbDawyXNywLFIl3YUcZ4+Yr25nF3bo0QKxqgRM+Qpg9mtkyx31+7F+0cRIzd+F5OPTJH6VnradHofI4YkxG6itTBdyxsOUdl/Q1Podp9T6pv5bltzxQqGPzPH0ol1aDLf3TtDJFmVsLIpUkefyNW+zm3UTancAfGwhj/Tef6imx/wBolm7BSOg2iBVIHoKQuourNKl6lfStfsGWDSrgXFvNFdOGedRGUwoCgk9t3bjjBJ45rocSBDjxoRcdKaDcXt1eXWmxTz3QPatMzODkKDgE4XhFGQB+EVcxiX1T1HZa4kUUWiXcptrm23yXkXZxp2xjG04bduxIOD/lP516V1tbyjS7D9ntGbhgm+JUjjQtJKq/BvY/4R8T508p09osYdU0mxCyFGce7qQxQYQnjnaO7yoffaZYQNH7pptgjowIxAqbcZIIIXggk/qaFJOx3kk4qLfEFGxJGjjwApY9qJAg0rIODMR8PLHK8BR5k8Uw6ezNCUfGfId1YOsoI5LjS5pRn3dpHUf6tuB9CaEnSs6KuSQq3+LOwSFeGC47/Guj9H23uvTdjHjBaPef+RJ/rXKr131DVYbWHlncKB6k4Fdqt4VggjhT8MahR8gMVHErbZo9DpKIsdfaUbzTxdxLl4Ad2PFD/Y/c0D9nEf7i/wAjn3lR/wBa6K6q6FHAKsMEHxFANJ0JdGubsxOGgnkDxjxXAwQaprU7RLe8erCS8yv6AV6TyahF+KQ+bf0qXeaqRInvNA9Rc+8EeVHGpf1Fs3D+hxQYUXWLYkHrQv2izNBplpcLnEdwA3yZSPuRW2F9simpa/pqa5aLp7zdkJnUCTbu2kHPdkeX1pX1UNF1JMWfZzpbX2uPqEgzFbfECfFz3D7n8q6tQ7QdHttE05LO0yVXlnb8Tt4k0RoQjqg5J7Ss+qm5/CDV1VXP8P8AOmEMcfeR616T8VeR8ljUQPipgEmPFLepPtuHJ7i1Mc2AKWr8b5ZV/OlYUVrLlhgd9bGuNtzAV/kcGhMTkEg+HNaIyWkXnvoBH2vqqtmLW8THvKA/SraID//Z">
            <a:hlinkClick r:id="rId11"/>
          </p:cNvPr>
          <p:cNvSpPr>
            <a:spLocks noChangeAspect="1" noChangeArrowheads="1"/>
          </p:cNvSpPr>
          <p:nvPr/>
        </p:nvSpPr>
        <p:spPr bwMode="auto">
          <a:xfrm>
            <a:off x="155575" y="-350838"/>
            <a:ext cx="742950" cy="7429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060" name="AutoShape 12" descr="data:image/jpg;base64,/9j/4AAQSkZJRgABAQAAAQABAAD/2wBDAAkGBwgHBgkIBwgKCgkLDRYPDQwMDRsUFRAWIB0iIiAdHx8kKDQsJCYxJx8fLT0tMTU3Ojo6Iys/RD84QzQ5Ojf/2wBDAQoKCg0MDRoPDxo3JR8lNzc3Nzc3Nzc3Nzc3Nzc3Nzc3Nzc3Nzc3Nzc3Nzc3Nzc3Nzc3Nzc3Nzc3Nzc3Nzc3Nzf/wAARCABOAE4DASIAAhEBAxEB/8QAGwAAAgMBAQEAAAAAAAAAAAAABQYCAwQHAQD/xAA4EAACAQMDAQUGAwYHAAAAAAABAgMABBEFEiEGEzFBUWEHFCJxobEygZEVIzNCwdFDUmJygqLw/8QAGQEAAwEBAQAAAAAAAAAAAAAAAQIDBAAF/8QAHxEAAgIDAQADAQAAAAAAAAAAAAECEQMSIQQTIkEx/9oADAMBAAIRAxEAPwDuNfUKstWiuNDF8jK7JF8ag9zgcg/nQTR9cvdRtnWSVdxdskAAhfAcfKhaGcGlbGiS7iV9gOW9PCkTXoLt9Qma8yxckI2MKV/lx+X1o/FIgfG7LUQALphgGU+BoThuqGxZPjldHL57SO4TDbywODyftWXTUv7XUopdLRxLE2QwHA/3eGDXTpdOtdxZbWEMfERiqWt0jAUKPQY4FTWFr9LS9Ca4gjpmsR3MaJcYjnwN2M7SfQ/3opml2GLBLk4UdwFVawO2tRJHLIkkJHZlXI5PhVnxGaKTdMaKA2AF31LfzuAyQxLCueR38/VaGwdWstn2cseblRt7QngnzI86CJcXCu7280qGQ7nKMRuP/s1KWRcNOPBLt8Buo3ptLPZC57SX4VVfHwqWjXMlheXdnJxLGgyM9+PH60Ftpmj1vTZbvBRJ42K+AG4UXvyr9Y3kCL+8WJhuHiD3fauxrlnel9SG3pxWuIBNJyxFHwNowKG9OwdjZoh4O3mo9R61+xTpgFq1wb++js1xIECM+cMeDkcGrIyBI81RIgJ5pS696p1Lp69skso4jDKpdzIudxBxj04+9bulupX6g0+S5ltfd2R9nByrceFIssXLT9NcvFmjgXoa+rN2oTsoVF4G4Vi12d4NMsQM7prkZ+WDW27iL7c+J4oL7QZHt7XSkQ4Jm7/Lg0xlMGpI3bI8Ywkw3jn1IP2zUJbmaHbDawyXNywLFIl3YUcZ4+Yr25nF3bo0QKxqgRM+Qpg9mtkyx31+7F+0cRIzd+F5OPTJH6VnradHofI4YkxG6itTBdyxsOUdl/Q1Podp9T6pv5bltzxQqGPzPH0ol1aDLf3TtDJFmVsLIpUkefyNW+zm3UTancAfGwhj/Tef6imx/wBolm7BSOg2iBVIHoKQuourNKl6lfStfsGWDSrgXFvNFdOGedRGUwoCgk9t3bjjBJ45rocSBDjxoRcdKaDcXt1eXWmxTz3QPatMzODkKDgE4XhFGQB+EVcxiX1T1HZa4kUUWiXcptrm23yXkXZxp2xjG04bduxIOD/lP516V1tbyjS7D9ntGbhgm+JUjjQtJKq/BvY/4R8T508p09osYdU0mxCyFGce7qQxQYQnjnaO7yoffaZYQNH7pptgjowIxAqbcZIIIXggk/qaFJOx3kk4qLfEFGxJGjjwApY9qJAg0rIODMR8PLHK8BR5k8Uw6ezNCUfGfId1YOsoI5LjS5pRn3dpHUf6tuB9CaEnSs6KuSQq3+LOwSFeGC47/Guj9H23uvTdjHjBaPef+RJ/rXKr131DVYbWHlncKB6k4Fdqt4VggjhT8MahR8gMVHErbZo9DpKIsdfaUbzTxdxLl4Ad2PFD/Y/c0D9nEf7i/wAjn3lR/wBa6K6q6FHAKsMEHxFANJ0JdGubsxOGgnkDxjxXAwQaprU7RLe8erCS8yv6AV6TyahF+KQ+bf0qXeaqRInvNA9Rc+8EeVHGpf1Fs3D+hxQYUXWLYkHrQv2izNBplpcLnEdwA3yZSPuRW2F9simpa/pqa5aLp7zdkJnUCTbu2kHPdkeX1pX1UNF1JMWfZzpbX2uPqEgzFbfECfFz3D7n8q6tQ7QdHttE05LO0yVXlnb8Tt4k0RoQjqg5J7Ss+qm5/CDV1VXP8P8AOmEMcfeR616T8VeR8ljUQPipgEmPFLepPtuHJ7i1Mc2AKWr8b5ZV/OlYUVrLlhgd9bGuNtzAV/kcGhMTkEg+HNaIyWkXnvoBH2vqqtmLW8THvKA/SraID//Z">
            <a:hlinkClick r:id="rId11"/>
          </p:cNvPr>
          <p:cNvSpPr>
            <a:spLocks noChangeAspect="1" noChangeArrowheads="1"/>
          </p:cNvSpPr>
          <p:nvPr/>
        </p:nvSpPr>
        <p:spPr bwMode="auto">
          <a:xfrm>
            <a:off x="155575" y="-350838"/>
            <a:ext cx="742950" cy="7429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062" name="AutoShape 14" descr="data:image/jpg;base64,/9j/4AAQSkZJRgABAQAAAQABAAD/2wBDAAkGBwgHBgkIBwgKCgkLDRYPDQwMDRsUFRAWIB0iIiAdHx8kKDQsJCYxJx8fLT0tMTU3Ojo6Iys/RD84QzQ5Ojf/2wBDAQoKCg0MDRoPDxo3JR8lNzc3Nzc3Nzc3Nzc3Nzc3Nzc3Nzc3Nzc3Nzc3Nzc3Nzc3Nzc3Nzc3Nzc3Nzc3Nzc3Nzf/wAARCABOAE4DASIAAhEBAxEB/8QAGwAAAgMBAQEAAAAAAAAAAAAABQYCAwQHAQD/xAA4EAACAQMDAQUGAwYHAAAAAAABAgMABBEFEiEGEzFBUWEHFCJxobEygZEVIzNCwdFDUmJygqLw/8QAGQEAAwEBAQAAAAAAAAAAAAAAAQIDBAAF/8QAHxEAAgIDAQADAQAAAAAAAAAAAAECEQMSIQQTIkEx/9oADAMBAAIRAxEAPwDuNfUKstWiuNDF8jK7JF8ag9zgcg/nQTR9cvdRtnWSVdxdskAAhfAcfKhaGcGlbGiS7iV9gOW9PCkTXoLt9Qma8yxckI2MKV/lx+X1o/FIgfG7LUQALphgGU+BoThuqGxZPjldHL57SO4TDbywODyftWXTUv7XUopdLRxLE2QwHA/3eGDXTpdOtdxZbWEMfERiqWt0jAUKPQY4FTWFr9LS9Ca4gjpmsR3MaJcYjnwN2M7SfQ/3opml2GLBLk4UdwFVawO2tRJHLIkkJHZlXI5PhVnxGaKTdMaKA2AF31LfzuAyQxLCueR38/VaGwdWstn2cseblRt7QngnzI86CJcXCu7280qGQ7nKMRuP/s1KWRcNOPBLt8Buo3ptLPZC57SX4VVfHwqWjXMlheXdnJxLGgyM9+PH60Ftpmj1vTZbvBRJ42K+AG4UXvyr9Y3kCL+8WJhuHiD3fauxrlnel9SG3pxWuIBNJyxFHwNowKG9OwdjZoh4O3mo9R61+xTpgFq1wb++js1xIECM+cMeDkcGrIyBI81RIgJ5pS696p1Lp69skso4jDKpdzIudxBxj04+9bulupX6g0+S5ltfd2R9nByrceFIssXLT9NcvFmjgXoa+rN2oTsoVF4G4Vi12d4NMsQM7prkZ+WDW27iL7c+J4oL7QZHt7XSkQ4Jm7/Lg0xlMGpI3bI8Ywkw3jn1IP2zUJbmaHbDawyXNywLFIl3YUcZ4+Yr25nF3bo0QKxqgRM+Qpg9mtkyx31+7F+0cRIzd+F5OPTJH6VnradHofI4YkxG6itTBdyxsOUdl/Q1Podp9T6pv5bltzxQqGPzPH0ol1aDLf3TtDJFmVsLIpUkefyNW+zm3UTancAfGwhj/Tef6imx/wBolm7BSOg2iBVIHoKQuourNKl6lfStfsGWDSrgXFvNFdOGedRGUwoCgk9t3bjjBJ45rocSBDjxoRcdKaDcXt1eXWmxTz3QPatMzODkKDgE4XhFGQB+EVcxiX1T1HZa4kUUWiXcptrm23yXkXZxp2xjG04bduxIOD/lP516V1tbyjS7D9ntGbhgm+JUjjQtJKq/BvY/4R8T508p09osYdU0mxCyFGce7qQxQYQnjnaO7yoffaZYQNH7pptgjowIxAqbcZIIIXggk/qaFJOx3kk4qLfEFGxJGjjwApY9qJAg0rIODMR8PLHK8BR5k8Uw6ezNCUfGfId1YOsoI5LjS5pRn3dpHUf6tuB9CaEnSs6KuSQq3+LOwSFeGC47/Guj9H23uvTdjHjBaPef+RJ/rXKr131DVYbWHlncKB6k4Fdqt4VggjhT8MahR8gMVHErbZo9DpKIsdfaUbzTxdxLl4Ad2PFD/Y/c0D9nEf7i/wAjn3lR/wBa6K6q6FHAKsMEHxFANJ0JdGubsxOGgnkDxjxXAwQaprU7RLe8erCS8yv6AV6TyahF+KQ+bf0qXeaqRInvNA9Rc+8EeVHGpf1Fs3D+hxQYUXWLYkHrQv2izNBplpcLnEdwA3yZSPuRW2F9simpa/pqa5aLp7zdkJnUCTbu2kHPdkeX1pX1UNF1JMWfZzpbX2uPqEgzFbfECfFz3D7n8q6tQ7QdHttE05LO0yVXlnb8Tt4k0RoQjqg5J7Ss+qm5/CDV1VXP8P8AOmEMcfeR616T8VeR8ljUQPipgEmPFLepPtuHJ7i1Mc2AKWr8b5ZV/OlYUVrLlhgd9bGuNtzAV/kcGhMTkEg+HNaIyWkXnvoBH2vqqtmLW8THvKA/SraID//Z">
            <a:hlinkClick r:id="rId11"/>
          </p:cNvPr>
          <p:cNvSpPr>
            <a:spLocks noChangeAspect="1" noChangeArrowheads="1"/>
          </p:cNvSpPr>
          <p:nvPr/>
        </p:nvSpPr>
        <p:spPr bwMode="auto">
          <a:xfrm>
            <a:off x="155575" y="-350838"/>
            <a:ext cx="742950" cy="7429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066" name="AutoShape 18" descr="data:image/jpg;base64,/9j/4AAQSkZJRgABAQAAAQABAAD/2wBDAAkGBwgHBgkIBwgKCgkLDRYPDQwMDRsUFRAWIB0iIiAdHx8kKDQsJCYxJx8fLT0tMTU3Ojo6Iys/RD84QzQ5Ojf/2wBDAQoKCg0MDRoPDxo3JR8lNzc3Nzc3Nzc3Nzc3Nzc3Nzc3Nzc3Nzc3Nzc3Nzc3Nzc3Nzc3Nzc3Nzc3Nzc3Nzc3Nzf/wAARCABOAE4DASIAAhEBAxEB/8QAGwAAAgMBAQEAAAAAAAAAAAAABQYCAwQHAQD/xAA4EAACAQMDAQUGAwYHAAAAAAABAgMABBEFEiEGEzFBUWEHFCJxobEygZEVIzNCwdFDUmJygqLw/8QAGQEAAwEBAQAAAAAAAAAAAAAAAQIDBAAF/8QAHxEAAgIDAQADAQAAAAAAAAAAAAECEQMSIQQTIkEx/9oADAMBAAIRAxEAPwDuNfUKstWiuNDF8jK7JF8ag9zgcg/nQTR9cvdRtnWSVdxdskAAhfAcfKhaGcGlbGiS7iV9gOW9PCkTXoLt9Qma8yxckI2MKV/lx+X1o/FIgfG7LUQALphgGU+BoThuqGxZPjldHL57SO4TDbywODyftWXTUv7XUopdLRxLE2QwHA/3eGDXTpdOtdxZbWEMfERiqWt0jAUKPQY4FTWFr9LS9Ca4gjpmsR3MaJcYjnwN2M7SfQ/3opml2GLBLk4UdwFVawO2tRJHLIkkJHZlXI5PhVnxGaKTdMaKA2AF31LfzuAyQxLCueR38/VaGwdWstn2cseblRt7QngnzI86CJcXCu7280qGQ7nKMRuP/s1KWRcNOPBLt8Buo3ptLPZC57SX4VVfHwqWjXMlheXdnJxLGgyM9+PH60Ftpmj1vTZbvBRJ42K+AG4UXvyr9Y3kCL+8WJhuHiD3fauxrlnel9SG3pxWuIBNJyxFHwNowKG9OwdjZoh4O3mo9R61+xTpgFq1wb++js1xIECM+cMeDkcGrIyBI81RIgJ5pS696p1Lp69skso4jDKpdzIudxBxj04+9bulupX6g0+S5ltfd2R9nByrceFIssXLT9NcvFmjgXoa+rN2oTsoVF4G4Vi12d4NMsQM7prkZ+WDW27iL7c+J4oL7QZHt7XSkQ4Jm7/Lg0xlMGpI3bI8Ywkw3jn1IP2zUJbmaHbDawyXNywLFIl3YUcZ4+Yr25nF3bo0QKxqgRM+Qpg9mtkyx31+7F+0cRIzd+F5OPTJH6VnradHofI4YkxG6itTBdyxsOUdl/Q1Podp9T6pv5bltzxQqGPzPH0ol1aDLf3TtDJFmVsLIpUkefyNW+zm3UTancAfGwhj/Tef6imx/wBolm7BSOg2iBVIHoKQuourNKl6lfStfsGWDSrgXFvNFdOGedRGUwoCgk9t3bjjBJ45rocSBDjxoRcdKaDcXt1eXWmxTz3QPatMzODkKDgE4XhFGQB+EVcxiX1T1HZa4kUUWiXcptrm23yXkXZxp2xjG04bduxIOD/lP516V1tbyjS7D9ntGbhgm+JUjjQtJKq/BvY/4R8T508p09osYdU0mxCyFGce7qQxQYQnjnaO7yoffaZYQNH7pptgjowIxAqbcZIIIXggk/qaFJOx3kk4qLfEFGxJGjjwApY9qJAg0rIODMR8PLHK8BR5k8Uw6ezNCUfGfId1YOsoI5LjS5pRn3dpHUf6tuB9CaEnSs6KuSQq3+LOwSFeGC47/Guj9H23uvTdjHjBaPef+RJ/rXKr131DVYbWHlncKB6k4Fdqt4VggjhT8MahR8gMVHErbZo9DpKIsdfaUbzTxdxLl4Ad2PFD/Y/c0D9nEf7i/wAjn3lR/wBa6K6q6FHAKsMEHxFANJ0JdGubsxOGgnkDxjxXAwQaprU7RLe8erCS8yv6AV6TyahF+KQ+bf0qXeaqRInvNA9Rc+8EeVHGpf1Fs3D+hxQYUXWLYkHrQv2izNBplpcLnEdwA3yZSPuRW2F9simpa/pqa5aLp7zdkJnUCTbu2kHPdkeX1pX1UNF1JMWfZzpbX2uPqEgzFbfECfFz3D7n8q6tQ7QdHttE05LO0yVXlnb8Tt4k0RoQjqg5J7Ss+qm5/CDV1VXP8P8AOmEMcfeR616T8VeR8ljUQPipgEmPFLepPtuHJ7i1Mc2AKWr8b5ZV/OlYUVrLlhgd9bGuNtzAV/kcGhMTkEg+HNaIyWkXnvoBH2vqqtmLW8THvKA/SraID//Z">
            <a:hlinkClick r:id="rId11"/>
          </p:cNvPr>
          <p:cNvSpPr>
            <a:spLocks noChangeAspect="1" noChangeArrowheads="1"/>
          </p:cNvSpPr>
          <p:nvPr/>
        </p:nvSpPr>
        <p:spPr bwMode="auto">
          <a:xfrm>
            <a:off x="155575" y="-350838"/>
            <a:ext cx="742950" cy="7429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pic>
        <p:nvPicPr>
          <p:cNvPr id="2067" name="Picture 19" descr="C:\Users\Administrator\AppData\Local\Microsoft\Windows\Temporary Internet Files\Content.IE5\X3NZKG7Q\MC900198976[1].wmf"/>
          <p:cNvPicPr>
            <a:picLocks noChangeAspect="1" noChangeArrowheads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2267744" y="4581128"/>
            <a:ext cx="1309452" cy="632197"/>
          </a:xfrm>
          <a:prstGeom prst="rect">
            <a:avLst/>
          </a:prstGeom>
          <a:noFill/>
        </p:spPr>
      </p:pic>
      <p:pic>
        <p:nvPicPr>
          <p:cNvPr id="2068" name="Picture 20" descr="C:\Users\Administrator\AppData\Local\Microsoft\Windows\Temporary Internet Files\Content.IE5\3MJ27G7K\MC900330434[1].wmf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2843808" y="1988840"/>
            <a:ext cx="758030" cy="1058044"/>
          </a:xfrm>
          <a:prstGeom prst="rect">
            <a:avLst/>
          </a:prstGeom>
          <a:noFill/>
        </p:spPr>
      </p:pic>
      <p:sp>
        <p:nvSpPr>
          <p:cNvPr id="23" name="TextBox 22"/>
          <p:cNvSpPr txBox="1"/>
          <p:nvPr/>
        </p:nvSpPr>
        <p:spPr>
          <a:xfrm>
            <a:off x="6660232" y="1196752"/>
            <a:ext cx="21602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i="1" dirty="0" err="1"/>
              <a:t>Qualität</a:t>
            </a:r>
            <a:r>
              <a:rPr lang="en-GB" i="1" dirty="0"/>
              <a:t> </a:t>
            </a:r>
            <a:r>
              <a:rPr lang="en-GB" i="1" dirty="0" err="1"/>
              <a:t>seit</a:t>
            </a:r>
            <a:r>
              <a:rPr lang="en-GB" i="1" dirty="0"/>
              <a:t> 1980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2267744" y="2996952"/>
            <a:ext cx="1440160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GB" dirty="0" err="1">
                <a:latin typeface="Comic Sans MS" pitchFamily="66" charset="0"/>
              </a:rPr>
              <a:t>einen</a:t>
            </a:r>
            <a:r>
              <a:rPr lang="en-GB" dirty="0">
                <a:latin typeface="Comic Sans MS" pitchFamily="66" charset="0"/>
              </a:rPr>
              <a:t> </a:t>
            </a:r>
            <a:r>
              <a:rPr lang="en-GB" dirty="0" err="1">
                <a:latin typeface="Comic Sans MS" pitchFamily="66" charset="0"/>
              </a:rPr>
              <a:t>Kamm</a:t>
            </a:r>
            <a:endParaRPr lang="en-GB" dirty="0">
              <a:latin typeface="Comic Sans MS" pitchFamily="66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611560" y="3284984"/>
            <a:ext cx="1440160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GB" dirty="0" err="1">
                <a:latin typeface="Comic Sans MS" pitchFamily="66" charset="0"/>
              </a:rPr>
              <a:t>ein</a:t>
            </a:r>
            <a:r>
              <a:rPr lang="en-GB" dirty="0">
                <a:latin typeface="Comic Sans MS" pitchFamily="66" charset="0"/>
              </a:rPr>
              <a:t> T-shirt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611560" y="4509120"/>
            <a:ext cx="1440160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GB" dirty="0" err="1">
                <a:latin typeface="Comic Sans MS" pitchFamily="66" charset="0"/>
              </a:rPr>
              <a:t>eine</a:t>
            </a:r>
            <a:r>
              <a:rPr lang="en-GB" dirty="0">
                <a:latin typeface="Comic Sans MS" pitchFamily="66" charset="0"/>
              </a:rPr>
              <a:t> </a:t>
            </a:r>
            <a:r>
              <a:rPr lang="en-GB" dirty="0" err="1">
                <a:latin typeface="Comic Sans MS" pitchFamily="66" charset="0"/>
              </a:rPr>
              <a:t>Kappe</a:t>
            </a:r>
            <a:endParaRPr lang="en-GB" dirty="0">
              <a:latin typeface="Comic Sans MS" pitchFamily="66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1979712" y="5301208"/>
            <a:ext cx="2016224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GB" dirty="0" err="1">
                <a:latin typeface="Comic Sans MS" pitchFamily="66" charset="0"/>
              </a:rPr>
              <a:t>eine</a:t>
            </a:r>
            <a:r>
              <a:rPr lang="en-GB" dirty="0">
                <a:latin typeface="Comic Sans MS" pitchFamily="66" charset="0"/>
              </a:rPr>
              <a:t> </a:t>
            </a:r>
            <a:r>
              <a:rPr lang="en-GB" dirty="0" err="1">
                <a:latin typeface="Comic Sans MS" pitchFamily="66" charset="0"/>
              </a:rPr>
              <a:t>Sonnenbrille</a:t>
            </a:r>
            <a:endParaRPr lang="en-GB" dirty="0">
              <a:latin typeface="Comic Sans MS" pitchFamily="66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1475656" y="6237312"/>
            <a:ext cx="1368152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GB" dirty="0" err="1">
                <a:latin typeface="Comic Sans MS" pitchFamily="66" charset="0"/>
              </a:rPr>
              <a:t>Sandalen</a:t>
            </a:r>
            <a:endParaRPr lang="en-GB" dirty="0">
              <a:latin typeface="Comic Sans MS" pitchFamily="66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6804248" y="6165304"/>
            <a:ext cx="1872208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GB" dirty="0" err="1">
                <a:latin typeface="Comic Sans MS" pitchFamily="66" charset="0"/>
              </a:rPr>
              <a:t>einen</a:t>
            </a:r>
            <a:r>
              <a:rPr lang="en-GB" dirty="0">
                <a:latin typeface="Comic Sans MS" pitchFamily="66" charset="0"/>
              </a:rPr>
              <a:t> </a:t>
            </a:r>
            <a:r>
              <a:rPr lang="en-GB" dirty="0" err="1">
                <a:latin typeface="Comic Sans MS" pitchFamily="66" charset="0"/>
              </a:rPr>
              <a:t>Bierkrug</a:t>
            </a:r>
            <a:endParaRPr lang="en-GB" dirty="0">
              <a:latin typeface="Comic Sans MS" pitchFamily="66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7236296" y="5373216"/>
            <a:ext cx="1368152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GB" dirty="0" err="1">
                <a:latin typeface="Comic Sans MS" pitchFamily="66" charset="0"/>
              </a:rPr>
              <a:t>ein</a:t>
            </a:r>
            <a:r>
              <a:rPr lang="en-GB" dirty="0">
                <a:latin typeface="Comic Sans MS" pitchFamily="66" charset="0"/>
              </a:rPr>
              <a:t> </a:t>
            </a:r>
            <a:r>
              <a:rPr lang="en-GB" dirty="0" err="1">
                <a:latin typeface="Comic Sans MS" pitchFamily="66" charset="0"/>
              </a:rPr>
              <a:t>Buch</a:t>
            </a:r>
            <a:endParaRPr lang="en-GB" dirty="0">
              <a:latin typeface="Comic Sans MS" pitchFamily="66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6588224" y="3717032"/>
            <a:ext cx="2160240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GB" dirty="0" err="1">
                <a:latin typeface="Comic Sans MS" pitchFamily="66" charset="0"/>
              </a:rPr>
              <a:t>einen</a:t>
            </a:r>
            <a:r>
              <a:rPr lang="en-GB" dirty="0">
                <a:latin typeface="Comic Sans MS" pitchFamily="66" charset="0"/>
              </a:rPr>
              <a:t> </a:t>
            </a:r>
            <a:r>
              <a:rPr lang="en-GB" dirty="0" err="1">
                <a:latin typeface="Comic Sans MS" pitchFamily="66" charset="0"/>
              </a:rPr>
              <a:t>Geldbeutel</a:t>
            </a:r>
            <a:endParaRPr lang="en-GB" dirty="0">
              <a:latin typeface="Comic Sans MS" pitchFamily="66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5580112" y="1916832"/>
            <a:ext cx="3024336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GB" dirty="0" err="1">
                <a:latin typeface="Comic Sans MS" pitchFamily="66" charset="0"/>
              </a:rPr>
              <a:t>einen</a:t>
            </a:r>
            <a:r>
              <a:rPr lang="en-GB" dirty="0">
                <a:latin typeface="Comic Sans MS" pitchFamily="66" charset="0"/>
              </a:rPr>
              <a:t> </a:t>
            </a:r>
            <a:r>
              <a:rPr lang="en-GB" dirty="0" err="1">
                <a:latin typeface="Comic Sans MS" pitchFamily="66" charset="0"/>
              </a:rPr>
              <a:t>Schlüsselanhänger</a:t>
            </a:r>
            <a:endParaRPr lang="en-GB" dirty="0">
              <a:latin typeface="Comic Sans MS" pitchFamily="66" charset="0"/>
            </a:endParaRPr>
          </a:p>
        </p:txBody>
      </p:sp>
      <p:sp>
        <p:nvSpPr>
          <p:cNvPr id="31" name="Oval Callout 30"/>
          <p:cNvSpPr/>
          <p:nvPr/>
        </p:nvSpPr>
        <p:spPr>
          <a:xfrm>
            <a:off x="3500430" y="3286124"/>
            <a:ext cx="2088232" cy="1080120"/>
          </a:xfrm>
          <a:prstGeom prst="wedgeEllipseCallout">
            <a:avLst>
              <a:gd name="adj1" fmla="val -77946"/>
              <a:gd name="adj2" fmla="val 27646"/>
            </a:avLst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i="1" dirty="0" err="1">
                <a:solidFill>
                  <a:schemeClr val="tx1"/>
                </a:solidFill>
                <a:latin typeface="Comic Sans MS" pitchFamily="66" charset="0"/>
              </a:rPr>
              <a:t>ich</a:t>
            </a:r>
            <a:r>
              <a:rPr lang="en-GB" i="1" dirty="0">
                <a:solidFill>
                  <a:schemeClr val="tx1"/>
                </a:solidFill>
                <a:latin typeface="Comic Sans MS" pitchFamily="66" charset="0"/>
              </a:rPr>
              <a:t> </a:t>
            </a:r>
            <a:r>
              <a:rPr lang="en-GB" i="1" dirty="0" err="1">
                <a:solidFill>
                  <a:schemeClr val="tx1"/>
                </a:solidFill>
                <a:latin typeface="Comic Sans MS" pitchFamily="66" charset="0"/>
              </a:rPr>
              <a:t>möchte</a:t>
            </a:r>
            <a:r>
              <a:rPr lang="en-GB" i="1" dirty="0">
                <a:solidFill>
                  <a:schemeClr val="tx1"/>
                </a:solidFill>
                <a:latin typeface="Comic Sans MS" pitchFamily="66" charset="0"/>
              </a:rPr>
              <a:t>.....</a:t>
            </a:r>
          </a:p>
          <a:p>
            <a:pPr algn="ctr"/>
            <a:r>
              <a:rPr lang="en-GB" i="1" dirty="0" err="1">
                <a:solidFill>
                  <a:schemeClr val="tx1"/>
                </a:solidFill>
                <a:latin typeface="Comic Sans MS" pitchFamily="66" charset="0"/>
              </a:rPr>
              <a:t>kaufen</a:t>
            </a:r>
            <a:endParaRPr lang="en-GB" i="1" dirty="0">
              <a:solidFill>
                <a:schemeClr val="tx1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0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0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0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0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0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0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54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2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6" dur="80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7" dur="80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8" dur="80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54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20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20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20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20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2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54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5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4" dur="5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99" dur="80"/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00" dur="80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1" dur="80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54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6" dur="500" fill="hold"/>
                                        <p:tgtEl>
                                          <p:spTgt spid="20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500" fill="hold"/>
                                        <p:tgtEl>
                                          <p:spTgt spid="20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500" fill="hold"/>
                                        <p:tgtEl>
                                          <p:spTgt spid="20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500" fill="hold"/>
                                        <p:tgtEl>
                                          <p:spTgt spid="20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0" dur="500"/>
                                        <p:tgtEl>
                                          <p:spTgt spid="20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5" dur="5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6" dur="5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1" dur="2000"/>
                                        <p:tgtEl>
                                          <p:spTgt spid="20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6" dur="800" decel="100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7" dur="800" decel="100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800" decel="100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800" decel="100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22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Rectangle 29"/>
          <p:cNvSpPr/>
          <p:nvPr/>
        </p:nvSpPr>
        <p:spPr>
          <a:xfrm>
            <a:off x="4788024" y="2465512"/>
            <a:ext cx="4355976" cy="439248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Flowchart: Alternate Process 3"/>
          <p:cNvSpPr/>
          <p:nvPr/>
        </p:nvSpPr>
        <p:spPr>
          <a:xfrm>
            <a:off x="0" y="0"/>
            <a:ext cx="2232248" cy="576064"/>
          </a:xfrm>
          <a:prstGeom prst="flowChartAlternateProcess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err="1">
                <a:solidFill>
                  <a:schemeClr val="tx1"/>
                </a:solidFill>
                <a:latin typeface="Comic Sans MS" pitchFamily="66" charset="0"/>
              </a:rPr>
              <a:t>Ich</a:t>
            </a:r>
            <a:r>
              <a:rPr lang="en-GB" dirty="0">
                <a:solidFill>
                  <a:schemeClr val="tx1"/>
                </a:solidFill>
                <a:latin typeface="Comic Sans MS" pitchFamily="66" charset="0"/>
              </a:rPr>
              <a:t> </a:t>
            </a:r>
            <a:r>
              <a:rPr lang="en-GB" dirty="0" err="1">
                <a:solidFill>
                  <a:schemeClr val="tx1"/>
                </a:solidFill>
                <a:latin typeface="Comic Sans MS" pitchFamily="66" charset="0"/>
              </a:rPr>
              <a:t>möchte</a:t>
            </a:r>
            <a:r>
              <a:rPr lang="en-GB" dirty="0">
                <a:solidFill>
                  <a:schemeClr val="tx1"/>
                </a:solidFill>
                <a:latin typeface="Comic Sans MS" pitchFamily="66" charset="0"/>
              </a:rPr>
              <a:t> ...</a:t>
            </a:r>
          </a:p>
        </p:txBody>
      </p:sp>
      <p:sp>
        <p:nvSpPr>
          <p:cNvPr id="7" name="Flowchart: Alternate Process 6"/>
          <p:cNvSpPr/>
          <p:nvPr/>
        </p:nvSpPr>
        <p:spPr>
          <a:xfrm>
            <a:off x="2428860" y="785794"/>
            <a:ext cx="2232248" cy="576064"/>
          </a:xfrm>
          <a:prstGeom prst="flowChartAlternateProcess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  <a:latin typeface="Comic Sans MS" pitchFamily="66" charset="0"/>
              </a:rPr>
              <a:t>..</a:t>
            </a:r>
            <a:r>
              <a:rPr lang="en-GB" dirty="0" err="1">
                <a:solidFill>
                  <a:schemeClr val="tx1"/>
                </a:solidFill>
                <a:latin typeface="Comic Sans MS" pitchFamily="66" charset="0"/>
              </a:rPr>
              <a:t>kaufen</a:t>
            </a:r>
            <a:r>
              <a:rPr lang="en-GB" dirty="0">
                <a:solidFill>
                  <a:schemeClr val="tx1"/>
                </a:solidFill>
                <a:latin typeface="Comic Sans MS" pitchFamily="66" charset="0"/>
              </a:rPr>
              <a:t>.</a:t>
            </a:r>
          </a:p>
        </p:txBody>
      </p:sp>
      <p:sp>
        <p:nvSpPr>
          <p:cNvPr id="8" name="Flowchart: Alternate Process 7"/>
          <p:cNvSpPr/>
          <p:nvPr/>
        </p:nvSpPr>
        <p:spPr>
          <a:xfrm>
            <a:off x="2357422" y="0"/>
            <a:ext cx="2232248" cy="576064"/>
          </a:xfrm>
          <a:prstGeom prst="flowChartAlternateProcess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  <a:latin typeface="Comic Sans MS" pitchFamily="66" charset="0"/>
              </a:rPr>
              <a:t>..</a:t>
            </a:r>
            <a:r>
              <a:rPr lang="en-GB" dirty="0" err="1">
                <a:solidFill>
                  <a:schemeClr val="tx1"/>
                </a:solidFill>
                <a:latin typeface="Comic Sans MS" pitchFamily="66" charset="0"/>
              </a:rPr>
              <a:t>anprobieren</a:t>
            </a:r>
            <a:r>
              <a:rPr lang="en-GB" dirty="0">
                <a:solidFill>
                  <a:schemeClr val="tx1"/>
                </a:solidFill>
                <a:latin typeface="Comic Sans MS" pitchFamily="66" charset="0"/>
              </a:rPr>
              <a:t>.</a:t>
            </a:r>
          </a:p>
        </p:txBody>
      </p:sp>
      <p:pic>
        <p:nvPicPr>
          <p:cNvPr id="1027" name="Picture 3" descr="C:\Users\Administrator\AppData\Local\Microsoft\Windows\Temporary Internet Files\Content.IE5\FR0L5UK9\MC910215959[1]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83968" y="764704"/>
            <a:ext cx="1004512" cy="1080120"/>
          </a:xfrm>
          <a:prstGeom prst="rect">
            <a:avLst/>
          </a:prstGeom>
          <a:noFill/>
        </p:spPr>
      </p:pic>
      <p:pic>
        <p:nvPicPr>
          <p:cNvPr id="1026" name="Picture 2" descr="C:\Users\Administrator\AppData\Local\Microsoft\Windows\Temporary Internet Files\Content.IE5\TFWBIN88\MM900283963[1].gif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427984" y="0"/>
            <a:ext cx="936104" cy="838593"/>
          </a:xfrm>
          <a:prstGeom prst="rect">
            <a:avLst/>
          </a:prstGeom>
          <a:noFill/>
        </p:spPr>
      </p:pic>
      <p:sp>
        <p:nvSpPr>
          <p:cNvPr id="10" name="Snip Diagonal Corner Rectangle 9"/>
          <p:cNvSpPr/>
          <p:nvPr/>
        </p:nvSpPr>
        <p:spPr>
          <a:xfrm>
            <a:off x="0" y="1357298"/>
            <a:ext cx="2016224" cy="648072"/>
          </a:xfrm>
          <a:prstGeom prst="snip2Diag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err="1">
                <a:solidFill>
                  <a:schemeClr val="tx1"/>
                </a:solidFill>
                <a:latin typeface="Comic Sans MS" pitchFamily="66" charset="0"/>
              </a:rPr>
              <a:t>Haben</a:t>
            </a:r>
            <a:r>
              <a:rPr lang="en-GB" dirty="0">
                <a:solidFill>
                  <a:schemeClr val="tx1"/>
                </a:solidFill>
                <a:latin typeface="Comic Sans MS" pitchFamily="66" charset="0"/>
              </a:rPr>
              <a:t> </a:t>
            </a:r>
            <a:r>
              <a:rPr lang="en-GB" dirty="0" err="1">
                <a:solidFill>
                  <a:schemeClr val="tx1"/>
                </a:solidFill>
                <a:latin typeface="Comic Sans MS" pitchFamily="66" charset="0"/>
              </a:rPr>
              <a:t>Sie</a:t>
            </a:r>
            <a:r>
              <a:rPr lang="en-GB" dirty="0">
                <a:solidFill>
                  <a:schemeClr val="tx1"/>
                </a:solidFill>
                <a:latin typeface="Comic Sans MS" pitchFamily="66" charset="0"/>
              </a:rPr>
              <a:t>...?</a:t>
            </a:r>
          </a:p>
        </p:txBody>
      </p:sp>
      <p:sp>
        <p:nvSpPr>
          <p:cNvPr id="11" name="Snip Diagonal Corner Rectangle 10"/>
          <p:cNvSpPr/>
          <p:nvPr/>
        </p:nvSpPr>
        <p:spPr>
          <a:xfrm>
            <a:off x="2143108" y="1500174"/>
            <a:ext cx="2016224" cy="504056"/>
          </a:xfrm>
          <a:prstGeom prst="snip2Diag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err="1">
                <a:solidFill>
                  <a:schemeClr val="tx1"/>
                </a:solidFill>
                <a:latin typeface="Comic Sans MS" pitchFamily="66" charset="0"/>
              </a:rPr>
              <a:t>Gibt</a:t>
            </a:r>
            <a:r>
              <a:rPr lang="en-GB" dirty="0">
                <a:solidFill>
                  <a:schemeClr val="tx1"/>
                </a:solidFill>
                <a:latin typeface="Comic Sans MS" pitchFamily="66" charset="0"/>
              </a:rPr>
              <a:t> </a:t>
            </a:r>
            <a:r>
              <a:rPr lang="en-GB" dirty="0" err="1">
                <a:solidFill>
                  <a:schemeClr val="tx1"/>
                </a:solidFill>
                <a:latin typeface="Comic Sans MS" pitchFamily="66" charset="0"/>
              </a:rPr>
              <a:t>es</a:t>
            </a:r>
            <a:r>
              <a:rPr lang="en-GB" dirty="0">
                <a:solidFill>
                  <a:schemeClr val="tx1"/>
                </a:solidFill>
                <a:latin typeface="Comic Sans MS" pitchFamily="66" charset="0"/>
              </a:rPr>
              <a:t>...?</a:t>
            </a:r>
          </a:p>
        </p:txBody>
      </p:sp>
      <p:sp>
        <p:nvSpPr>
          <p:cNvPr id="12" name="Snip Diagonal Corner Rectangle 11"/>
          <p:cNvSpPr/>
          <p:nvPr/>
        </p:nvSpPr>
        <p:spPr>
          <a:xfrm>
            <a:off x="5687616" y="6165304"/>
            <a:ext cx="3312368" cy="504056"/>
          </a:xfrm>
          <a:prstGeom prst="snip2Diag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err="1">
                <a:solidFill>
                  <a:schemeClr val="tx1"/>
                </a:solidFill>
                <a:latin typeface="Comic Sans MS" pitchFamily="66" charset="0"/>
              </a:rPr>
              <a:t>Wo</a:t>
            </a:r>
            <a:r>
              <a:rPr lang="en-GB" dirty="0">
                <a:solidFill>
                  <a:schemeClr val="tx1"/>
                </a:solidFill>
                <a:latin typeface="Comic Sans MS" pitchFamily="66" charset="0"/>
              </a:rPr>
              <a:t> </a:t>
            </a:r>
            <a:r>
              <a:rPr lang="en-GB" dirty="0" err="1">
                <a:solidFill>
                  <a:schemeClr val="tx1"/>
                </a:solidFill>
                <a:latin typeface="Comic Sans MS" pitchFamily="66" charset="0"/>
              </a:rPr>
              <a:t>ist</a:t>
            </a:r>
            <a:r>
              <a:rPr lang="en-GB" dirty="0">
                <a:solidFill>
                  <a:schemeClr val="tx1"/>
                </a:solidFill>
                <a:latin typeface="Comic Sans MS" pitchFamily="66" charset="0"/>
              </a:rPr>
              <a:t> </a:t>
            </a:r>
            <a:r>
              <a:rPr lang="en-GB" dirty="0" err="1">
                <a:solidFill>
                  <a:schemeClr val="tx1"/>
                </a:solidFill>
                <a:latin typeface="Comic Sans MS" pitchFamily="66" charset="0"/>
              </a:rPr>
              <a:t>der</a:t>
            </a:r>
            <a:r>
              <a:rPr lang="en-GB" dirty="0">
                <a:solidFill>
                  <a:schemeClr val="tx1"/>
                </a:solidFill>
                <a:latin typeface="Comic Sans MS" pitchFamily="66" charset="0"/>
              </a:rPr>
              <a:t> </a:t>
            </a:r>
            <a:r>
              <a:rPr lang="en-GB" dirty="0" err="1">
                <a:solidFill>
                  <a:schemeClr val="tx1"/>
                </a:solidFill>
                <a:latin typeface="Comic Sans MS" pitchFamily="66" charset="0"/>
              </a:rPr>
              <a:t>Anproberaum</a:t>
            </a:r>
            <a:r>
              <a:rPr lang="en-GB" dirty="0">
                <a:solidFill>
                  <a:schemeClr val="tx1"/>
                </a:solidFill>
                <a:latin typeface="Comic Sans MS" pitchFamily="66" charset="0"/>
              </a:rPr>
              <a:t>?</a:t>
            </a:r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716016" y="5589240"/>
            <a:ext cx="1269130" cy="79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8" name="Snip Diagonal Corner Rectangle 17"/>
          <p:cNvSpPr/>
          <p:nvPr/>
        </p:nvSpPr>
        <p:spPr>
          <a:xfrm>
            <a:off x="5687616" y="4005064"/>
            <a:ext cx="3312368" cy="720080"/>
          </a:xfrm>
          <a:prstGeom prst="snip2Diag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  <a:latin typeface="Comic Sans MS" pitchFamily="66" charset="0"/>
              </a:rPr>
              <a:t>Was </a:t>
            </a:r>
            <a:r>
              <a:rPr lang="en-GB" dirty="0" err="1">
                <a:solidFill>
                  <a:schemeClr val="tx1"/>
                </a:solidFill>
                <a:latin typeface="Comic Sans MS" pitchFamily="66" charset="0"/>
              </a:rPr>
              <a:t>kostet</a:t>
            </a:r>
            <a:r>
              <a:rPr lang="en-GB" dirty="0">
                <a:solidFill>
                  <a:schemeClr val="tx1"/>
                </a:solidFill>
                <a:latin typeface="Comic Sans MS" pitchFamily="66" charset="0"/>
              </a:rPr>
              <a:t> [das] / [</a:t>
            </a:r>
            <a:r>
              <a:rPr lang="en-GB" dirty="0" err="1">
                <a:solidFill>
                  <a:schemeClr val="tx1"/>
                </a:solidFill>
                <a:latin typeface="Comic Sans MS" pitchFamily="66" charset="0"/>
              </a:rPr>
              <a:t>einen</a:t>
            </a:r>
            <a:r>
              <a:rPr lang="en-GB" dirty="0">
                <a:solidFill>
                  <a:schemeClr val="tx1"/>
                </a:solidFill>
                <a:latin typeface="Comic Sans MS" pitchFamily="66" charset="0"/>
              </a:rPr>
              <a:t>/</a:t>
            </a:r>
            <a:r>
              <a:rPr lang="en-GB" dirty="0" err="1">
                <a:solidFill>
                  <a:schemeClr val="tx1"/>
                </a:solidFill>
                <a:latin typeface="Comic Sans MS" pitchFamily="66" charset="0"/>
              </a:rPr>
              <a:t>eine</a:t>
            </a:r>
            <a:r>
              <a:rPr lang="en-GB" dirty="0">
                <a:solidFill>
                  <a:schemeClr val="tx1"/>
                </a:solidFill>
                <a:latin typeface="Comic Sans MS" pitchFamily="66" charset="0"/>
              </a:rPr>
              <a:t> / </a:t>
            </a:r>
            <a:r>
              <a:rPr lang="en-GB" dirty="0" err="1">
                <a:solidFill>
                  <a:schemeClr val="tx1"/>
                </a:solidFill>
                <a:latin typeface="Comic Sans MS" pitchFamily="66" charset="0"/>
              </a:rPr>
              <a:t>ein</a:t>
            </a:r>
            <a:r>
              <a:rPr lang="en-GB" dirty="0">
                <a:solidFill>
                  <a:schemeClr val="tx1"/>
                </a:solidFill>
                <a:latin typeface="Comic Sans MS" pitchFamily="66" charset="0"/>
              </a:rPr>
              <a:t>...] ?</a:t>
            </a:r>
          </a:p>
        </p:txBody>
      </p:sp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148064" y="3789040"/>
            <a:ext cx="599972" cy="5945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 descr="C:\Users\Administrator\AppData\Local\Microsoft\Windows\Temporary Internet Files\Content.IE5\TJW1P5F2\MC900441572[1].wmf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4860032" y="2636912"/>
            <a:ext cx="985872" cy="768300"/>
          </a:xfrm>
          <a:prstGeom prst="rect">
            <a:avLst/>
          </a:prstGeom>
          <a:noFill/>
        </p:spPr>
      </p:pic>
      <p:sp>
        <p:nvSpPr>
          <p:cNvPr id="28" name="Snip Diagonal Corner Rectangle 27"/>
          <p:cNvSpPr/>
          <p:nvPr/>
        </p:nvSpPr>
        <p:spPr>
          <a:xfrm>
            <a:off x="5831632" y="2786058"/>
            <a:ext cx="3312368" cy="936104"/>
          </a:xfrm>
          <a:prstGeom prst="snip2Diag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  <a:latin typeface="Comic Sans MS" pitchFamily="66" charset="0"/>
              </a:rPr>
              <a:t>Um </a:t>
            </a:r>
            <a:r>
              <a:rPr lang="en-GB" dirty="0" err="1">
                <a:solidFill>
                  <a:schemeClr val="tx1"/>
                </a:solidFill>
                <a:latin typeface="Comic Sans MS" pitchFamily="66" charset="0"/>
              </a:rPr>
              <a:t>wieviel</a:t>
            </a:r>
            <a:r>
              <a:rPr lang="en-GB" dirty="0">
                <a:solidFill>
                  <a:schemeClr val="tx1"/>
                </a:solidFill>
                <a:latin typeface="Comic Sans MS" pitchFamily="66" charset="0"/>
              </a:rPr>
              <a:t> </a:t>
            </a:r>
            <a:r>
              <a:rPr lang="en-GB" dirty="0" err="1">
                <a:solidFill>
                  <a:schemeClr val="tx1"/>
                </a:solidFill>
                <a:latin typeface="Comic Sans MS" pitchFamily="66" charset="0"/>
              </a:rPr>
              <a:t>Uhr</a:t>
            </a:r>
            <a:r>
              <a:rPr lang="en-GB" dirty="0">
                <a:solidFill>
                  <a:schemeClr val="tx1"/>
                </a:solidFill>
                <a:latin typeface="Comic Sans MS" pitchFamily="66" charset="0"/>
              </a:rPr>
              <a:t> </a:t>
            </a:r>
            <a:r>
              <a:rPr lang="en-GB" dirty="0" err="1">
                <a:solidFill>
                  <a:schemeClr val="tx1"/>
                </a:solidFill>
                <a:latin typeface="Comic Sans MS" pitchFamily="66" charset="0"/>
              </a:rPr>
              <a:t>ist</a:t>
            </a:r>
            <a:r>
              <a:rPr lang="en-GB" dirty="0">
                <a:solidFill>
                  <a:schemeClr val="tx1"/>
                </a:solidFill>
                <a:latin typeface="Comic Sans MS" pitchFamily="66" charset="0"/>
              </a:rPr>
              <a:t> das </a:t>
            </a:r>
            <a:r>
              <a:rPr lang="en-GB" dirty="0" err="1">
                <a:solidFill>
                  <a:schemeClr val="tx1"/>
                </a:solidFill>
                <a:latin typeface="Comic Sans MS" pitchFamily="66" charset="0"/>
              </a:rPr>
              <a:t>Geschäft</a:t>
            </a:r>
            <a:r>
              <a:rPr lang="en-GB" dirty="0">
                <a:solidFill>
                  <a:schemeClr val="tx1"/>
                </a:solidFill>
                <a:latin typeface="Comic Sans MS" pitchFamily="66" charset="0"/>
              </a:rPr>
              <a:t> </a:t>
            </a:r>
            <a:r>
              <a:rPr lang="en-GB" dirty="0" err="1">
                <a:solidFill>
                  <a:schemeClr val="tx1"/>
                </a:solidFill>
                <a:latin typeface="Comic Sans MS" pitchFamily="66" charset="0"/>
              </a:rPr>
              <a:t>geöffnet</a:t>
            </a:r>
            <a:r>
              <a:rPr lang="en-GB" dirty="0">
                <a:solidFill>
                  <a:schemeClr val="tx1"/>
                </a:solidFill>
                <a:latin typeface="Comic Sans MS" pitchFamily="66" charset="0"/>
              </a:rPr>
              <a:t>?</a:t>
            </a:r>
          </a:p>
        </p:txBody>
      </p:sp>
      <p:sp>
        <p:nvSpPr>
          <p:cNvPr id="21" name="Snip Diagonal Corner Rectangle 20"/>
          <p:cNvSpPr/>
          <p:nvPr/>
        </p:nvSpPr>
        <p:spPr>
          <a:xfrm>
            <a:off x="5687616" y="4941168"/>
            <a:ext cx="3312368" cy="504056"/>
          </a:xfrm>
          <a:prstGeom prst="snip2Diag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err="1">
                <a:solidFill>
                  <a:schemeClr val="tx1"/>
                </a:solidFill>
                <a:latin typeface="Comic Sans MS" pitchFamily="66" charset="0"/>
              </a:rPr>
              <a:t>Wo</a:t>
            </a:r>
            <a:r>
              <a:rPr lang="en-GB" dirty="0">
                <a:solidFill>
                  <a:schemeClr val="tx1"/>
                </a:solidFill>
                <a:latin typeface="Comic Sans MS" pitchFamily="66" charset="0"/>
              </a:rPr>
              <a:t> </a:t>
            </a:r>
            <a:r>
              <a:rPr lang="en-GB" dirty="0" err="1">
                <a:solidFill>
                  <a:schemeClr val="tx1"/>
                </a:solidFill>
                <a:latin typeface="Comic Sans MS" pitchFamily="66" charset="0"/>
              </a:rPr>
              <a:t>ist</a:t>
            </a:r>
            <a:r>
              <a:rPr lang="en-GB" dirty="0">
                <a:solidFill>
                  <a:schemeClr val="tx1"/>
                </a:solidFill>
                <a:latin typeface="Comic Sans MS" pitchFamily="66" charset="0"/>
              </a:rPr>
              <a:t> die </a:t>
            </a:r>
            <a:r>
              <a:rPr lang="en-GB" dirty="0" err="1">
                <a:solidFill>
                  <a:schemeClr val="tx1"/>
                </a:solidFill>
                <a:latin typeface="Comic Sans MS" pitchFamily="66" charset="0"/>
              </a:rPr>
              <a:t>Kasse</a:t>
            </a:r>
            <a:r>
              <a:rPr lang="en-GB" dirty="0">
                <a:solidFill>
                  <a:schemeClr val="tx1"/>
                </a:solidFill>
                <a:latin typeface="Comic Sans MS" pitchFamily="66" charset="0"/>
              </a:rPr>
              <a:t>?</a:t>
            </a:r>
          </a:p>
        </p:txBody>
      </p:sp>
      <p:pic>
        <p:nvPicPr>
          <p:cNvPr id="1029" name="Picture 5" descr="C:\Users\Administrator\AppData\Local\Microsoft\Windows\Temporary Internet Files\Content.IE5\VPLKPE99\MC900237599[1].wmf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4716016" y="4653136"/>
            <a:ext cx="1008112" cy="1033504"/>
          </a:xfrm>
          <a:prstGeom prst="rect">
            <a:avLst/>
          </a:prstGeom>
          <a:noFill/>
        </p:spPr>
      </p:pic>
      <p:sp>
        <p:nvSpPr>
          <p:cNvPr id="29" name="Snip Diagonal Corner Rectangle 28"/>
          <p:cNvSpPr/>
          <p:nvPr/>
        </p:nvSpPr>
        <p:spPr>
          <a:xfrm>
            <a:off x="5364088" y="188640"/>
            <a:ext cx="2880320" cy="648072"/>
          </a:xfrm>
          <a:prstGeom prst="snip2Diag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err="1">
                <a:solidFill>
                  <a:schemeClr val="tx1"/>
                </a:solidFill>
                <a:latin typeface="Comic Sans MS" pitchFamily="66" charset="0"/>
              </a:rPr>
              <a:t>Darf</a:t>
            </a:r>
            <a:r>
              <a:rPr lang="en-GB" dirty="0">
                <a:solidFill>
                  <a:schemeClr val="tx1"/>
                </a:solidFill>
                <a:latin typeface="Comic Sans MS" pitchFamily="66" charset="0"/>
              </a:rPr>
              <a:t> </a:t>
            </a:r>
            <a:r>
              <a:rPr lang="en-GB" dirty="0" err="1">
                <a:solidFill>
                  <a:schemeClr val="tx1"/>
                </a:solidFill>
                <a:latin typeface="Comic Sans MS" pitchFamily="66" charset="0"/>
              </a:rPr>
              <a:t>ich</a:t>
            </a:r>
            <a:r>
              <a:rPr lang="en-GB" dirty="0">
                <a:solidFill>
                  <a:schemeClr val="tx1"/>
                </a:solidFill>
                <a:latin typeface="Comic Sans MS" pitchFamily="66" charset="0"/>
              </a:rPr>
              <a:t> ....</a:t>
            </a:r>
            <a:r>
              <a:rPr lang="en-GB" dirty="0" err="1">
                <a:solidFill>
                  <a:schemeClr val="tx1"/>
                </a:solidFill>
                <a:latin typeface="Comic Sans MS" pitchFamily="66" charset="0"/>
              </a:rPr>
              <a:t>anprobieren</a:t>
            </a:r>
            <a:r>
              <a:rPr lang="en-GB" dirty="0">
                <a:solidFill>
                  <a:schemeClr val="tx1"/>
                </a:solidFill>
                <a:latin typeface="Comic Sans MS" pitchFamily="66" charset="0"/>
              </a:rPr>
              <a:t>?</a:t>
            </a:r>
          </a:p>
        </p:txBody>
      </p:sp>
      <p:pic>
        <p:nvPicPr>
          <p:cNvPr id="25" name="Picture 8" descr="C:\Users\Administrator\AppData\Local\Microsoft\Windows\Temporary Internet Files\Content.IE5\8KS4YQ6D\MC900232986[1].wmf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-214346" y="2143116"/>
            <a:ext cx="1331640" cy="1387873"/>
          </a:xfrm>
          <a:prstGeom prst="rect">
            <a:avLst/>
          </a:prstGeom>
          <a:noFill/>
        </p:spPr>
      </p:pic>
      <p:sp>
        <p:nvSpPr>
          <p:cNvPr id="27" name="Flowchart: Alternate Process 26"/>
          <p:cNvSpPr/>
          <p:nvPr/>
        </p:nvSpPr>
        <p:spPr>
          <a:xfrm>
            <a:off x="1071538" y="2214554"/>
            <a:ext cx="2232248" cy="720080"/>
          </a:xfrm>
          <a:prstGeom prst="flowChartAlternateProcess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  <a:latin typeface="Comic Sans MS" pitchFamily="66" charset="0"/>
              </a:rPr>
              <a:t>(</a:t>
            </a:r>
            <a:r>
              <a:rPr lang="en-GB" dirty="0" err="1">
                <a:solidFill>
                  <a:schemeClr val="tx1"/>
                </a:solidFill>
                <a:latin typeface="Comic Sans MS" pitchFamily="66" charset="0"/>
              </a:rPr>
              <a:t>Der</a:t>
            </a:r>
            <a:r>
              <a:rPr lang="en-GB" dirty="0">
                <a:solidFill>
                  <a:schemeClr val="tx1"/>
                </a:solidFill>
                <a:latin typeface="Comic Sans MS" pitchFamily="66" charset="0"/>
              </a:rPr>
              <a:t> </a:t>
            </a:r>
            <a:r>
              <a:rPr lang="en-GB" dirty="0" err="1">
                <a:solidFill>
                  <a:schemeClr val="tx1"/>
                </a:solidFill>
                <a:latin typeface="Comic Sans MS" pitchFamily="66" charset="0"/>
              </a:rPr>
              <a:t>Pulli</a:t>
            </a:r>
            <a:r>
              <a:rPr lang="en-GB" dirty="0">
                <a:solidFill>
                  <a:schemeClr val="tx1"/>
                </a:solidFill>
                <a:latin typeface="Comic Sans MS" pitchFamily="66" charset="0"/>
              </a:rPr>
              <a:t>) </a:t>
            </a:r>
            <a:r>
              <a:rPr lang="en-GB" dirty="0" err="1">
                <a:solidFill>
                  <a:schemeClr val="tx1"/>
                </a:solidFill>
                <a:latin typeface="Comic Sans MS" pitchFamily="66" charset="0"/>
              </a:rPr>
              <a:t>passt</a:t>
            </a:r>
            <a:r>
              <a:rPr lang="en-GB" dirty="0">
                <a:solidFill>
                  <a:schemeClr val="tx1"/>
                </a:solidFill>
                <a:latin typeface="Comic Sans MS" pitchFamily="66" charset="0"/>
              </a:rPr>
              <a:t> </a:t>
            </a:r>
            <a:r>
              <a:rPr lang="en-GB" dirty="0" err="1">
                <a:solidFill>
                  <a:schemeClr val="tx1"/>
                </a:solidFill>
                <a:latin typeface="Comic Sans MS" pitchFamily="66" charset="0"/>
              </a:rPr>
              <a:t>mir</a:t>
            </a:r>
            <a:r>
              <a:rPr lang="en-GB" dirty="0">
                <a:solidFill>
                  <a:schemeClr val="tx1"/>
                </a:solidFill>
                <a:latin typeface="Comic Sans MS" pitchFamily="66" charset="0"/>
              </a:rPr>
              <a:t> (</a:t>
            </a:r>
            <a:r>
              <a:rPr lang="en-GB" dirty="0" err="1">
                <a:solidFill>
                  <a:schemeClr val="tx1"/>
                </a:solidFill>
                <a:latin typeface="Comic Sans MS" pitchFamily="66" charset="0"/>
              </a:rPr>
              <a:t>nicht</a:t>
            </a:r>
            <a:r>
              <a:rPr lang="en-GB" dirty="0">
                <a:solidFill>
                  <a:schemeClr val="tx1"/>
                </a:solidFill>
                <a:latin typeface="Comic Sans MS" pitchFamily="66" charset="0"/>
              </a:rPr>
              <a:t>).</a:t>
            </a:r>
          </a:p>
        </p:txBody>
      </p:sp>
      <p:sp>
        <p:nvSpPr>
          <p:cNvPr id="31" name="Flowchart: Alternate Process 30"/>
          <p:cNvSpPr/>
          <p:nvPr/>
        </p:nvSpPr>
        <p:spPr>
          <a:xfrm>
            <a:off x="1071538" y="3071810"/>
            <a:ext cx="2232248" cy="648072"/>
          </a:xfrm>
          <a:prstGeom prst="flowChartAlternateProcess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  <a:latin typeface="Comic Sans MS" pitchFamily="66" charset="0"/>
              </a:rPr>
              <a:t>(</a:t>
            </a:r>
            <a:r>
              <a:rPr lang="en-GB" dirty="0" err="1">
                <a:solidFill>
                  <a:schemeClr val="tx1"/>
                </a:solidFill>
                <a:latin typeface="Comic Sans MS" pitchFamily="66" charset="0"/>
              </a:rPr>
              <a:t>Der</a:t>
            </a:r>
            <a:r>
              <a:rPr lang="en-GB" dirty="0">
                <a:solidFill>
                  <a:schemeClr val="tx1"/>
                </a:solidFill>
                <a:latin typeface="Comic Sans MS" pitchFamily="66" charset="0"/>
              </a:rPr>
              <a:t> </a:t>
            </a:r>
            <a:r>
              <a:rPr lang="en-GB" dirty="0" err="1">
                <a:solidFill>
                  <a:schemeClr val="tx1"/>
                </a:solidFill>
                <a:latin typeface="Comic Sans MS" pitchFamily="66" charset="0"/>
              </a:rPr>
              <a:t>Pulli</a:t>
            </a:r>
            <a:r>
              <a:rPr lang="en-GB" dirty="0">
                <a:solidFill>
                  <a:schemeClr val="tx1"/>
                </a:solidFill>
                <a:latin typeface="Comic Sans MS" pitchFamily="66" charset="0"/>
              </a:rPr>
              <a:t>) </a:t>
            </a:r>
            <a:r>
              <a:rPr lang="en-GB" dirty="0" err="1">
                <a:solidFill>
                  <a:schemeClr val="tx1"/>
                </a:solidFill>
                <a:latin typeface="Comic Sans MS" pitchFamily="66" charset="0"/>
              </a:rPr>
              <a:t>ist</a:t>
            </a:r>
            <a:r>
              <a:rPr lang="en-GB" dirty="0">
                <a:solidFill>
                  <a:schemeClr val="tx1"/>
                </a:solidFill>
                <a:latin typeface="Comic Sans MS" pitchFamily="66" charset="0"/>
              </a:rPr>
              <a:t> </a:t>
            </a:r>
            <a:r>
              <a:rPr lang="en-GB" dirty="0" err="1">
                <a:solidFill>
                  <a:schemeClr val="tx1"/>
                </a:solidFill>
                <a:latin typeface="Comic Sans MS" pitchFamily="66" charset="0"/>
              </a:rPr>
              <a:t>zu</a:t>
            </a:r>
            <a:r>
              <a:rPr lang="en-GB" dirty="0">
                <a:solidFill>
                  <a:schemeClr val="tx1"/>
                </a:solidFill>
                <a:latin typeface="Comic Sans MS" pitchFamily="66" charset="0"/>
              </a:rPr>
              <a:t> gross.</a:t>
            </a:r>
          </a:p>
        </p:txBody>
      </p:sp>
      <p:sp>
        <p:nvSpPr>
          <p:cNvPr id="32" name="Flowchart: Alternate Process 31"/>
          <p:cNvSpPr/>
          <p:nvPr/>
        </p:nvSpPr>
        <p:spPr>
          <a:xfrm>
            <a:off x="1071538" y="4000504"/>
            <a:ext cx="2232248" cy="504056"/>
          </a:xfrm>
          <a:prstGeom prst="flowChartAlternateProcess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  <a:latin typeface="Comic Sans MS" pitchFamily="66" charset="0"/>
              </a:rPr>
              <a:t>Das </a:t>
            </a:r>
            <a:r>
              <a:rPr lang="en-GB" dirty="0" err="1">
                <a:solidFill>
                  <a:schemeClr val="tx1"/>
                </a:solidFill>
                <a:latin typeface="Comic Sans MS" pitchFamily="66" charset="0"/>
              </a:rPr>
              <a:t>mag</a:t>
            </a:r>
            <a:r>
              <a:rPr lang="en-GB" dirty="0">
                <a:solidFill>
                  <a:schemeClr val="tx1"/>
                </a:solidFill>
                <a:latin typeface="Comic Sans MS" pitchFamily="66" charset="0"/>
              </a:rPr>
              <a:t> </a:t>
            </a:r>
            <a:r>
              <a:rPr lang="en-GB" dirty="0" err="1">
                <a:solidFill>
                  <a:schemeClr val="tx1"/>
                </a:solidFill>
                <a:latin typeface="Comic Sans MS" pitchFamily="66" charset="0"/>
              </a:rPr>
              <a:t>ich</a:t>
            </a:r>
            <a:r>
              <a:rPr lang="en-GB" dirty="0">
                <a:solidFill>
                  <a:schemeClr val="tx1"/>
                </a:solidFill>
                <a:latin typeface="Comic Sans MS" pitchFamily="66" charset="0"/>
              </a:rPr>
              <a:t> </a:t>
            </a:r>
            <a:r>
              <a:rPr lang="en-GB" dirty="0" err="1">
                <a:solidFill>
                  <a:schemeClr val="tx1"/>
                </a:solidFill>
                <a:latin typeface="Comic Sans MS" pitchFamily="66" charset="0"/>
              </a:rPr>
              <a:t>nicht</a:t>
            </a:r>
            <a:r>
              <a:rPr lang="en-GB" dirty="0">
                <a:solidFill>
                  <a:schemeClr val="tx1"/>
                </a:solidFill>
                <a:latin typeface="Comic Sans MS" pitchFamily="66" charset="0"/>
              </a:rPr>
              <a:t>.</a:t>
            </a:r>
          </a:p>
        </p:txBody>
      </p:sp>
      <p:pic>
        <p:nvPicPr>
          <p:cNvPr id="33" name="Picture 9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-500098" y="3786190"/>
            <a:ext cx="1703511" cy="10580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4" name="Picture 3" descr="C:\Users\Administrator\AppData\Local\Microsoft\Windows\Temporary Internet Files\Content.IE5\TJW1P5F2\MC900433819[1].png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571472" y="4357694"/>
            <a:ext cx="720080" cy="720080"/>
          </a:xfrm>
          <a:prstGeom prst="rect">
            <a:avLst/>
          </a:prstGeom>
          <a:noFill/>
        </p:spPr>
      </p:pic>
      <p:pic>
        <p:nvPicPr>
          <p:cNvPr id="35" name="Picture 2" descr="C:\Users\Administrator\AppData\Local\Microsoft\Windows\Temporary Internet Files\Content.IE5\ZAGI5IS0\MC900280986[1].wmf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1" y="5911040"/>
            <a:ext cx="1187624" cy="946960"/>
          </a:xfrm>
          <a:prstGeom prst="rect">
            <a:avLst/>
          </a:prstGeom>
          <a:noFill/>
        </p:spPr>
      </p:pic>
      <p:sp>
        <p:nvSpPr>
          <p:cNvPr id="37" name="Flowchart: Alternate Process 36"/>
          <p:cNvSpPr/>
          <p:nvPr/>
        </p:nvSpPr>
        <p:spPr>
          <a:xfrm>
            <a:off x="1259632" y="6165304"/>
            <a:ext cx="2232248" cy="531440"/>
          </a:xfrm>
          <a:prstGeom prst="flowChartAlternateProcess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  <a:latin typeface="Comic Sans MS" pitchFamily="66" charset="0"/>
              </a:rPr>
              <a:t>Das </a:t>
            </a:r>
            <a:r>
              <a:rPr lang="en-GB" dirty="0" err="1">
                <a:solidFill>
                  <a:schemeClr val="tx1"/>
                </a:solidFill>
                <a:latin typeface="Comic Sans MS" pitchFamily="66" charset="0"/>
              </a:rPr>
              <a:t>ist</a:t>
            </a:r>
            <a:r>
              <a:rPr lang="en-GB" dirty="0">
                <a:solidFill>
                  <a:schemeClr val="tx1"/>
                </a:solidFill>
                <a:latin typeface="Comic Sans MS" pitchFamily="66" charset="0"/>
              </a:rPr>
              <a:t> </a:t>
            </a:r>
            <a:r>
              <a:rPr lang="en-GB" dirty="0" err="1">
                <a:solidFill>
                  <a:schemeClr val="tx1"/>
                </a:solidFill>
                <a:latin typeface="Comic Sans MS" pitchFamily="66" charset="0"/>
              </a:rPr>
              <a:t>zu</a:t>
            </a:r>
            <a:r>
              <a:rPr lang="en-GB" dirty="0">
                <a:solidFill>
                  <a:schemeClr val="tx1"/>
                </a:solidFill>
                <a:latin typeface="Comic Sans MS" pitchFamily="66" charset="0"/>
              </a:rPr>
              <a:t> </a:t>
            </a:r>
            <a:r>
              <a:rPr lang="en-GB" dirty="0" err="1">
                <a:solidFill>
                  <a:schemeClr val="tx1"/>
                </a:solidFill>
                <a:latin typeface="Comic Sans MS" pitchFamily="66" charset="0"/>
              </a:rPr>
              <a:t>teuer</a:t>
            </a:r>
            <a:r>
              <a:rPr lang="en-GB" dirty="0">
                <a:solidFill>
                  <a:schemeClr val="tx1"/>
                </a:solidFill>
                <a:latin typeface="Comic Sans MS" pitchFamily="66" charset="0"/>
              </a:rPr>
              <a:t>!</a:t>
            </a:r>
          </a:p>
        </p:txBody>
      </p:sp>
      <p:pic>
        <p:nvPicPr>
          <p:cNvPr id="36" name="Picture 4" descr="C:\Users\Administrator\AppData\Local\Microsoft\Windows\Temporary Internet Files\Content.IE5\6BNDW7M3\MC900433816[1].png"/>
          <p:cNvPicPr>
            <a:picLocks noChangeAspect="1" noChangeArrowheads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1259632" y="5589240"/>
            <a:ext cx="720080" cy="720080"/>
          </a:xfrm>
          <a:prstGeom prst="rect">
            <a:avLst/>
          </a:prstGeom>
          <a:noFill/>
        </p:spPr>
      </p:pic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0" y="5000636"/>
            <a:ext cx="971523" cy="7286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8" name="Flowchart: Alternate Process 37"/>
          <p:cNvSpPr/>
          <p:nvPr/>
        </p:nvSpPr>
        <p:spPr>
          <a:xfrm>
            <a:off x="1285852" y="5000636"/>
            <a:ext cx="2232248" cy="504056"/>
          </a:xfrm>
          <a:prstGeom prst="flowChartAlternateProcess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  <a:latin typeface="Comic Sans MS" pitchFamily="66" charset="0"/>
              </a:rPr>
              <a:t>Es </a:t>
            </a:r>
            <a:r>
              <a:rPr lang="en-GB" dirty="0" err="1">
                <a:solidFill>
                  <a:schemeClr val="tx1"/>
                </a:solidFill>
                <a:latin typeface="Comic Sans MS" pitchFamily="66" charset="0"/>
              </a:rPr>
              <a:t>ist</a:t>
            </a:r>
            <a:r>
              <a:rPr lang="en-GB" dirty="0">
                <a:solidFill>
                  <a:schemeClr val="tx1"/>
                </a:solidFill>
                <a:latin typeface="Comic Sans MS" pitchFamily="66" charset="0"/>
              </a:rPr>
              <a:t> </a:t>
            </a:r>
            <a:r>
              <a:rPr lang="en-GB" dirty="0" err="1">
                <a:solidFill>
                  <a:schemeClr val="tx1"/>
                </a:solidFill>
                <a:latin typeface="Comic Sans MS" pitchFamily="66" charset="0"/>
              </a:rPr>
              <a:t>kaputt</a:t>
            </a:r>
            <a:r>
              <a:rPr lang="en-GB" dirty="0">
                <a:solidFill>
                  <a:schemeClr val="tx1"/>
                </a:solidFill>
                <a:latin typeface="Comic Sans MS" pitchFamily="66" charset="0"/>
              </a:rPr>
              <a:t>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4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0" dur="20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3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4" dur="80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5" dur="80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6" dur="80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9" dur="80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0" dur="80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1" dur="80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4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7" dur="20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0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3" dur="2000"/>
                                        <p:tgtEl>
                                          <p:spTgt spid="10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6" dur="2000"/>
                                        <p:tgtEl>
                                          <p:spTgt spid="10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9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2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5" dur="2000"/>
                                        <p:tgtEl>
                                          <p:spTgt spid="10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80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83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86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800" decel="100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2" dur="800" decel="100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800" decel="100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800" decel="100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7" presetID="3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800" decel="100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0" dur="800" decel="100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800" decel="100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800" decel="100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5" presetID="3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800" decel="100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8" dur="800" decel="100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800" decel="100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800" decel="100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7" dur="800" decel="100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8" dur="800" decel="100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800" decel="100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800" decel="100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3" dur="800" decel="100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4" dur="800" decel="100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800" decel="100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800" decel="100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9" presetID="3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1" dur="800" decel="100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2" dur="800" decel="100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" dur="800" decel="100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800" decel="100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7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9" dur="800" decel="100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0" dur="800" decel="100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1" dur="800" decel="100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2" dur="800" decel="100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5" fill="hold">
                      <p:stCondLst>
                        <p:cond delay="indefinite"/>
                      </p:stCondLst>
                      <p:childTnLst>
                        <p:par>
                          <p:cTn id="156" fill="hold">
                            <p:stCondLst>
                              <p:cond delay="0"/>
                            </p:stCondLst>
                            <p:childTnLst>
                              <p:par>
                                <p:cTn id="157" presetID="12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59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 animBg="1"/>
      <p:bldP spid="4" grpId="0" animBg="1"/>
      <p:bldP spid="7" grpId="0" animBg="1"/>
      <p:bldP spid="8" grpId="0" animBg="1"/>
      <p:bldP spid="10" grpId="0" animBg="1"/>
      <p:bldP spid="11" grpId="0" animBg="1"/>
      <p:bldP spid="12" grpId="0" animBg="1"/>
      <p:bldP spid="18" grpId="0" animBg="1"/>
      <p:bldP spid="28" grpId="0" animBg="1"/>
      <p:bldP spid="21" grpId="0" animBg="1"/>
      <p:bldP spid="29" grpId="0" animBg="1"/>
      <p:bldP spid="27" grpId="0" animBg="1"/>
      <p:bldP spid="31" grpId="0" animBg="1"/>
      <p:bldP spid="32" grpId="0" animBg="1"/>
      <p:bldP spid="37" grpId="0" animBg="1"/>
      <p:bldP spid="38" grpId="0" animBg="1"/>
      <p:bldP spid="38" grpId="1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00808" y="0"/>
            <a:ext cx="7643192" cy="714356"/>
          </a:xfrm>
          <a:solidFill>
            <a:srgbClr val="FFFF00"/>
          </a:solidFill>
        </p:spPr>
        <p:txBody>
          <a:bodyPr>
            <a:normAutofit fontScale="90000"/>
          </a:bodyPr>
          <a:lstStyle/>
          <a:p>
            <a:r>
              <a:rPr lang="en-GB" dirty="0" err="1">
                <a:latin typeface="Comic Sans MS" pitchFamily="66" charset="0"/>
              </a:rPr>
              <a:t>Sprich</a:t>
            </a:r>
            <a:r>
              <a:rPr lang="en-GB" dirty="0">
                <a:latin typeface="Comic Sans MS" pitchFamily="66" charset="0"/>
              </a:rPr>
              <a:t> </a:t>
            </a:r>
            <a:r>
              <a:rPr lang="en-GB" dirty="0" err="1">
                <a:latin typeface="Comic Sans MS" pitchFamily="66" charset="0"/>
              </a:rPr>
              <a:t>mit</a:t>
            </a:r>
            <a:r>
              <a:rPr lang="en-GB" dirty="0">
                <a:latin typeface="Comic Sans MS" pitchFamily="66" charset="0"/>
              </a:rPr>
              <a:t> </a:t>
            </a:r>
            <a:r>
              <a:rPr lang="en-GB" dirty="0" err="1">
                <a:latin typeface="Comic Sans MS" pitchFamily="66" charset="0"/>
              </a:rPr>
              <a:t>deinem</a:t>
            </a:r>
            <a:r>
              <a:rPr lang="en-GB" dirty="0">
                <a:latin typeface="Comic Sans MS" pitchFamily="66" charset="0"/>
              </a:rPr>
              <a:t>/r Partner/in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908720"/>
            <a:ext cx="8568952" cy="5949280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GB" b="1" dirty="0" err="1">
                <a:latin typeface="Comic Sans MS" pitchFamily="66" charset="0"/>
              </a:rPr>
              <a:t>Guten</a:t>
            </a:r>
            <a:r>
              <a:rPr lang="en-GB" b="1" dirty="0">
                <a:latin typeface="Comic Sans MS" pitchFamily="66" charset="0"/>
              </a:rPr>
              <a:t> Tag!</a:t>
            </a:r>
          </a:p>
          <a:p>
            <a:pPr>
              <a:buNone/>
            </a:pPr>
            <a:r>
              <a:rPr lang="en-GB" i="1" dirty="0">
                <a:latin typeface="Comic Sans MS" pitchFamily="66" charset="0"/>
              </a:rPr>
              <a:t>Greet the Shop assistant. Say you’d like to buy a t-shirt.</a:t>
            </a:r>
          </a:p>
          <a:p>
            <a:pPr>
              <a:buNone/>
            </a:pPr>
            <a:r>
              <a:rPr lang="en-GB" b="1" dirty="0" err="1">
                <a:latin typeface="Comic Sans MS" pitchFamily="66" charset="0"/>
              </a:rPr>
              <a:t>Welche</a:t>
            </a:r>
            <a:r>
              <a:rPr lang="en-GB" b="1" dirty="0">
                <a:latin typeface="Comic Sans MS" pitchFamily="66" charset="0"/>
              </a:rPr>
              <a:t> </a:t>
            </a:r>
            <a:r>
              <a:rPr lang="en-GB" b="1" dirty="0" err="1">
                <a:latin typeface="Comic Sans MS" pitchFamily="66" charset="0"/>
              </a:rPr>
              <a:t>Farbe</a:t>
            </a:r>
            <a:r>
              <a:rPr lang="en-GB" b="1" dirty="0">
                <a:latin typeface="Comic Sans MS" pitchFamily="66" charset="0"/>
              </a:rPr>
              <a:t>?</a:t>
            </a:r>
          </a:p>
          <a:p>
            <a:pPr>
              <a:buNone/>
            </a:pPr>
            <a:r>
              <a:rPr lang="en-GB" i="1" dirty="0">
                <a:latin typeface="Comic Sans MS" pitchFamily="66" charset="0"/>
              </a:rPr>
              <a:t>Say the colour you would like.</a:t>
            </a:r>
          </a:p>
          <a:p>
            <a:pPr>
              <a:buNone/>
            </a:pPr>
            <a:r>
              <a:rPr lang="en-GB" b="1" dirty="0" err="1">
                <a:latin typeface="Comic Sans MS" pitchFamily="66" charset="0"/>
              </a:rPr>
              <a:t>Bitte</a:t>
            </a:r>
            <a:r>
              <a:rPr lang="en-GB" b="1" dirty="0">
                <a:latin typeface="Comic Sans MS" pitchFamily="66" charset="0"/>
              </a:rPr>
              <a:t> </a:t>
            </a:r>
            <a:r>
              <a:rPr lang="en-GB" b="1" dirty="0" err="1">
                <a:latin typeface="Comic Sans MS" pitchFamily="66" charset="0"/>
              </a:rPr>
              <a:t>schön</a:t>
            </a:r>
            <a:r>
              <a:rPr lang="en-GB" b="1" dirty="0">
                <a:latin typeface="Comic Sans MS" pitchFamily="66" charset="0"/>
              </a:rPr>
              <a:t>...</a:t>
            </a:r>
          </a:p>
          <a:p>
            <a:pPr>
              <a:buNone/>
            </a:pPr>
            <a:r>
              <a:rPr lang="en-GB" i="1" dirty="0">
                <a:latin typeface="Comic Sans MS" pitchFamily="66" charset="0"/>
              </a:rPr>
              <a:t>Ask to try it on. </a:t>
            </a:r>
          </a:p>
          <a:p>
            <a:pPr>
              <a:buNone/>
            </a:pPr>
            <a:r>
              <a:rPr lang="en-GB" b="1" dirty="0" err="1">
                <a:latin typeface="Comic Sans MS" pitchFamily="66" charset="0"/>
              </a:rPr>
              <a:t>Wie</a:t>
            </a:r>
            <a:r>
              <a:rPr lang="en-GB" b="1" dirty="0">
                <a:latin typeface="Comic Sans MS" pitchFamily="66" charset="0"/>
              </a:rPr>
              <a:t> war’s?</a:t>
            </a:r>
          </a:p>
          <a:p>
            <a:pPr>
              <a:buNone/>
            </a:pPr>
            <a:r>
              <a:rPr lang="en-GB" i="1" dirty="0">
                <a:latin typeface="Comic Sans MS" pitchFamily="66" charset="0"/>
              </a:rPr>
              <a:t>Say how it was and ask the price.</a:t>
            </a:r>
          </a:p>
          <a:p>
            <a:pPr>
              <a:buNone/>
            </a:pPr>
            <a:r>
              <a:rPr lang="en-GB" b="1" dirty="0" err="1">
                <a:latin typeface="Comic Sans MS" pitchFamily="66" charset="0"/>
              </a:rPr>
              <a:t>Acht</a:t>
            </a:r>
            <a:r>
              <a:rPr lang="en-GB" b="1" dirty="0">
                <a:latin typeface="Comic Sans MS" pitchFamily="66" charset="0"/>
              </a:rPr>
              <a:t> Euro </a:t>
            </a:r>
            <a:r>
              <a:rPr lang="en-GB" b="1" dirty="0" err="1">
                <a:latin typeface="Comic Sans MS" pitchFamily="66" charset="0"/>
              </a:rPr>
              <a:t>fünfzig</a:t>
            </a:r>
            <a:r>
              <a:rPr lang="en-GB" b="1" dirty="0">
                <a:latin typeface="Comic Sans MS" pitchFamily="66" charset="0"/>
              </a:rPr>
              <a:t>.</a:t>
            </a:r>
          </a:p>
          <a:p>
            <a:pPr>
              <a:buNone/>
            </a:pPr>
            <a:r>
              <a:rPr lang="en-GB" i="1" dirty="0">
                <a:latin typeface="Comic Sans MS" pitchFamily="66" charset="0"/>
              </a:rPr>
              <a:t>End the conversation politely.</a:t>
            </a:r>
          </a:p>
          <a:p>
            <a:pPr>
              <a:buNone/>
            </a:pPr>
            <a:endParaRPr lang="en-GB" i="1" dirty="0">
              <a:latin typeface="Comic Sans MS" pitchFamily="66" charset="0"/>
            </a:endParaRPr>
          </a:p>
          <a:p>
            <a:pPr>
              <a:buNone/>
            </a:pPr>
            <a:endParaRPr lang="en-GB" dirty="0">
              <a:latin typeface="Comic Sans MS" pitchFamily="66" charset="0"/>
            </a:endParaRPr>
          </a:p>
        </p:txBody>
      </p:sp>
      <p:pic>
        <p:nvPicPr>
          <p:cNvPr id="2050" name="Picture 2" descr="C:\Users\Administrator\AppData\Local\Microsoft\Windows\Temporary Internet Files\Content.IE5\VPLKPE99\MM900234764[1]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1295400" cy="790575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7929586" y="5857892"/>
            <a:ext cx="92869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>
                <a:latin typeface="Comic Sans MS" pitchFamily="66" charset="0"/>
              </a:rPr>
              <a:t>A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00808" y="0"/>
            <a:ext cx="7643192" cy="714356"/>
          </a:xfrm>
          <a:solidFill>
            <a:srgbClr val="FFFF00"/>
          </a:solidFill>
        </p:spPr>
        <p:txBody>
          <a:bodyPr>
            <a:normAutofit fontScale="90000"/>
          </a:bodyPr>
          <a:lstStyle/>
          <a:p>
            <a:r>
              <a:rPr lang="en-GB" dirty="0" err="1">
                <a:latin typeface="Comic Sans MS" pitchFamily="66" charset="0"/>
              </a:rPr>
              <a:t>Sprich</a:t>
            </a:r>
            <a:r>
              <a:rPr lang="en-GB" dirty="0">
                <a:latin typeface="Comic Sans MS" pitchFamily="66" charset="0"/>
              </a:rPr>
              <a:t> </a:t>
            </a:r>
            <a:r>
              <a:rPr lang="en-GB" dirty="0" err="1">
                <a:latin typeface="Comic Sans MS" pitchFamily="66" charset="0"/>
              </a:rPr>
              <a:t>mit</a:t>
            </a:r>
            <a:r>
              <a:rPr lang="en-GB" dirty="0">
                <a:latin typeface="Comic Sans MS" pitchFamily="66" charset="0"/>
              </a:rPr>
              <a:t> </a:t>
            </a:r>
            <a:r>
              <a:rPr lang="en-GB" dirty="0" err="1">
                <a:latin typeface="Comic Sans MS" pitchFamily="66" charset="0"/>
              </a:rPr>
              <a:t>deinem</a:t>
            </a:r>
            <a:r>
              <a:rPr lang="en-GB" dirty="0">
                <a:latin typeface="Comic Sans MS" pitchFamily="66" charset="0"/>
              </a:rPr>
              <a:t>/r Partner/in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908720"/>
            <a:ext cx="8568952" cy="5949280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GB" b="1" dirty="0" err="1">
                <a:latin typeface="Comic Sans MS" pitchFamily="66" charset="0"/>
              </a:rPr>
              <a:t>Guten</a:t>
            </a:r>
            <a:r>
              <a:rPr lang="en-GB" b="1" dirty="0">
                <a:latin typeface="Comic Sans MS" pitchFamily="66" charset="0"/>
              </a:rPr>
              <a:t> Tag!</a:t>
            </a:r>
          </a:p>
          <a:p>
            <a:pPr>
              <a:buNone/>
            </a:pPr>
            <a:r>
              <a:rPr lang="en-GB" i="1" dirty="0" err="1">
                <a:latin typeface="Comic Sans MS" pitchFamily="66" charset="0"/>
              </a:rPr>
              <a:t>Guten</a:t>
            </a:r>
            <a:r>
              <a:rPr lang="en-GB" i="1" dirty="0">
                <a:latin typeface="Comic Sans MS" pitchFamily="66" charset="0"/>
              </a:rPr>
              <a:t> Tag! </a:t>
            </a:r>
            <a:r>
              <a:rPr lang="en-GB" i="1" dirty="0" err="1">
                <a:latin typeface="Comic Sans MS" pitchFamily="66" charset="0"/>
              </a:rPr>
              <a:t>Ich</a:t>
            </a:r>
            <a:r>
              <a:rPr lang="en-GB" i="1" dirty="0">
                <a:latin typeface="Comic Sans MS" pitchFamily="66" charset="0"/>
              </a:rPr>
              <a:t> </a:t>
            </a:r>
            <a:r>
              <a:rPr lang="en-GB" i="1" dirty="0" err="1">
                <a:latin typeface="Comic Sans MS" pitchFamily="66" charset="0"/>
              </a:rPr>
              <a:t>möchte</a:t>
            </a:r>
            <a:r>
              <a:rPr lang="en-GB" i="1" dirty="0">
                <a:latin typeface="Comic Sans MS" pitchFamily="66" charset="0"/>
              </a:rPr>
              <a:t> </a:t>
            </a:r>
            <a:r>
              <a:rPr lang="en-GB" i="1" dirty="0" err="1">
                <a:latin typeface="Comic Sans MS" pitchFamily="66" charset="0"/>
              </a:rPr>
              <a:t>ein</a:t>
            </a:r>
            <a:r>
              <a:rPr lang="en-GB" i="1" dirty="0">
                <a:latin typeface="Comic Sans MS" pitchFamily="66" charset="0"/>
              </a:rPr>
              <a:t> T-shirt </a:t>
            </a:r>
            <a:r>
              <a:rPr lang="en-GB" i="1" dirty="0" err="1">
                <a:latin typeface="Comic Sans MS" pitchFamily="66" charset="0"/>
              </a:rPr>
              <a:t>kaufen</a:t>
            </a:r>
            <a:r>
              <a:rPr lang="en-GB" i="1" dirty="0">
                <a:latin typeface="Comic Sans MS" pitchFamily="66" charset="0"/>
              </a:rPr>
              <a:t>.</a:t>
            </a:r>
          </a:p>
          <a:p>
            <a:pPr>
              <a:buNone/>
            </a:pPr>
            <a:r>
              <a:rPr lang="en-GB" b="1" dirty="0" err="1">
                <a:latin typeface="Comic Sans MS" pitchFamily="66" charset="0"/>
              </a:rPr>
              <a:t>Welche</a:t>
            </a:r>
            <a:r>
              <a:rPr lang="en-GB" b="1" dirty="0">
                <a:latin typeface="Comic Sans MS" pitchFamily="66" charset="0"/>
              </a:rPr>
              <a:t> </a:t>
            </a:r>
            <a:r>
              <a:rPr lang="en-GB" b="1" dirty="0" err="1">
                <a:latin typeface="Comic Sans MS" pitchFamily="66" charset="0"/>
              </a:rPr>
              <a:t>Farbe</a:t>
            </a:r>
            <a:r>
              <a:rPr lang="en-GB" b="1" dirty="0">
                <a:latin typeface="Comic Sans MS" pitchFamily="66" charset="0"/>
              </a:rPr>
              <a:t>?</a:t>
            </a:r>
          </a:p>
          <a:p>
            <a:pPr>
              <a:buNone/>
            </a:pPr>
            <a:r>
              <a:rPr lang="en-GB" i="1" dirty="0">
                <a:latin typeface="Comic Sans MS" pitchFamily="66" charset="0"/>
              </a:rPr>
              <a:t>Rot, </a:t>
            </a:r>
            <a:r>
              <a:rPr lang="en-GB" i="1" dirty="0" err="1">
                <a:latin typeface="Comic Sans MS" pitchFamily="66" charset="0"/>
              </a:rPr>
              <a:t>bitte</a:t>
            </a:r>
            <a:r>
              <a:rPr lang="en-GB" i="1" dirty="0">
                <a:latin typeface="Comic Sans MS" pitchFamily="66" charset="0"/>
              </a:rPr>
              <a:t>.</a:t>
            </a:r>
          </a:p>
          <a:p>
            <a:pPr>
              <a:buNone/>
            </a:pPr>
            <a:r>
              <a:rPr lang="en-GB" b="1" dirty="0" err="1">
                <a:latin typeface="Comic Sans MS" pitchFamily="66" charset="0"/>
              </a:rPr>
              <a:t>Bitte</a:t>
            </a:r>
            <a:r>
              <a:rPr lang="en-GB" b="1" dirty="0">
                <a:latin typeface="Comic Sans MS" pitchFamily="66" charset="0"/>
              </a:rPr>
              <a:t> </a:t>
            </a:r>
            <a:r>
              <a:rPr lang="en-GB" b="1" dirty="0" err="1">
                <a:latin typeface="Comic Sans MS" pitchFamily="66" charset="0"/>
              </a:rPr>
              <a:t>schön</a:t>
            </a:r>
            <a:r>
              <a:rPr lang="en-GB" b="1" dirty="0">
                <a:latin typeface="Comic Sans MS" pitchFamily="66" charset="0"/>
              </a:rPr>
              <a:t>...</a:t>
            </a:r>
          </a:p>
          <a:p>
            <a:pPr>
              <a:buNone/>
            </a:pPr>
            <a:r>
              <a:rPr lang="en-GB" i="1" dirty="0" err="1">
                <a:latin typeface="Comic Sans MS" pitchFamily="66" charset="0"/>
              </a:rPr>
              <a:t>Darf</a:t>
            </a:r>
            <a:r>
              <a:rPr lang="en-GB" i="1" dirty="0">
                <a:latin typeface="Comic Sans MS" pitchFamily="66" charset="0"/>
              </a:rPr>
              <a:t> </a:t>
            </a:r>
            <a:r>
              <a:rPr lang="en-GB" i="1" dirty="0" err="1">
                <a:latin typeface="Comic Sans MS" pitchFamily="66" charset="0"/>
              </a:rPr>
              <a:t>ich</a:t>
            </a:r>
            <a:r>
              <a:rPr lang="en-GB" i="1" dirty="0">
                <a:latin typeface="Comic Sans MS" pitchFamily="66" charset="0"/>
              </a:rPr>
              <a:t> das </a:t>
            </a:r>
            <a:r>
              <a:rPr lang="en-GB" i="1" dirty="0" err="1">
                <a:latin typeface="Comic Sans MS" pitchFamily="66" charset="0"/>
              </a:rPr>
              <a:t>anprobieren</a:t>
            </a:r>
            <a:r>
              <a:rPr lang="en-GB" i="1" dirty="0">
                <a:latin typeface="Comic Sans MS" pitchFamily="66" charset="0"/>
              </a:rPr>
              <a:t>? </a:t>
            </a:r>
            <a:r>
              <a:rPr lang="en-GB" i="1" dirty="0" err="1">
                <a:latin typeface="Comic Sans MS" pitchFamily="66" charset="0"/>
              </a:rPr>
              <a:t>Wo</a:t>
            </a:r>
            <a:r>
              <a:rPr lang="en-GB" i="1" dirty="0">
                <a:latin typeface="Comic Sans MS" pitchFamily="66" charset="0"/>
              </a:rPr>
              <a:t> </a:t>
            </a:r>
            <a:r>
              <a:rPr lang="en-GB" i="1" dirty="0" err="1">
                <a:latin typeface="Comic Sans MS" pitchFamily="66" charset="0"/>
              </a:rPr>
              <a:t>ist</a:t>
            </a:r>
            <a:r>
              <a:rPr lang="en-GB" i="1" dirty="0">
                <a:latin typeface="Comic Sans MS" pitchFamily="66" charset="0"/>
              </a:rPr>
              <a:t> </a:t>
            </a:r>
            <a:r>
              <a:rPr lang="en-GB" i="1" dirty="0" err="1">
                <a:latin typeface="Comic Sans MS" pitchFamily="66" charset="0"/>
              </a:rPr>
              <a:t>der</a:t>
            </a:r>
            <a:r>
              <a:rPr lang="en-GB" i="1" dirty="0">
                <a:latin typeface="Comic Sans MS" pitchFamily="66" charset="0"/>
              </a:rPr>
              <a:t> </a:t>
            </a:r>
            <a:r>
              <a:rPr lang="en-GB" i="1" dirty="0" err="1">
                <a:latin typeface="Comic Sans MS" pitchFamily="66" charset="0"/>
              </a:rPr>
              <a:t>Anproberaum</a:t>
            </a:r>
            <a:r>
              <a:rPr lang="en-GB" i="1" dirty="0">
                <a:latin typeface="Comic Sans MS" pitchFamily="66" charset="0"/>
              </a:rPr>
              <a:t>?.....</a:t>
            </a:r>
          </a:p>
          <a:p>
            <a:pPr>
              <a:buNone/>
            </a:pPr>
            <a:r>
              <a:rPr lang="en-GB" b="1" dirty="0" err="1">
                <a:latin typeface="Comic Sans MS" pitchFamily="66" charset="0"/>
              </a:rPr>
              <a:t>Wie</a:t>
            </a:r>
            <a:r>
              <a:rPr lang="en-GB" b="1" dirty="0">
                <a:latin typeface="Comic Sans MS" pitchFamily="66" charset="0"/>
              </a:rPr>
              <a:t> war’s?</a:t>
            </a:r>
          </a:p>
          <a:p>
            <a:pPr>
              <a:buNone/>
            </a:pPr>
            <a:r>
              <a:rPr lang="en-GB" i="1" dirty="0">
                <a:latin typeface="Comic Sans MS" pitchFamily="66" charset="0"/>
              </a:rPr>
              <a:t>Das </a:t>
            </a:r>
            <a:r>
              <a:rPr lang="en-GB" i="1" dirty="0" err="1">
                <a:latin typeface="Comic Sans MS" pitchFamily="66" charset="0"/>
              </a:rPr>
              <a:t>passt</a:t>
            </a:r>
            <a:r>
              <a:rPr lang="en-GB" i="1" dirty="0">
                <a:latin typeface="Comic Sans MS" pitchFamily="66" charset="0"/>
              </a:rPr>
              <a:t> </a:t>
            </a:r>
            <a:r>
              <a:rPr lang="en-GB" i="1" dirty="0" err="1">
                <a:latin typeface="Comic Sans MS" pitchFamily="66" charset="0"/>
              </a:rPr>
              <a:t>mir</a:t>
            </a:r>
            <a:r>
              <a:rPr lang="en-GB" i="1" dirty="0">
                <a:latin typeface="Comic Sans MS" pitchFamily="66" charset="0"/>
              </a:rPr>
              <a:t> gut. Was </a:t>
            </a:r>
            <a:r>
              <a:rPr lang="en-GB" i="1" dirty="0" err="1">
                <a:latin typeface="Comic Sans MS" pitchFamily="66" charset="0"/>
              </a:rPr>
              <a:t>kostet</a:t>
            </a:r>
            <a:r>
              <a:rPr lang="en-GB" i="1" dirty="0">
                <a:latin typeface="Comic Sans MS" pitchFamily="66" charset="0"/>
              </a:rPr>
              <a:t> </a:t>
            </a:r>
            <a:r>
              <a:rPr lang="en-GB" i="1" dirty="0" err="1">
                <a:latin typeface="Comic Sans MS" pitchFamily="66" charset="0"/>
              </a:rPr>
              <a:t>es</a:t>
            </a:r>
            <a:r>
              <a:rPr lang="en-GB" i="1" dirty="0">
                <a:latin typeface="Comic Sans MS" pitchFamily="66" charset="0"/>
              </a:rPr>
              <a:t>?</a:t>
            </a:r>
          </a:p>
          <a:p>
            <a:pPr>
              <a:buNone/>
            </a:pPr>
            <a:r>
              <a:rPr lang="en-GB" b="1" dirty="0" err="1">
                <a:latin typeface="Comic Sans MS" pitchFamily="66" charset="0"/>
              </a:rPr>
              <a:t>Acht</a:t>
            </a:r>
            <a:r>
              <a:rPr lang="en-GB" b="1" dirty="0">
                <a:latin typeface="Comic Sans MS" pitchFamily="66" charset="0"/>
              </a:rPr>
              <a:t> Euro </a:t>
            </a:r>
            <a:r>
              <a:rPr lang="en-GB" b="1" dirty="0" err="1">
                <a:latin typeface="Comic Sans MS" pitchFamily="66" charset="0"/>
              </a:rPr>
              <a:t>fünfzig</a:t>
            </a:r>
            <a:r>
              <a:rPr lang="en-GB" b="1" dirty="0">
                <a:latin typeface="Comic Sans MS" pitchFamily="66" charset="0"/>
              </a:rPr>
              <a:t>.</a:t>
            </a:r>
          </a:p>
          <a:p>
            <a:pPr>
              <a:buNone/>
            </a:pPr>
            <a:r>
              <a:rPr lang="en-GB" i="1" dirty="0" err="1">
                <a:latin typeface="Comic Sans MS" pitchFamily="66" charset="0"/>
              </a:rPr>
              <a:t>Danke</a:t>
            </a:r>
            <a:r>
              <a:rPr lang="en-GB" i="1" dirty="0">
                <a:latin typeface="Comic Sans MS" pitchFamily="66" charset="0"/>
              </a:rPr>
              <a:t> </a:t>
            </a:r>
            <a:r>
              <a:rPr lang="en-GB" i="1" dirty="0" err="1">
                <a:latin typeface="Comic Sans MS" pitchFamily="66" charset="0"/>
              </a:rPr>
              <a:t>schön</a:t>
            </a:r>
            <a:r>
              <a:rPr lang="en-GB" i="1" dirty="0">
                <a:latin typeface="Comic Sans MS" pitchFamily="66" charset="0"/>
              </a:rPr>
              <a:t>. Auf </a:t>
            </a:r>
            <a:r>
              <a:rPr lang="en-GB" i="1" dirty="0" err="1">
                <a:latin typeface="Comic Sans MS" pitchFamily="66" charset="0"/>
              </a:rPr>
              <a:t>Wiedersehen</a:t>
            </a:r>
            <a:r>
              <a:rPr lang="en-GB" i="1" dirty="0">
                <a:latin typeface="Comic Sans MS" pitchFamily="66" charset="0"/>
              </a:rPr>
              <a:t>.</a:t>
            </a:r>
          </a:p>
          <a:p>
            <a:pPr>
              <a:buNone/>
            </a:pPr>
            <a:endParaRPr lang="en-GB" i="1" dirty="0">
              <a:latin typeface="Comic Sans MS" pitchFamily="66" charset="0"/>
            </a:endParaRPr>
          </a:p>
          <a:p>
            <a:pPr>
              <a:buNone/>
            </a:pPr>
            <a:endParaRPr lang="en-GB" dirty="0">
              <a:latin typeface="Comic Sans MS" pitchFamily="66" charset="0"/>
            </a:endParaRPr>
          </a:p>
        </p:txBody>
      </p:sp>
      <p:pic>
        <p:nvPicPr>
          <p:cNvPr id="2050" name="Picture 2" descr="C:\Users\Administrator\AppData\Local\Microsoft\Windows\Temporary Internet Files\Content.IE5\VPLKPE99\MM900234764[1]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1295400" cy="790575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7929586" y="5857892"/>
            <a:ext cx="92869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>
                <a:latin typeface="Comic Sans MS" pitchFamily="66" charset="0"/>
              </a:rPr>
              <a:t>A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00808" y="0"/>
            <a:ext cx="7643192" cy="714356"/>
          </a:xfrm>
          <a:solidFill>
            <a:srgbClr val="FFFF00"/>
          </a:solidFill>
        </p:spPr>
        <p:txBody>
          <a:bodyPr>
            <a:normAutofit fontScale="90000"/>
          </a:bodyPr>
          <a:lstStyle/>
          <a:p>
            <a:r>
              <a:rPr lang="en-GB" dirty="0" err="1">
                <a:latin typeface="Comic Sans MS" pitchFamily="66" charset="0"/>
              </a:rPr>
              <a:t>Sprich</a:t>
            </a:r>
            <a:r>
              <a:rPr lang="en-GB" dirty="0">
                <a:latin typeface="Comic Sans MS" pitchFamily="66" charset="0"/>
              </a:rPr>
              <a:t> </a:t>
            </a:r>
            <a:r>
              <a:rPr lang="en-GB" dirty="0" err="1">
                <a:latin typeface="Comic Sans MS" pitchFamily="66" charset="0"/>
              </a:rPr>
              <a:t>mit</a:t>
            </a:r>
            <a:r>
              <a:rPr lang="en-GB" dirty="0">
                <a:latin typeface="Comic Sans MS" pitchFamily="66" charset="0"/>
              </a:rPr>
              <a:t> </a:t>
            </a:r>
            <a:r>
              <a:rPr lang="en-GB" dirty="0" err="1">
                <a:latin typeface="Comic Sans MS" pitchFamily="66" charset="0"/>
              </a:rPr>
              <a:t>deinem</a:t>
            </a:r>
            <a:r>
              <a:rPr lang="en-GB" dirty="0">
                <a:latin typeface="Comic Sans MS" pitchFamily="66" charset="0"/>
              </a:rPr>
              <a:t>/r Partner/in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908720"/>
            <a:ext cx="8568952" cy="594928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GB" b="1" dirty="0" err="1">
                <a:latin typeface="Comic Sans MS" pitchFamily="66" charset="0"/>
              </a:rPr>
              <a:t>Guten</a:t>
            </a:r>
            <a:r>
              <a:rPr lang="en-GB" b="1" dirty="0">
                <a:latin typeface="Comic Sans MS" pitchFamily="66" charset="0"/>
              </a:rPr>
              <a:t> Tag!</a:t>
            </a:r>
          </a:p>
          <a:p>
            <a:pPr>
              <a:buNone/>
            </a:pPr>
            <a:r>
              <a:rPr lang="en-GB" i="1" dirty="0">
                <a:latin typeface="Comic Sans MS" pitchFamily="66" charset="0"/>
              </a:rPr>
              <a:t>Greet the Shop assistant. Ask if they sell caps.</a:t>
            </a:r>
          </a:p>
          <a:p>
            <a:pPr>
              <a:buNone/>
            </a:pPr>
            <a:r>
              <a:rPr lang="en-GB" b="1" dirty="0" err="1">
                <a:latin typeface="Comic Sans MS" pitchFamily="66" charset="0"/>
              </a:rPr>
              <a:t>Wir</a:t>
            </a:r>
            <a:r>
              <a:rPr lang="en-GB" b="1" dirty="0">
                <a:latin typeface="Comic Sans MS" pitchFamily="66" charset="0"/>
              </a:rPr>
              <a:t> </a:t>
            </a:r>
            <a:r>
              <a:rPr lang="en-GB" b="1" dirty="0" err="1">
                <a:latin typeface="Comic Sans MS" pitchFamily="66" charset="0"/>
              </a:rPr>
              <a:t>haben</a:t>
            </a:r>
            <a:r>
              <a:rPr lang="en-GB" b="1" dirty="0">
                <a:latin typeface="Comic Sans MS" pitchFamily="66" charset="0"/>
              </a:rPr>
              <a:t> </a:t>
            </a:r>
            <a:r>
              <a:rPr lang="en-GB" b="1" dirty="0" err="1">
                <a:latin typeface="Comic Sans MS" pitchFamily="66" charset="0"/>
              </a:rPr>
              <a:t>Kappen</a:t>
            </a:r>
            <a:r>
              <a:rPr lang="en-GB" b="1" dirty="0">
                <a:latin typeface="Comic Sans MS" pitchFamily="66" charset="0"/>
              </a:rPr>
              <a:t> in </a:t>
            </a:r>
            <a:r>
              <a:rPr lang="en-GB" b="1" dirty="0" err="1">
                <a:latin typeface="Comic Sans MS" pitchFamily="66" charset="0"/>
              </a:rPr>
              <a:t>blau</a:t>
            </a:r>
            <a:r>
              <a:rPr lang="en-GB" b="1" dirty="0">
                <a:latin typeface="Comic Sans MS" pitchFamily="66" charset="0"/>
              </a:rPr>
              <a:t>, rot und </a:t>
            </a:r>
            <a:r>
              <a:rPr lang="en-GB" b="1" dirty="0" err="1">
                <a:latin typeface="Comic Sans MS" pitchFamily="66" charset="0"/>
              </a:rPr>
              <a:t>weiss</a:t>
            </a:r>
            <a:r>
              <a:rPr lang="en-GB" b="1" dirty="0">
                <a:latin typeface="Comic Sans MS" pitchFamily="66" charset="0"/>
              </a:rPr>
              <a:t>...</a:t>
            </a:r>
          </a:p>
          <a:p>
            <a:pPr>
              <a:buNone/>
            </a:pPr>
            <a:r>
              <a:rPr lang="en-GB" i="1" dirty="0">
                <a:latin typeface="Comic Sans MS" pitchFamily="66" charset="0"/>
              </a:rPr>
              <a:t>Say the colour you would like.</a:t>
            </a:r>
          </a:p>
          <a:p>
            <a:pPr>
              <a:buNone/>
            </a:pPr>
            <a:r>
              <a:rPr lang="en-GB" b="1" dirty="0" err="1">
                <a:latin typeface="Comic Sans MS" pitchFamily="66" charset="0"/>
              </a:rPr>
              <a:t>Bitte</a:t>
            </a:r>
            <a:r>
              <a:rPr lang="en-GB" b="1" dirty="0">
                <a:latin typeface="Comic Sans MS" pitchFamily="66" charset="0"/>
              </a:rPr>
              <a:t> </a:t>
            </a:r>
            <a:r>
              <a:rPr lang="en-GB" b="1" dirty="0" err="1">
                <a:latin typeface="Comic Sans MS" pitchFamily="66" charset="0"/>
              </a:rPr>
              <a:t>schön</a:t>
            </a:r>
            <a:r>
              <a:rPr lang="en-GB" b="1" dirty="0">
                <a:latin typeface="Comic Sans MS" pitchFamily="66" charset="0"/>
              </a:rPr>
              <a:t>...</a:t>
            </a:r>
            <a:r>
              <a:rPr lang="en-GB" b="1" dirty="0" err="1">
                <a:latin typeface="Comic Sans MS" pitchFamily="66" charset="0"/>
              </a:rPr>
              <a:t>Probieren</a:t>
            </a:r>
            <a:r>
              <a:rPr lang="en-GB" b="1" dirty="0">
                <a:latin typeface="Comic Sans MS" pitchFamily="66" charset="0"/>
              </a:rPr>
              <a:t> </a:t>
            </a:r>
            <a:r>
              <a:rPr lang="en-GB" b="1" dirty="0" err="1">
                <a:latin typeface="Comic Sans MS" pitchFamily="66" charset="0"/>
              </a:rPr>
              <a:t>Sie</a:t>
            </a:r>
            <a:r>
              <a:rPr lang="en-GB" b="1" dirty="0">
                <a:latin typeface="Comic Sans MS" pitchFamily="66" charset="0"/>
              </a:rPr>
              <a:t> mal an!</a:t>
            </a:r>
          </a:p>
          <a:p>
            <a:pPr>
              <a:buNone/>
            </a:pPr>
            <a:r>
              <a:rPr lang="en-GB" i="1" dirty="0">
                <a:latin typeface="Comic Sans MS" pitchFamily="66" charset="0"/>
                <a:sym typeface="Wingdings" pitchFamily="2" charset="2"/>
              </a:rPr>
              <a:t> What is the problem with it?</a:t>
            </a:r>
            <a:endParaRPr lang="en-GB" i="1" dirty="0">
              <a:latin typeface="Comic Sans MS" pitchFamily="66" charset="0"/>
            </a:endParaRPr>
          </a:p>
          <a:p>
            <a:pPr>
              <a:buNone/>
            </a:pPr>
            <a:r>
              <a:rPr lang="en-GB" b="1" dirty="0">
                <a:latin typeface="Comic Sans MS" pitchFamily="66" charset="0"/>
              </a:rPr>
              <a:t>Das </a:t>
            </a:r>
            <a:r>
              <a:rPr lang="en-GB" b="1" dirty="0" err="1">
                <a:latin typeface="Comic Sans MS" pitchFamily="66" charset="0"/>
              </a:rPr>
              <a:t>ist</a:t>
            </a:r>
            <a:r>
              <a:rPr lang="en-GB" b="1" dirty="0">
                <a:latin typeface="Comic Sans MS" pitchFamily="66" charset="0"/>
              </a:rPr>
              <a:t> </a:t>
            </a:r>
            <a:r>
              <a:rPr lang="en-GB" b="1" dirty="0" err="1">
                <a:latin typeface="Comic Sans MS" pitchFamily="66" charset="0"/>
              </a:rPr>
              <a:t>aber</a:t>
            </a:r>
            <a:r>
              <a:rPr lang="en-GB" b="1" dirty="0">
                <a:latin typeface="Comic Sans MS" pitchFamily="66" charset="0"/>
              </a:rPr>
              <a:t> </a:t>
            </a:r>
            <a:r>
              <a:rPr lang="en-GB" b="1" dirty="0" err="1">
                <a:latin typeface="Comic Sans MS" pitchFamily="66" charset="0"/>
              </a:rPr>
              <a:t>eine</a:t>
            </a:r>
            <a:r>
              <a:rPr lang="en-GB" b="1" dirty="0">
                <a:latin typeface="Comic Sans MS" pitchFamily="66" charset="0"/>
              </a:rPr>
              <a:t> </a:t>
            </a:r>
            <a:r>
              <a:rPr lang="en-GB" b="1" dirty="0" err="1">
                <a:latin typeface="Comic Sans MS" pitchFamily="66" charset="0"/>
              </a:rPr>
              <a:t>Schade</a:t>
            </a:r>
            <a:r>
              <a:rPr lang="en-GB" b="1" dirty="0">
                <a:latin typeface="Comic Sans MS" pitchFamily="66" charset="0"/>
              </a:rPr>
              <a:t>!</a:t>
            </a:r>
          </a:p>
          <a:p>
            <a:pPr>
              <a:buNone/>
            </a:pPr>
            <a:r>
              <a:rPr lang="en-GB" i="1" dirty="0">
                <a:latin typeface="Comic Sans MS" pitchFamily="66" charset="0"/>
              </a:rPr>
              <a:t>End the conversation politely.</a:t>
            </a:r>
          </a:p>
          <a:p>
            <a:pPr>
              <a:buNone/>
            </a:pPr>
            <a:endParaRPr lang="en-GB" i="1" dirty="0">
              <a:latin typeface="Comic Sans MS" pitchFamily="66" charset="0"/>
            </a:endParaRPr>
          </a:p>
          <a:p>
            <a:pPr>
              <a:buNone/>
            </a:pPr>
            <a:endParaRPr lang="en-GB" dirty="0">
              <a:latin typeface="Comic Sans MS" pitchFamily="66" charset="0"/>
            </a:endParaRPr>
          </a:p>
        </p:txBody>
      </p:sp>
      <p:pic>
        <p:nvPicPr>
          <p:cNvPr id="2050" name="Picture 2" descr="C:\Users\Administrator\AppData\Local\Microsoft\Windows\Temporary Internet Files\Content.IE5\VPLKPE99\MM900234764[1]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1295400" cy="790575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7929586" y="5857892"/>
            <a:ext cx="92869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>
                <a:latin typeface="Comic Sans MS" pitchFamily="66" charset="0"/>
              </a:rPr>
              <a:t>B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00808" y="0"/>
            <a:ext cx="7643192" cy="714356"/>
          </a:xfrm>
          <a:solidFill>
            <a:srgbClr val="FFFF00"/>
          </a:solidFill>
        </p:spPr>
        <p:txBody>
          <a:bodyPr>
            <a:normAutofit fontScale="90000"/>
          </a:bodyPr>
          <a:lstStyle/>
          <a:p>
            <a:r>
              <a:rPr lang="en-GB" dirty="0" err="1">
                <a:latin typeface="Comic Sans MS" pitchFamily="66" charset="0"/>
              </a:rPr>
              <a:t>Sprich</a:t>
            </a:r>
            <a:r>
              <a:rPr lang="en-GB" dirty="0">
                <a:latin typeface="Comic Sans MS" pitchFamily="66" charset="0"/>
              </a:rPr>
              <a:t> </a:t>
            </a:r>
            <a:r>
              <a:rPr lang="en-GB" dirty="0" err="1">
                <a:latin typeface="Comic Sans MS" pitchFamily="66" charset="0"/>
              </a:rPr>
              <a:t>mit</a:t>
            </a:r>
            <a:r>
              <a:rPr lang="en-GB" dirty="0">
                <a:latin typeface="Comic Sans MS" pitchFamily="66" charset="0"/>
              </a:rPr>
              <a:t> </a:t>
            </a:r>
            <a:r>
              <a:rPr lang="en-GB" dirty="0" err="1">
                <a:latin typeface="Comic Sans MS" pitchFamily="66" charset="0"/>
              </a:rPr>
              <a:t>deinem</a:t>
            </a:r>
            <a:r>
              <a:rPr lang="en-GB" dirty="0">
                <a:latin typeface="Comic Sans MS" pitchFamily="66" charset="0"/>
              </a:rPr>
              <a:t>/r Partner/in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908720"/>
            <a:ext cx="8568952" cy="5949280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>
              <a:buNone/>
            </a:pPr>
            <a:r>
              <a:rPr lang="en-GB" b="1" dirty="0" err="1">
                <a:latin typeface="Comic Sans MS" pitchFamily="66" charset="0"/>
              </a:rPr>
              <a:t>Guten</a:t>
            </a:r>
            <a:r>
              <a:rPr lang="en-GB" b="1" dirty="0">
                <a:latin typeface="Comic Sans MS" pitchFamily="66" charset="0"/>
              </a:rPr>
              <a:t> Tag!</a:t>
            </a:r>
          </a:p>
          <a:p>
            <a:pPr>
              <a:buNone/>
            </a:pPr>
            <a:r>
              <a:rPr lang="en-GB" i="1" dirty="0" err="1">
                <a:latin typeface="Comic Sans MS" pitchFamily="66" charset="0"/>
              </a:rPr>
              <a:t>Guten</a:t>
            </a:r>
            <a:r>
              <a:rPr lang="en-GB" i="1" dirty="0">
                <a:latin typeface="Comic Sans MS" pitchFamily="66" charset="0"/>
              </a:rPr>
              <a:t> Tag! </a:t>
            </a:r>
            <a:r>
              <a:rPr lang="en-GB" i="1" dirty="0" err="1">
                <a:latin typeface="Comic Sans MS" pitchFamily="66" charset="0"/>
              </a:rPr>
              <a:t>Haben</a:t>
            </a:r>
            <a:r>
              <a:rPr lang="en-GB" i="1" dirty="0">
                <a:latin typeface="Comic Sans MS" pitchFamily="66" charset="0"/>
              </a:rPr>
              <a:t> </a:t>
            </a:r>
            <a:r>
              <a:rPr lang="en-GB" i="1" dirty="0" err="1">
                <a:latin typeface="Comic Sans MS" pitchFamily="66" charset="0"/>
              </a:rPr>
              <a:t>Sie</a:t>
            </a:r>
            <a:r>
              <a:rPr lang="en-GB" i="1" dirty="0">
                <a:latin typeface="Comic Sans MS" pitchFamily="66" charset="0"/>
              </a:rPr>
              <a:t> </a:t>
            </a:r>
            <a:r>
              <a:rPr lang="en-GB" i="1" dirty="0" err="1">
                <a:latin typeface="Comic Sans MS" pitchFamily="66" charset="0"/>
              </a:rPr>
              <a:t>Kappen</a:t>
            </a:r>
            <a:r>
              <a:rPr lang="en-GB" i="1" dirty="0">
                <a:latin typeface="Comic Sans MS" pitchFamily="66" charset="0"/>
              </a:rPr>
              <a:t>?</a:t>
            </a:r>
          </a:p>
          <a:p>
            <a:pPr>
              <a:buNone/>
            </a:pPr>
            <a:r>
              <a:rPr lang="en-GB" b="1" dirty="0" err="1">
                <a:latin typeface="Comic Sans MS" pitchFamily="66" charset="0"/>
              </a:rPr>
              <a:t>Wir</a:t>
            </a:r>
            <a:r>
              <a:rPr lang="en-GB" b="1" dirty="0">
                <a:latin typeface="Comic Sans MS" pitchFamily="66" charset="0"/>
              </a:rPr>
              <a:t> </a:t>
            </a:r>
            <a:r>
              <a:rPr lang="en-GB" b="1" dirty="0" err="1">
                <a:latin typeface="Comic Sans MS" pitchFamily="66" charset="0"/>
              </a:rPr>
              <a:t>haben</a:t>
            </a:r>
            <a:r>
              <a:rPr lang="en-GB" b="1" dirty="0">
                <a:latin typeface="Comic Sans MS" pitchFamily="66" charset="0"/>
              </a:rPr>
              <a:t> </a:t>
            </a:r>
            <a:r>
              <a:rPr lang="en-GB" b="1" dirty="0" err="1">
                <a:latin typeface="Comic Sans MS" pitchFamily="66" charset="0"/>
              </a:rPr>
              <a:t>Kappen</a:t>
            </a:r>
            <a:r>
              <a:rPr lang="en-GB" b="1" dirty="0">
                <a:latin typeface="Comic Sans MS" pitchFamily="66" charset="0"/>
              </a:rPr>
              <a:t> in </a:t>
            </a:r>
            <a:r>
              <a:rPr lang="en-GB" b="1" dirty="0" err="1">
                <a:latin typeface="Comic Sans MS" pitchFamily="66" charset="0"/>
              </a:rPr>
              <a:t>blau</a:t>
            </a:r>
            <a:r>
              <a:rPr lang="en-GB" b="1" dirty="0">
                <a:latin typeface="Comic Sans MS" pitchFamily="66" charset="0"/>
              </a:rPr>
              <a:t>, rot und </a:t>
            </a:r>
            <a:r>
              <a:rPr lang="en-GB" b="1" dirty="0" err="1">
                <a:latin typeface="Comic Sans MS" pitchFamily="66" charset="0"/>
              </a:rPr>
              <a:t>weiss</a:t>
            </a:r>
            <a:r>
              <a:rPr lang="en-GB" b="1" dirty="0">
                <a:latin typeface="Comic Sans MS" pitchFamily="66" charset="0"/>
              </a:rPr>
              <a:t>...</a:t>
            </a:r>
          </a:p>
          <a:p>
            <a:pPr>
              <a:buNone/>
            </a:pPr>
            <a:r>
              <a:rPr lang="en-GB" i="1" dirty="0" err="1">
                <a:latin typeface="Comic Sans MS" pitchFamily="66" charset="0"/>
              </a:rPr>
              <a:t>Ich</a:t>
            </a:r>
            <a:r>
              <a:rPr lang="en-GB" i="1" dirty="0">
                <a:latin typeface="Comic Sans MS" pitchFamily="66" charset="0"/>
              </a:rPr>
              <a:t> </a:t>
            </a:r>
            <a:r>
              <a:rPr lang="en-GB" i="1" dirty="0" err="1">
                <a:latin typeface="Comic Sans MS" pitchFamily="66" charset="0"/>
              </a:rPr>
              <a:t>möchte</a:t>
            </a:r>
            <a:r>
              <a:rPr lang="en-GB" i="1" dirty="0">
                <a:latin typeface="Comic Sans MS" pitchFamily="66" charset="0"/>
              </a:rPr>
              <a:t> </a:t>
            </a:r>
            <a:r>
              <a:rPr lang="en-GB" i="1" dirty="0" err="1">
                <a:latin typeface="Comic Sans MS" pitchFamily="66" charset="0"/>
              </a:rPr>
              <a:t>eine</a:t>
            </a:r>
            <a:r>
              <a:rPr lang="en-GB" i="1" dirty="0">
                <a:latin typeface="Comic Sans MS" pitchFamily="66" charset="0"/>
              </a:rPr>
              <a:t> (rote) </a:t>
            </a:r>
            <a:r>
              <a:rPr lang="en-GB" i="1" dirty="0" err="1">
                <a:latin typeface="Comic Sans MS" pitchFamily="66" charset="0"/>
              </a:rPr>
              <a:t>kaufen</a:t>
            </a:r>
            <a:r>
              <a:rPr lang="en-GB" i="1" dirty="0">
                <a:latin typeface="Comic Sans MS" pitchFamily="66" charset="0"/>
              </a:rPr>
              <a:t>.</a:t>
            </a:r>
          </a:p>
          <a:p>
            <a:pPr>
              <a:buNone/>
            </a:pPr>
            <a:r>
              <a:rPr lang="en-GB" b="1" dirty="0" err="1">
                <a:latin typeface="Comic Sans MS" pitchFamily="66" charset="0"/>
              </a:rPr>
              <a:t>Bitte</a:t>
            </a:r>
            <a:r>
              <a:rPr lang="en-GB" b="1" dirty="0">
                <a:latin typeface="Comic Sans MS" pitchFamily="66" charset="0"/>
              </a:rPr>
              <a:t> </a:t>
            </a:r>
            <a:r>
              <a:rPr lang="en-GB" b="1" dirty="0" err="1">
                <a:latin typeface="Comic Sans MS" pitchFamily="66" charset="0"/>
              </a:rPr>
              <a:t>schön</a:t>
            </a:r>
            <a:r>
              <a:rPr lang="en-GB" b="1" dirty="0">
                <a:latin typeface="Comic Sans MS" pitchFamily="66" charset="0"/>
              </a:rPr>
              <a:t>...</a:t>
            </a:r>
            <a:r>
              <a:rPr lang="en-GB" b="1" dirty="0" err="1">
                <a:latin typeface="Comic Sans MS" pitchFamily="66" charset="0"/>
              </a:rPr>
              <a:t>Probieren</a:t>
            </a:r>
            <a:r>
              <a:rPr lang="en-GB" b="1" dirty="0">
                <a:latin typeface="Comic Sans MS" pitchFamily="66" charset="0"/>
              </a:rPr>
              <a:t> </a:t>
            </a:r>
            <a:r>
              <a:rPr lang="en-GB" b="1" dirty="0" err="1">
                <a:latin typeface="Comic Sans MS" pitchFamily="66" charset="0"/>
              </a:rPr>
              <a:t>Sie</a:t>
            </a:r>
            <a:r>
              <a:rPr lang="en-GB" b="1" dirty="0">
                <a:latin typeface="Comic Sans MS" pitchFamily="66" charset="0"/>
              </a:rPr>
              <a:t> mal an!</a:t>
            </a:r>
          </a:p>
          <a:p>
            <a:pPr>
              <a:buNone/>
            </a:pPr>
            <a:r>
              <a:rPr lang="en-GB" i="1" dirty="0">
                <a:latin typeface="Comic Sans MS" pitchFamily="66" charset="0"/>
                <a:sym typeface="Wingdings" pitchFamily="2" charset="2"/>
              </a:rPr>
              <a:t>Ach nein! Das </a:t>
            </a:r>
            <a:r>
              <a:rPr lang="en-GB" i="1" dirty="0" err="1">
                <a:latin typeface="Comic Sans MS" pitchFamily="66" charset="0"/>
                <a:sym typeface="Wingdings" pitchFamily="2" charset="2"/>
              </a:rPr>
              <a:t>ist</a:t>
            </a:r>
            <a:r>
              <a:rPr lang="en-GB" i="1" dirty="0">
                <a:latin typeface="Comic Sans MS" pitchFamily="66" charset="0"/>
                <a:sym typeface="Wingdings" pitchFamily="2" charset="2"/>
              </a:rPr>
              <a:t> </a:t>
            </a:r>
            <a:r>
              <a:rPr lang="en-GB" i="1" dirty="0" err="1">
                <a:latin typeface="Comic Sans MS" pitchFamily="66" charset="0"/>
                <a:sym typeface="Wingdings" pitchFamily="2" charset="2"/>
              </a:rPr>
              <a:t>mir</a:t>
            </a:r>
            <a:r>
              <a:rPr lang="en-GB" i="1" dirty="0">
                <a:latin typeface="Comic Sans MS" pitchFamily="66" charset="0"/>
                <a:sym typeface="Wingdings" pitchFamily="2" charset="2"/>
              </a:rPr>
              <a:t> </a:t>
            </a:r>
            <a:r>
              <a:rPr lang="en-GB" i="1" dirty="0" err="1">
                <a:latin typeface="Comic Sans MS" pitchFamily="66" charset="0"/>
                <a:sym typeface="Wingdings" pitchFamily="2" charset="2"/>
              </a:rPr>
              <a:t>zu</a:t>
            </a:r>
            <a:r>
              <a:rPr lang="en-GB" i="1" dirty="0">
                <a:latin typeface="Comic Sans MS" pitchFamily="66" charset="0"/>
                <a:sym typeface="Wingdings" pitchFamily="2" charset="2"/>
              </a:rPr>
              <a:t> gross. </a:t>
            </a:r>
            <a:endParaRPr lang="en-GB" i="1" dirty="0">
              <a:latin typeface="Comic Sans MS" pitchFamily="66" charset="0"/>
            </a:endParaRPr>
          </a:p>
          <a:p>
            <a:pPr>
              <a:buNone/>
            </a:pPr>
            <a:r>
              <a:rPr lang="en-GB" b="1" dirty="0">
                <a:latin typeface="Comic Sans MS" pitchFamily="66" charset="0"/>
              </a:rPr>
              <a:t>Das </a:t>
            </a:r>
            <a:r>
              <a:rPr lang="en-GB" b="1" dirty="0" err="1">
                <a:latin typeface="Comic Sans MS" pitchFamily="66" charset="0"/>
              </a:rPr>
              <a:t>ist</a:t>
            </a:r>
            <a:r>
              <a:rPr lang="en-GB" b="1" dirty="0">
                <a:latin typeface="Comic Sans MS" pitchFamily="66" charset="0"/>
              </a:rPr>
              <a:t> </a:t>
            </a:r>
            <a:r>
              <a:rPr lang="en-GB" b="1" dirty="0" err="1">
                <a:latin typeface="Comic Sans MS" pitchFamily="66" charset="0"/>
              </a:rPr>
              <a:t>aber</a:t>
            </a:r>
            <a:r>
              <a:rPr lang="en-GB" b="1" dirty="0">
                <a:latin typeface="Comic Sans MS" pitchFamily="66" charset="0"/>
              </a:rPr>
              <a:t> </a:t>
            </a:r>
            <a:r>
              <a:rPr lang="en-GB" b="1" dirty="0" err="1">
                <a:latin typeface="Comic Sans MS" pitchFamily="66" charset="0"/>
              </a:rPr>
              <a:t>eine</a:t>
            </a:r>
            <a:r>
              <a:rPr lang="en-GB" b="1" dirty="0">
                <a:latin typeface="Comic Sans MS" pitchFamily="66" charset="0"/>
              </a:rPr>
              <a:t> </a:t>
            </a:r>
            <a:r>
              <a:rPr lang="en-GB" b="1" dirty="0" err="1">
                <a:latin typeface="Comic Sans MS" pitchFamily="66" charset="0"/>
              </a:rPr>
              <a:t>Schade</a:t>
            </a:r>
            <a:r>
              <a:rPr lang="en-GB" b="1" dirty="0">
                <a:latin typeface="Comic Sans MS" pitchFamily="66" charset="0"/>
              </a:rPr>
              <a:t>!</a:t>
            </a:r>
          </a:p>
          <a:p>
            <a:pPr>
              <a:buNone/>
            </a:pPr>
            <a:r>
              <a:rPr lang="en-GB" i="1" dirty="0" err="1">
                <a:latin typeface="Comic Sans MS" pitchFamily="66" charset="0"/>
              </a:rPr>
              <a:t>Vielen</a:t>
            </a:r>
            <a:r>
              <a:rPr lang="en-GB" i="1" dirty="0">
                <a:latin typeface="Comic Sans MS" pitchFamily="66" charset="0"/>
              </a:rPr>
              <a:t> Dank, auf </a:t>
            </a:r>
            <a:r>
              <a:rPr lang="en-GB" i="1" dirty="0" err="1">
                <a:latin typeface="Comic Sans MS" pitchFamily="66" charset="0"/>
              </a:rPr>
              <a:t>Wiedersehen</a:t>
            </a:r>
            <a:r>
              <a:rPr lang="en-GB" i="1" dirty="0">
                <a:latin typeface="Comic Sans MS" pitchFamily="66" charset="0"/>
              </a:rPr>
              <a:t>!</a:t>
            </a:r>
          </a:p>
          <a:p>
            <a:pPr>
              <a:buNone/>
            </a:pPr>
            <a:endParaRPr lang="en-GB" i="1" dirty="0">
              <a:latin typeface="Comic Sans MS" pitchFamily="66" charset="0"/>
            </a:endParaRPr>
          </a:p>
          <a:p>
            <a:pPr>
              <a:buNone/>
            </a:pPr>
            <a:endParaRPr lang="en-GB" dirty="0">
              <a:latin typeface="Comic Sans MS" pitchFamily="66" charset="0"/>
            </a:endParaRPr>
          </a:p>
        </p:txBody>
      </p:sp>
      <p:pic>
        <p:nvPicPr>
          <p:cNvPr id="2050" name="Picture 2" descr="C:\Users\Administrator\AppData\Local\Microsoft\Windows\Temporary Internet Files\Content.IE5\VPLKPE99\MM900234764[1]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1295400" cy="790575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7929586" y="5857892"/>
            <a:ext cx="92869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>
                <a:latin typeface="Comic Sans MS" pitchFamily="66" charset="0"/>
              </a:rPr>
              <a:t>B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00808" y="0"/>
            <a:ext cx="7643192" cy="714356"/>
          </a:xfrm>
          <a:solidFill>
            <a:srgbClr val="FFFF00"/>
          </a:solidFill>
        </p:spPr>
        <p:txBody>
          <a:bodyPr>
            <a:normAutofit fontScale="90000"/>
          </a:bodyPr>
          <a:lstStyle/>
          <a:p>
            <a:r>
              <a:rPr lang="en-GB" dirty="0" err="1">
                <a:latin typeface="Comic Sans MS" pitchFamily="66" charset="0"/>
              </a:rPr>
              <a:t>Sprich</a:t>
            </a:r>
            <a:r>
              <a:rPr lang="en-GB" dirty="0">
                <a:latin typeface="Comic Sans MS" pitchFamily="66" charset="0"/>
              </a:rPr>
              <a:t> </a:t>
            </a:r>
            <a:r>
              <a:rPr lang="en-GB" dirty="0" err="1">
                <a:latin typeface="Comic Sans MS" pitchFamily="66" charset="0"/>
              </a:rPr>
              <a:t>mit</a:t>
            </a:r>
            <a:r>
              <a:rPr lang="en-GB" dirty="0">
                <a:latin typeface="Comic Sans MS" pitchFamily="66" charset="0"/>
              </a:rPr>
              <a:t> </a:t>
            </a:r>
            <a:r>
              <a:rPr lang="en-GB" dirty="0" err="1">
                <a:latin typeface="Comic Sans MS" pitchFamily="66" charset="0"/>
              </a:rPr>
              <a:t>deinem</a:t>
            </a:r>
            <a:r>
              <a:rPr lang="en-GB" dirty="0">
                <a:latin typeface="Comic Sans MS" pitchFamily="66" charset="0"/>
              </a:rPr>
              <a:t>/r Partner/in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908720"/>
            <a:ext cx="8568952" cy="594928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GB" b="1" dirty="0" err="1">
                <a:latin typeface="Comic Sans MS" pitchFamily="66" charset="0"/>
              </a:rPr>
              <a:t>Guten</a:t>
            </a:r>
            <a:r>
              <a:rPr lang="en-GB" b="1" dirty="0">
                <a:latin typeface="Comic Sans MS" pitchFamily="66" charset="0"/>
              </a:rPr>
              <a:t> Tag!</a:t>
            </a:r>
          </a:p>
          <a:p>
            <a:pPr>
              <a:buNone/>
            </a:pPr>
            <a:r>
              <a:rPr lang="en-GB" i="1" dirty="0">
                <a:latin typeface="Comic Sans MS" pitchFamily="66" charset="0"/>
              </a:rPr>
              <a:t>Greet the Shop assistant. </a:t>
            </a:r>
            <a:r>
              <a:rPr lang="en-GB" i="1">
                <a:latin typeface="Comic Sans MS" pitchFamily="66" charset="0"/>
              </a:rPr>
              <a:t>Say what you would like to buy for your brother/sister.</a:t>
            </a:r>
            <a:endParaRPr lang="en-GB" i="1" dirty="0">
              <a:latin typeface="Comic Sans MS" pitchFamily="66" charset="0"/>
            </a:endParaRPr>
          </a:p>
          <a:p>
            <a:pPr>
              <a:buNone/>
            </a:pPr>
            <a:r>
              <a:rPr lang="en-GB" b="1">
                <a:latin typeface="Comic Sans MS" pitchFamily="66" charset="0"/>
              </a:rPr>
              <a:t>Wir haben ________in &lt;Colours&gt;...</a:t>
            </a:r>
            <a:endParaRPr lang="en-GB" b="1" dirty="0">
              <a:latin typeface="Comic Sans MS" pitchFamily="66" charset="0"/>
            </a:endParaRPr>
          </a:p>
          <a:p>
            <a:pPr>
              <a:buNone/>
            </a:pPr>
            <a:r>
              <a:rPr lang="en-GB" i="1">
                <a:latin typeface="Comic Sans MS" pitchFamily="66" charset="0"/>
              </a:rPr>
              <a:t>Say what colour you would like. </a:t>
            </a:r>
            <a:endParaRPr lang="en-GB" i="1" dirty="0">
              <a:latin typeface="Comic Sans MS" pitchFamily="66" charset="0"/>
            </a:endParaRPr>
          </a:p>
          <a:p>
            <a:pPr>
              <a:buNone/>
            </a:pPr>
            <a:r>
              <a:rPr lang="en-GB" b="1" err="1">
                <a:latin typeface="Comic Sans MS" pitchFamily="66" charset="0"/>
              </a:rPr>
              <a:t>Bitte</a:t>
            </a:r>
            <a:r>
              <a:rPr lang="en-GB" b="1">
                <a:latin typeface="Comic Sans MS" pitchFamily="66" charset="0"/>
              </a:rPr>
              <a:t> schön.Das macht €.. ,..</a:t>
            </a:r>
          </a:p>
          <a:p>
            <a:pPr>
              <a:buNone/>
            </a:pPr>
            <a:r>
              <a:rPr lang="en-GB" i="1">
                <a:latin typeface="Comic Sans MS" pitchFamily="66" charset="0"/>
              </a:rPr>
              <a:t>The item is too expensive!</a:t>
            </a:r>
            <a:endParaRPr lang="en-GB" i="1" dirty="0">
              <a:latin typeface="Comic Sans MS" pitchFamily="66" charset="0"/>
            </a:endParaRPr>
          </a:p>
          <a:p>
            <a:pPr>
              <a:buNone/>
            </a:pPr>
            <a:r>
              <a:rPr lang="en-GB" b="1" dirty="0">
                <a:latin typeface="Comic Sans MS" pitchFamily="66" charset="0"/>
              </a:rPr>
              <a:t>Das </a:t>
            </a:r>
            <a:r>
              <a:rPr lang="en-GB" b="1" dirty="0" err="1">
                <a:latin typeface="Comic Sans MS" pitchFamily="66" charset="0"/>
              </a:rPr>
              <a:t>ist</a:t>
            </a:r>
            <a:r>
              <a:rPr lang="en-GB" b="1" dirty="0">
                <a:latin typeface="Comic Sans MS" pitchFamily="66" charset="0"/>
              </a:rPr>
              <a:t> </a:t>
            </a:r>
            <a:r>
              <a:rPr lang="en-GB" b="1" dirty="0" err="1">
                <a:latin typeface="Comic Sans MS" pitchFamily="66" charset="0"/>
              </a:rPr>
              <a:t>aber</a:t>
            </a:r>
            <a:r>
              <a:rPr lang="en-GB" b="1" dirty="0">
                <a:latin typeface="Comic Sans MS" pitchFamily="66" charset="0"/>
              </a:rPr>
              <a:t> </a:t>
            </a:r>
            <a:r>
              <a:rPr lang="en-GB" b="1" dirty="0" err="1">
                <a:latin typeface="Comic Sans MS" pitchFamily="66" charset="0"/>
              </a:rPr>
              <a:t>eine</a:t>
            </a:r>
            <a:r>
              <a:rPr lang="en-GB" b="1" dirty="0">
                <a:latin typeface="Comic Sans MS" pitchFamily="66" charset="0"/>
              </a:rPr>
              <a:t> </a:t>
            </a:r>
            <a:r>
              <a:rPr lang="en-GB" b="1" dirty="0" err="1">
                <a:latin typeface="Comic Sans MS" pitchFamily="66" charset="0"/>
              </a:rPr>
              <a:t>Schade</a:t>
            </a:r>
            <a:r>
              <a:rPr lang="en-GB" b="1" dirty="0">
                <a:latin typeface="Comic Sans MS" pitchFamily="66" charset="0"/>
              </a:rPr>
              <a:t>!</a:t>
            </a:r>
          </a:p>
          <a:p>
            <a:pPr>
              <a:buNone/>
            </a:pPr>
            <a:r>
              <a:rPr lang="en-GB" i="1" dirty="0">
                <a:latin typeface="Comic Sans MS" pitchFamily="66" charset="0"/>
              </a:rPr>
              <a:t>End the conversation politely.</a:t>
            </a:r>
          </a:p>
          <a:p>
            <a:pPr>
              <a:buNone/>
            </a:pPr>
            <a:endParaRPr lang="en-GB" i="1" dirty="0">
              <a:latin typeface="Comic Sans MS" pitchFamily="66" charset="0"/>
            </a:endParaRPr>
          </a:p>
          <a:p>
            <a:pPr>
              <a:buNone/>
            </a:pPr>
            <a:endParaRPr lang="en-GB" dirty="0">
              <a:latin typeface="Comic Sans MS" pitchFamily="66" charset="0"/>
            </a:endParaRPr>
          </a:p>
        </p:txBody>
      </p:sp>
      <p:pic>
        <p:nvPicPr>
          <p:cNvPr id="2050" name="Picture 2" descr="C:\Users\Administrator\AppData\Local\Microsoft\Windows\Temporary Internet Files\Content.IE5\VPLKPE99\MM900234764[1]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1295400" cy="790575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7929586" y="5857892"/>
            <a:ext cx="92869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>
                <a:latin typeface="Comic Sans MS" pitchFamily="66" charset="0"/>
              </a:rPr>
              <a:t>C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00808" y="0"/>
            <a:ext cx="7643192" cy="714356"/>
          </a:xfrm>
          <a:solidFill>
            <a:srgbClr val="FFFF00"/>
          </a:solidFill>
        </p:spPr>
        <p:txBody>
          <a:bodyPr>
            <a:normAutofit fontScale="90000"/>
          </a:bodyPr>
          <a:lstStyle/>
          <a:p>
            <a:r>
              <a:rPr lang="en-GB" dirty="0" err="1">
                <a:latin typeface="Comic Sans MS" pitchFamily="66" charset="0"/>
              </a:rPr>
              <a:t>Sprich</a:t>
            </a:r>
            <a:r>
              <a:rPr lang="en-GB" dirty="0">
                <a:latin typeface="Comic Sans MS" pitchFamily="66" charset="0"/>
              </a:rPr>
              <a:t> </a:t>
            </a:r>
            <a:r>
              <a:rPr lang="en-GB" dirty="0" err="1">
                <a:latin typeface="Comic Sans MS" pitchFamily="66" charset="0"/>
              </a:rPr>
              <a:t>mit</a:t>
            </a:r>
            <a:r>
              <a:rPr lang="en-GB" dirty="0">
                <a:latin typeface="Comic Sans MS" pitchFamily="66" charset="0"/>
              </a:rPr>
              <a:t> </a:t>
            </a:r>
            <a:r>
              <a:rPr lang="en-GB" dirty="0" err="1">
                <a:latin typeface="Comic Sans MS" pitchFamily="66" charset="0"/>
              </a:rPr>
              <a:t>deinem</a:t>
            </a:r>
            <a:r>
              <a:rPr lang="en-GB" dirty="0">
                <a:latin typeface="Comic Sans MS" pitchFamily="66" charset="0"/>
              </a:rPr>
              <a:t>/r Partner/in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908720"/>
            <a:ext cx="8568952" cy="5949280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>
              <a:buNone/>
            </a:pPr>
            <a:r>
              <a:rPr lang="en-GB" b="1" dirty="0">
                <a:latin typeface="Comic Sans MS" pitchFamily="66" charset="0"/>
              </a:rPr>
              <a:t>Hallo!</a:t>
            </a:r>
          </a:p>
          <a:p>
            <a:pPr>
              <a:buNone/>
            </a:pPr>
            <a:r>
              <a:rPr lang="en-GB" i="1" dirty="0" err="1">
                <a:latin typeface="Comic Sans MS" pitchFamily="66" charset="0"/>
              </a:rPr>
              <a:t>Guten</a:t>
            </a:r>
            <a:r>
              <a:rPr lang="en-GB" i="1" dirty="0">
                <a:latin typeface="Comic Sans MS" pitchFamily="66" charset="0"/>
              </a:rPr>
              <a:t> Tag. </a:t>
            </a:r>
            <a:r>
              <a:rPr lang="en-GB" i="1" dirty="0" err="1">
                <a:latin typeface="Comic Sans MS" pitchFamily="66" charset="0"/>
              </a:rPr>
              <a:t>Ich</a:t>
            </a:r>
            <a:r>
              <a:rPr lang="en-GB" i="1" dirty="0">
                <a:latin typeface="Comic Sans MS" pitchFamily="66" charset="0"/>
              </a:rPr>
              <a:t> </a:t>
            </a:r>
            <a:r>
              <a:rPr lang="en-GB" i="1" dirty="0" err="1">
                <a:latin typeface="Comic Sans MS" pitchFamily="66" charset="0"/>
              </a:rPr>
              <a:t>möchte</a:t>
            </a:r>
            <a:r>
              <a:rPr lang="en-GB" i="1" dirty="0">
                <a:latin typeface="Comic Sans MS" pitchFamily="66" charset="0"/>
              </a:rPr>
              <a:t> </a:t>
            </a:r>
            <a:r>
              <a:rPr lang="en-GB" i="1" dirty="0" err="1">
                <a:latin typeface="Comic Sans MS" pitchFamily="66" charset="0"/>
              </a:rPr>
              <a:t>einen</a:t>
            </a:r>
            <a:r>
              <a:rPr lang="en-GB" i="1" dirty="0">
                <a:latin typeface="Comic Sans MS" pitchFamily="66" charset="0"/>
              </a:rPr>
              <a:t> </a:t>
            </a:r>
            <a:r>
              <a:rPr lang="en-GB" i="1" dirty="0" err="1">
                <a:latin typeface="Comic Sans MS" pitchFamily="66" charset="0"/>
              </a:rPr>
              <a:t>Schlüsselanhänger</a:t>
            </a:r>
            <a:r>
              <a:rPr lang="en-GB" i="1" dirty="0">
                <a:latin typeface="Comic Sans MS" pitchFamily="66" charset="0"/>
              </a:rPr>
              <a:t> </a:t>
            </a:r>
            <a:r>
              <a:rPr lang="en-GB" i="1" dirty="0" err="1">
                <a:latin typeface="Comic Sans MS" pitchFamily="66" charset="0"/>
              </a:rPr>
              <a:t>für</a:t>
            </a:r>
            <a:r>
              <a:rPr lang="en-GB" i="1" dirty="0">
                <a:latin typeface="Comic Sans MS" pitchFamily="66" charset="0"/>
              </a:rPr>
              <a:t> </a:t>
            </a:r>
            <a:r>
              <a:rPr lang="en-GB" i="1" dirty="0" err="1">
                <a:latin typeface="Comic Sans MS" pitchFamily="66" charset="0"/>
              </a:rPr>
              <a:t>meine</a:t>
            </a:r>
            <a:r>
              <a:rPr lang="en-GB" i="1" dirty="0">
                <a:latin typeface="Comic Sans MS" pitchFamily="66" charset="0"/>
              </a:rPr>
              <a:t> </a:t>
            </a:r>
            <a:r>
              <a:rPr lang="en-GB" i="1" dirty="0" err="1">
                <a:latin typeface="Comic Sans MS" pitchFamily="66" charset="0"/>
              </a:rPr>
              <a:t>Schwester</a:t>
            </a:r>
            <a:r>
              <a:rPr lang="en-GB" i="1" dirty="0">
                <a:latin typeface="Comic Sans MS" pitchFamily="66" charset="0"/>
              </a:rPr>
              <a:t>.</a:t>
            </a:r>
          </a:p>
          <a:p>
            <a:pPr>
              <a:buNone/>
            </a:pPr>
            <a:r>
              <a:rPr lang="en-GB" b="1" dirty="0" err="1">
                <a:latin typeface="Comic Sans MS" pitchFamily="66" charset="0"/>
              </a:rPr>
              <a:t>Wir</a:t>
            </a:r>
            <a:r>
              <a:rPr lang="en-GB" b="1" dirty="0">
                <a:latin typeface="Comic Sans MS" pitchFamily="66" charset="0"/>
              </a:rPr>
              <a:t> </a:t>
            </a:r>
            <a:r>
              <a:rPr lang="en-GB" b="1" dirty="0" err="1">
                <a:latin typeface="Comic Sans MS" pitchFamily="66" charset="0"/>
              </a:rPr>
              <a:t>haben</a:t>
            </a:r>
            <a:r>
              <a:rPr lang="en-GB" b="1" dirty="0">
                <a:latin typeface="Comic Sans MS" pitchFamily="66" charset="0"/>
              </a:rPr>
              <a:t> </a:t>
            </a:r>
            <a:r>
              <a:rPr lang="en-GB" b="1" dirty="0" err="1">
                <a:latin typeface="Comic Sans MS" pitchFamily="66" charset="0"/>
              </a:rPr>
              <a:t>Schlüsselanhänger</a:t>
            </a:r>
            <a:r>
              <a:rPr lang="en-GB" b="1" dirty="0">
                <a:latin typeface="Comic Sans MS" pitchFamily="66" charset="0"/>
              </a:rPr>
              <a:t> in </a:t>
            </a:r>
            <a:r>
              <a:rPr lang="en-GB" b="1" dirty="0" err="1">
                <a:latin typeface="Comic Sans MS" pitchFamily="66" charset="0"/>
              </a:rPr>
              <a:t>blau</a:t>
            </a:r>
            <a:r>
              <a:rPr lang="en-GB" b="1" dirty="0">
                <a:latin typeface="Comic Sans MS" pitchFamily="66" charset="0"/>
              </a:rPr>
              <a:t>, </a:t>
            </a:r>
            <a:r>
              <a:rPr lang="en-GB" b="1" dirty="0" err="1">
                <a:latin typeface="Comic Sans MS" pitchFamily="66" charset="0"/>
              </a:rPr>
              <a:t>gelb</a:t>
            </a:r>
            <a:r>
              <a:rPr lang="en-GB" b="1" dirty="0">
                <a:latin typeface="Comic Sans MS" pitchFamily="66" charset="0"/>
              </a:rPr>
              <a:t> und </a:t>
            </a:r>
            <a:r>
              <a:rPr lang="en-GB" b="1" dirty="0" err="1">
                <a:latin typeface="Comic Sans MS" pitchFamily="66" charset="0"/>
              </a:rPr>
              <a:t>grün</a:t>
            </a:r>
            <a:r>
              <a:rPr lang="en-GB" b="1" dirty="0">
                <a:latin typeface="Comic Sans MS" pitchFamily="66" charset="0"/>
              </a:rPr>
              <a:t>...</a:t>
            </a:r>
          </a:p>
          <a:p>
            <a:pPr>
              <a:buNone/>
            </a:pPr>
            <a:r>
              <a:rPr lang="en-GB" i="1" dirty="0" err="1">
                <a:latin typeface="Comic Sans MS" pitchFamily="66" charset="0"/>
              </a:rPr>
              <a:t>Ich</a:t>
            </a:r>
            <a:r>
              <a:rPr lang="en-GB" i="1" dirty="0">
                <a:latin typeface="Comic Sans MS" pitchFamily="66" charset="0"/>
              </a:rPr>
              <a:t> </a:t>
            </a:r>
            <a:r>
              <a:rPr lang="en-GB" i="1" dirty="0" err="1">
                <a:latin typeface="Comic Sans MS" pitchFamily="66" charset="0"/>
              </a:rPr>
              <a:t>möchte</a:t>
            </a:r>
            <a:r>
              <a:rPr lang="en-GB" i="1" dirty="0">
                <a:latin typeface="Comic Sans MS" pitchFamily="66" charset="0"/>
              </a:rPr>
              <a:t> </a:t>
            </a:r>
            <a:r>
              <a:rPr lang="en-GB" i="1" dirty="0" err="1">
                <a:latin typeface="Comic Sans MS" pitchFamily="66" charset="0"/>
              </a:rPr>
              <a:t>einen</a:t>
            </a:r>
            <a:r>
              <a:rPr lang="en-GB" i="1" dirty="0">
                <a:latin typeface="Comic Sans MS" pitchFamily="66" charset="0"/>
              </a:rPr>
              <a:t> </a:t>
            </a:r>
            <a:r>
              <a:rPr lang="en-GB" i="1" dirty="0" err="1">
                <a:latin typeface="Comic Sans MS" pitchFamily="66" charset="0"/>
              </a:rPr>
              <a:t>grünen</a:t>
            </a:r>
            <a:r>
              <a:rPr lang="en-GB" i="1" dirty="0">
                <a:latin typeface="Comic Sans MS" pitchFamily="66" charset="0"/>
              </a:rPr>
              <a:t>..</a:t>
            </a:r>
          </a:p>
          <a:p>
            <a:pPr>
              <a:buNone/>
            </a:pPr>
            <a:r>
              <a:rPr lang="en-GB" b="1" dirty="0" err="1">
                <a:latin typeface="Comic Sans MS" pitchFamily="66" charset="0"/>
              </a:rPr>
              <a:t>Bitte</a:t>
            </a:r>
            <a:r>
              <a:rPr lang="en-GB" b="1" dirty="0">
                <a:latin typeface="Comic Sans MS" pitchFamily="66" charset="0"/>
              </a:rPr>
              <a:t> </a:t>
            </a:r>
            <a:r>
              <a:rPr lang="en-GB" b="1" dirty="0" err="1">
                <a:latin typeface="Comic Sans MS" pitchFamily="66" charset="0"/>
              </a:rPr>
              <a:t>schön.Das</a:t>
            </a:r>
            <a:r>
              <a:rPr lang="en-GB" b="1" dirty="0">
                <a:latin typeface="Comic Sans MS" pitchFamily="66" charset="0"/>
              </a:rPr>
              <a:t> </a:t>
            </a:r>
            <a:r>
              <a:rPr lang="en-GB" b="1" dirty="0" err="1">
                <a:latin typeface="Comic Sans MS" pitchFamily="66" charset="0"/>
              </a:rPr>
              <a:t>macht</a:t>
            </a:r>
            <a:r>
              <a:rPr lang="en-GB" b="1" dirty="0">
                <a:latin typeface="Comic Sans MS" pitchFamily="66" charset="0"/>
              </a:rPr>
              <a:t> €2,50</a:t>
            </a:r>
          </a:p>
          <a:p>
            <a:pPr>
              <a:buNone/>
            </a:pPr>
            <a:r>
              <a:rPr lang="en-GB" i="1" dirty="0">
                <a:latin typeface="Comic Sans MS" pitchFamily="66" charset="0"/>
              </a:rPr>
              <a:t>Oh je! Das </a:t>
            </a:r>
            <a:r>
              <a:rPr lang="en-GB" i="1" dirty="0" err="1">
                <a:latin typeface="Comic Sans MS" pitchFamily="66" charset="0"/>
              </a:rPr>
              <a:t>ist</a:t>
            </a:r>
            <a:r>
              <a:rPr lang="en-GB" i="1" dirty="0">
                <a:latin typeface="Comic Sans MS" pitchFamily="66" charset="0"/>
              </a:rPr>
              <a:t> </a:t>
            </a:r>
            <a:r>
              <a:rPr lang="en-GB" i="1" dirty="0" err="1">
                <a:latin typeface="Comic Sans MS" pitchFamily="66" charset="0"/>
              </a:rPr>
              <a:t>zu</a:t>
            </a:r>
            <a:r>
              <a:rPr lang="en-GB" i="1" dirty="0">
                <a:latin typeface="Comic Sans MS" pitchFamily="66" charset="0"/>
              </a:rPr>
              <a:t> </a:t>
            </a:r>
            <a:r>
              <a:rPr lang="en-GB" i="1" dirty="0" err="1">
                <a:latin typeface="Comic Sans MS" pitchFamily="66" charset="0"/>
              </a:rPr>
              <a:t>teuer</a:t>
            </a:r>
            <a:r>
              <a:rPr lang="en-GB" i="1" dirty="0">
                <a:latin typeface="Comic Sans MS" pitchFamily="66" charset="0"/>
              </a:rPr>
              <a:t>!</a:t>
            </a:r>
          </a:p>
          <a:p>
            <a:pPr>
              <a:buNone/>
            </a:pPr>
            <a:r>
              <a:rPr lang="en-GB" b="1" dirty="0">
                <a:latin typeface="Comic Sans MS" pitchFamily="66" charset="0"/>
              </a:rPr>
              <a:t>Das </a:t>
            </a:r>
            <a:r>
              <a:rPr lang="en-GB" b="1" dirty="0" err="1">
                <a:latin typeface="Comic Sans MS" pitchFamily="66" charset="0"/>
              </a:rPr>
              <a:t>ist</a:t>
            </a:r>
            <a:r>
              <a:rPr lang="en-GB" b="1" dirty="0">
                <a:latin typeface="Comic Sans MS" pitchFamily="66" charset="0"/>
              </a:rPr>
              <a:t> </a:t>
            </a:r>
            <a:r>
              <a:rPr lang="en-GB" b="1" dirty="0" err="1">
                <a:latin typeface="Comic Sans MS" pitchFamily="66" charset="0"/>
              </a:rPr>
              <a:t>aber</a:t>
            </a:r>
            <a:r>
              <a:rPr lang="en-GB" b="1" dirty="0">
                <a:latin typeface="Comic Sans MS" pitchFamily="66" charset="0"/>
              </a:rPr>
              <a:t> </a:t>
            </a:r>
            <a:r>
              <a:rPr lang="en-GB" b="1" dirty="0" err="1">
                <a:latin typeface="Comic Sans MS" pitchFamily="66" charset="0"/>
              </a:rPr>
              <a:t>eine</a:t>
            </a:r>
            <a:r>
              <a:rPr lang="en-GB" b="1" dirty="0">
                <a:latin typeface="Comic Sans MS" pitchFamily="66" charset="0"/>
              </a:rPr>
              <a:t> </a:t>
            </a:r>
            <a:r>
              <a:rPr lang="en-GB" b="1" dirty="0" err="1">
                <a:latin typeface="Comic Sans MS" pitchFamily="66" charset="0"/>
              </a:rPr>
              <a:t>Schade</a:t>
            </a:r>
            <a:r>
              <a:rPr lang="en-GB" b="1" dirty="0">
                <a:latin typeface="Comic Sans MS" pitchFamily="66" charset="0"/>
              </a:rPr>
              <a:t>!</a:t>
            </a:r>
          </a:p>
          <a:p>
            <a:pPr>
              <a:buNone/>
            </a:pPr>
            <a:r>
              <a:rPr lang="en-GB" i="1" dirty="0">
                <a:latin typeface="Comic Sans MS" pitchFamily="66" charset="0"/>
              </a:rPr>
              <a:t>Auf </a:t>
            </a:r>
            <a:r>
              <a:rPr lang="en-GB" i="1" dirty="0" err="1">
                <a:latin typeface="Comic Sans MS" pitchFamily="66" charset="0"/>
              </a:rPr>
              <a:t>wiedersehen</a:t>
            </a:r>
            <a:endParaRPr lang="en-GB" i="1" dirty="0">
              <a:latin typeface="Comic Sans MS" pitchFamily="66" charset="0"/>
            </a:endParaRPr>
          </a:p>
          <a:p>
            <a:pPr>
              <a:buNone/>
            </a:pPr>
            <a:endParaRPr lang="en-GB" i="1" dirty="0">
              <a:latin typeface="Comic Sans MS" pitchFamily="66" charset="0"/>
            </a:endParaRPr>
          </a:p>
          <a:p>
            <a:pPr>
              <a:buNone/>
            </a:pPr>
            <a:endParaRPr lang="en-GB" dirty="0">
              <a:latin typeface="Comic Sans MS" pitchFamily="66" charset="0"/>
            </a:endParaRPr>
          </a:p>
        </p:txBody>
      </p:sp>
      <p:pic>
        <p:nvPicPr>
          <p:cNvPr id="2050" name="Picture 2" descr="C:\Users\Administrator\AppData\Local\Microsoft\Windows\Temporary Internet Files\Content.IE5\VPLKPE99\MM900234764[1]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1295400" cy="790575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7929586" y="5857892"/>
            <a:ext cx="92869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>
                <a:latin typeface="Comic Sans MS" pitchFamily="66" charset="0"/>
              </a:rPr>
              <a:t>C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/>
          <p:cNvSpPr/>
          <p:nvPr/>
        </p:nvSpPr>
        <p:spPr>
          <a:xfrm>
            <a:off x="395536" y="1628800"/>
            <a:ext cx="8424936" cy="5229200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282154"/>
          </a:xfrm>
          <a:solidFill>
            <a:schemeClr val="bg1"/>
          </a:solidFill>
          <a:ln w="146050">
            <a:solidFill>
              <a:srgbClr val="FF0000"/>
            </a:solidFill>
          </a:ln>
        </p:spPr>
        <p:txBody>
          <a:bodyPr>
            <a:normAutofit/>
          </a:bodyPr>
          <a:lstStyle/>
          <a:p>
            <a:r>
              <a:rPr lang="en-GB" dirty="0" err="1">
                <a:latin typeface="Comic Sans MS" pitchFamily="66" charset="0"/>
              </a:rPr>
              <a:t>Souvenirladen</a:t>
            </a:r>
            <a:r>
              <a:rPr lang="en-GB" dirty="0">
                <a:latin typeface="Comic Sans MS" pitchFamily="66" charset="0"/>
              </a:rPr>
              <a:t> </a:t>
            </a:r>
            <a:r>
              <a:rPr lang="en-GB" dirty="0" err="1">
                <a:latin typeface="Comic Sans MS" pitchFamily="66" charset="0"/>
              </a:rPr>
              <a:t>Krumpel</a:t>
            </a:r>
            <a:endParaRPr lang="en-GB" dirty="0">
              <a:latin typeface="Comic Sans MS" pitchFamily="66" charset="0"/>
            </a:endParaRPr>
          </a:p>
        </p:txBody>
      </p:sp>
      <p:pic>
        <p:nvPicPr>
          <p:cNvPr id="19" name="Content Placeholder 18" descr="berlin.png"/>
          <p:cNvPicPr>
            <a:picLocks noGrp="1" noChangeAspect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500034" y="1714488"/>
            <a:ext cx="1440160" cy="1440160"/>
          </a:xfrm>
          <a:solidFill>
            <a:schemeClr val="bg1"/>
          </a:solidFill>
        </p:spPr>
      </p:pic>
      <p:sp>
        <p:nvSpPr>
          <p:cNvPr id="4" name="Snip Same Side Corner Rectangle 3"/>
          <p:cNvSpPr/>
          <p:nvPr/>
        </p:nvSpPr>
        <p:spPr>
          <a:xfrm>
            <a:off x="3707904" y="2132856"/>
            <a:ext cx="1656184" cy="4725144"/>
          </a:xfrm>
          <a:prstGeom prst="snip2SameRect">
            <a:avLst/>
          </a:prstGeom>
          <a:blipFill>
            <a:blip r:embed="rId4" cstate="print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2051" name="Picture 3" descr="C:\Users\Administrator\AppData\Local\Microsoft\Windows\Temporary Internet Files\Content.IE5\HYGRLVU5\MC900351222[1].wmf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164288" y="1700808"/>
            <a:ext cx="1363687" cy="1379672"/>
          </a:xfrm>
          <a:prstGeom prst="rect">
            <a:avLst/>
          </a:prstGeom>
          <a:noFill/>
        </p:spPr>
      </p:pic>
      <p:pic>
        <p:nvPicPr>
          <p:cNvPr id="2052" name="Picture 4" descr="C:\Users\Administrator\AppData\Local\Microsoft\Windows\Temporary Internet Files\Content.IE5\FR0L5UK9\MC900432645[1].pn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7308304" y="4293096"/>
            <a:ext cx="1132879" cy="1132879"/>
          </a:xfrm>
          <a:prstGeom prst="rect">
            <a:avLst/>
          </a:prstGeom>
          <a:noFill/>
        </p:spPr>
      </p:pic>
      <p:sp>
        <p:nvSpPr>
          <p:cNvPr id="8" name="Oval 7"/>
          <p:cNvSpPr/>
          <p:nvPr/>
        </p:nvSpPr>
        <p:spPr>
          <a:xfrm>
            <a:off x="4788024" y="4365104"/>
            <a:ext cx="288032" cy="288032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2053" name="Picture 5" descr="C:\Users\Administrator\AppData\Local\Microsoft\Windows\Temporary Internet Files\Content.IE5\PB7I37EI\MC900235383[1].wmf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827584" y="3789040"/>
            <a:ext cx="1151855" cy="651786"/>
          </a:xfrm>
          <a:prstGeom prst="rect">
            <a:avLst/>
          </a:prstGeom>
          <a:noFill/>
        </p:spPr>
      </p:pic>
      <p:pic>
        <p:nvPicPr>
          <p:cNvPr id="2054" name="Picture 6" descr="C:\Users\Administrator\AppData\Local\Microsoft\Windows\Temporary Internet Files\Content.IE5\X3NZKG7Q\MC900057028[1].wmf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827584" y="5517232"/>
            <a:ext cx="991393" cy="853099"/>
          </a:xfrm>
          <a:prstGeom prst="rect">
            <a:avLst/>
          </a:prstGeom>
          <a:noFill/>
        </p:spPr>
      </p:pic>
      <p:pic>
        <p:nvPicPr>
          <p:cNvPr id="2055" name="Picture 7" descr="C:\Users\Administrator\AppData\Local\Microsoft\Windows\Temporary Internet Files\Content.IE5\PB7I37EI\MC900101778[1].wmf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5364088" y="2852936"/>
            <a:ext cx="1764829" cy="1135175"/>
          </a:xfrm>
          <a:prstGeom prst="rect">
            <a:avLst/>
          </a:prstGeom>
          <a:noFill/>
        </p:spPr>
      </p:pic>
      <p:pic>
        <p:nvPicPr>
          <p:cNvPr id="2056" name="Picture 8" descr="C:\Users\Administrator\AppData\Local\Microsoft\Windows\Temporary Internet Files\Content.IE5\X3NZKG7Q\MP900442772[1].jpg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5724128" y="5013176"/>
            <a:ext cx="1131463" cy="1478483"/>
          </a:xfrm>
          <a:prstGeom prst="rect">
            <a:avLst/>
          </a:prstGeom>
          <a:noFill/>
        </p:spPr>
      </p:pic>
      <p:sp>
        <p:nvSpPr>
          <p:cNvPr id="2058" name="AutoShape 10" descr="data:image/jpg;base64,/9j/4AAQSkZJRgABAQAAAQABAAD/2wBDAAkGBwgHBgkIBwgKCgkLDRYPDQwMDRsUFRAWIB0iIiAdHx8kKDQsJCYxJx8fLT0tMTU3Ojo6Iys/RD84QzQ5Ojf/2wBDAQoKCg0MDRoPDxo3JR8lNzc3Nzc3Nzc3Nzc3Nzc3Nzc3Nzc3Nzc3Nzc3Nzc3Nzc3Nzc3Nzc3Nzc3Nzc3Nzc3Nzf/wAARCABOAE4DASIAAhEBAxEB/8QAGwAAAgMBAQEAAAAAAAAAAAAABQYCAwQHAQD/xAA4EAACAQMDAQUGAwYHAAAAAAABAgMABBEFEiEGEzFBUWEHFCJxobEygZEVIzNCwdFDUmJygqLw/8QAGQEAAwEBAQAAAAAAAAAAAAAAAQIDBAAF/8QAHxEAAgIDAQADAQAAAAAAAAAAAAECEQMSIQQTIkEx/9oADAMBAAIRAxEAPwDuNfUKstWiuNDF8jK7JF8ag9zgcg/nQTR9cvdRtnWSVdxdskAAhfAcfKhaGcGlbGiS7iV9gOW9PCkTXoLt9Qma8yxckI2MKV/lx+X1o/FIgfG7LUQALphgGU+BoThuqGxZPjldHL57SO4TDbywODyftWXTUv7XUopdLRxLE2QwHA/3eGDXTpdOtdxZbWEMfERiqWt0jAUKPQY4FTWFr9LS9Ca4gjpmsR3MaJcYjnwN2M7SfQ/3opml2GLBLk4UdwFVawO2tRJHLIkkJHZlXI5PhVnxGaKTdMaKA2AF31LfzuAyQxLCueR38/VaGwdWstn2cseblRt7QngnzI86CJcXCu7280qGQ7nKMRuP/s1KWRcNOPBLt8Buo3ptLPZC57SX4VVfHwqWjXMlheXdnJxLGgyM9+PH60Ftpmj1vTZbvBRJ42K+AG4UXvyr9Y3kCL+8WJhuHiD3fauxrlnel9SG3pxWuIBNJyxFHwNowKG9OwdjZoh4O3mo9R61+xTpgFq1wb++js1xIECM+cMeDkcGrIyBI81RIgJ5pS696p1Lp69skso4jDKpdzIudxBxj04+9bulupX6g0+S5ltfd2R9nByrceFIssXLT9NcvFmjgXoa+rN2oTsoVF4G4Vi12d4NMsQM7prkZ+WDW27iL7c+J4oL7QZHt7XSkQ4Jm7/Lg0xlMGpI3bI8Ywkw3jn1IP2zUJbmaHbDawyXNywLFIl3YUcZ4+Yr25nF3bo0QKxqgRM+Qpg9mtkyx31+7F+0cRIzd+F5OPTJH6VnradHofI4YkxG6itTBdyxsOUdl/Q1Podp9T6pv5bltzxQqGPzPH0ol1aDLf3TtDJFmVsLIpUkefyNW+zm3UTancAfGwhj/Tef6imx/wBolm7BSOg2iBVIHoKQuourNKl6lfStfsGWDSrgXFvNFdOGedRGUwoCgk9t3bjjBJ45rocSBDjxoRcdKaDcXt1eXWmxTz3QPatMzODkKDgE4XhFGQB+EVcxiX1T1HZa4kUUWiXcptrm23yXkXZxp2xjG04bduxIOD/lP516V1tbyjS7D9ntGbhgm+JUjjQtJKq/BvY/4R8T508p09osYdU0mxCyFGce7qQxQYQnjnaO7yoffaZYQNH7pptgjowIxAqbcZIIIXggk/qaFJOx3kk4qLfEFGxJGjjwApY9qJAg0rIODMR8PLHK8BR5k8Uw6ezNCUfGfId1YOsoI5LjS5pRn3dpHUf6tuB9CaEnSs6KuSQq3+LOwSFeGC47/Guj9H23uvTdjHjBaPef+RJ/rXKr131DVYbWHlncKB6k4Fdqt4VggjhT8MahR8gMVHErbZo9DpKIsdfaUbzTxdxLl4Ad2PFD/Y/c0D9nEf7i/wAjn3lR/wBa6K6q6FHAKsMEHxFANJ0JdGubsxOGgnkDxjxXAwQaprU7RLe8erCS8yv6AV6TyahF+KQ+bf0qXeaqRInvNA9Rc+8EeVHGpf1Fs3D+hxQYUXWLYkHrQv2izNBplpcLnEdwA3yZSPuRW2F9simpa/pqa5aLp7zdkJnUCTbu2kHPdkeX1pX1UNF1JMWfZzpbX2uPqEgzFbfECfFz3D7n8q6tQ7QdHttE05LO0yVXlnb8Tt4k0RoQjqg5J7Ss+qm5/CDV1VXP8P8AOmEMcfeR616T8VeR8ljUQPipgEmPFLepPtuHJ7i1Mc2AKWr8b5ZV/OlYUVrLlhgd9bGuNtzAV/kcGhMTkEg+HNaIyWkXnvoBH2vqqtmLW8THvKA/SraID//Z">
            <a:hlinkClick r:id="rId11"/>
          </p:cNvPr>
          <p:cNvSpPr>
            <a:spLocks noChangeAspect="1" noChangeArrowheads="1"/>
          </p:cNvSpPr>
          <p:nvPr/>
        </p:nvSpPr>
        <p:spPr bwMode="auto">
          <a:xfrm>
            <a:off x="155575" y="-350838"/>
            <a:ext cx="742950" cy="7429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060" name="AutoShape 12" descr="data:image/jpg;base64,/9j/4AAQSkZJRgABAQAAAQABAAD/2wBDAAkGBwgHBgkIBwgKCgkLDRYPDQwMDRsUFRAWIB0iIiAdHx8kKDQsJCYxJx8fLT0tMTU3Ojo6Iys/RD84QzQ5Ojf/2wBDAQoKCg0MDRoPDxo3JR8lNzc3Nzc3Nzc3Nzc3Nzc3Nzc3Nzc3Nzc3Nzc3Nzc3Nzc3Nzc3Nzc3Nzc3Nzc3Nzc3Nzf/wAARCABOAE4DASIAAhEBAxEB/8QAGwAAAgMBAQEAAAAAAAAAAAAABQYCAwQHAQD/xAA4EAACAQMDAQUGAwYHAAAAAAABAgMABBEFEiEGEzFBUWEHFCJxobEygZEVIzNCwdFDUmJygqLw/8QAGQEAAwEBAQAAAAAAAAAAAAAAAQIDBAAF/8QAHxEAAgIDAQADAQAAAAAAAAAAAAECEQMSIQQTIkEx/9oADAMBAAIRAxEAPwDuNfUKstWiuNDF8jK7JF8ag9zgcg/nQTR9cvdRtnWSVdxdskAAhfAcfKhaGcGlbGiS7iV9gOW9PCkTXoLt9Qma8yxckI2MKV/lx+X1o/FIgfG7LUQALphgGU+BoThuqGxZPjldHL57SO4TDbywODyftWXTUv7XUopdLRxLE2QwHA/3eGDXTpdOtdxZbWEMfERiqWt0jAUKPQY4FTWFr9LS9Ca4gjpmsR3MaJcYjnwN2M7SfQ/3opml2GLBLk4UdwFVawO2tRJHLIkkJHZlXI5PhVnxGaKTdMaKA2AF31LfzuAyQxLCueR38/VaGwdWstn2cseblRt7QngnzI86CJcXCu7280qGQ7nKMRuP/s1KWRcNOPBLt8Buo3ptLPZC57SX4VVfHwqWjXMlheXdnJxLGgyM9+PH60Ftpmj1vTZbvBRJ42K+AG4UXvyr9Y3kCL+8WJhuHiD3fauxrlnel9SG3pxWuIBNJyxFHwNowKG9OwdjZoh4O3mo9R61+xTpgFq1wb++js1xIECM+cMeDkcGrIyBI81RIgJ5pS696p1Lp69skso4jDKpdzIudxBxj04+9bulupX6g0+S5ltfd2R9nByrceFIssXLT9NcvFmjgXoa+rN2oTsoVF4G4Vi12d4NMsQM7prkZ+WDW27iL7c+J4oL7QZHt7XSkQ4Jm7/Lg0xlMGpI3bI8Ywkw3jn1IP2zUJbmaHbDawyXNywLFIl3YUcZ4+Yr25nF3bo0QKxqgRM+Qpg9mtkyx31+7F+0cRIzd+F5OPTJH6VnradHofI4YkxG6itTBdyxsOUdl/Q1Podp9T6pv5bltzxQqGPzPH0ol1aDLf3TtDJFmVsLIpUkefyNW+zm3UTancAfGwhj/Tef6imx/wBolm7BSOg2iBVIHoKQuourNKl6lfStfsGWDSrgXFvNFdOGedRGUwoCgk9t3bjjBJ45rocSBDjxoRcdKaDcXt1eXWmxTz3QPatMzODkKDgE4XhFGQB+EVcxiX1T1HZa4kUUWiXcptrm23yXkXZxp2xjG04bduxIOD/lP516V1tbyjS7D9ntGbhgm+JUjjQtJKq/BvY/4R8T508p09osYdU0mxCyFGce7qQxQYQnjnaO7yoffaZYQNH7pptgjowIxAqbcZIIIXggk/qaFJOx3kk4qLfEFGxJGjjwApY9qJAg0rIODMR8PLHK8BR5k8Uw6ezNCUfGfId1YOsoI5LjS5pRn3dpHUf6tuB9CaEnSs6KuSQq3+LOwSFeGC47/Guj9H23uvTdjHjBaPef+RJ/rXKr131DVYbWHlncKB6k4Fdqt4VggjhT8MahR8gMVHErbZo9DpKIsdfaUbzTxdxLl4Ad2PFD/Y/c0D9nEf7i/wAjn3lR/wBa6K6q6FHAKsMEHxFANJ0JdGubsxOGgnkDxjxXAwQaprU7RLe8erCS8yv6AV6TyahF+KQ+bf0qXeaqRInvNA9Rc+8EeVHGpf1Fs3D+hxQYUXWLYkHrQv2izNBplpcLnEdwA3yZSPuRW2F9simpa/pqa5aLp7zdkJnUCTbu2kHPdkeX1pX1UNF1JMWfZzpbX2uPqEgzFbfECfFz3D7n8q6tQ7QdHttE05LO0yVXlnb8Tt4k0RoQjqg5J7Ss+qm5/CDV1VXP8P8AOmEMcfeR616T8VeR8ljUQPipgEmPFLepPtuHJ7i1Mc2AKWr8b5ZV/OlYUVrLlhgd9bGuNtzAV/kcGhMTkEg+HNaIyWkXnvoBH2vqqtmLW8THvKA/SraID//Z">
            <a:hlinkClick r:id="rId11"/>
          </p:cNvPr>
          <p:cNvSpPr>
            <a:spLocks noChangeAspect="1" noChangeArrowheads="1"/>
          </p:cNvSpPr>
          <p:nvPr/>
        </p:nvSpPr>
        <p:spPr bwMode="auto">
          <a:xfrm>
            <a:off x="155575" y="-350838"/>
            <a:ext cx="742950" cy="7429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062" name="AutoShape 14" descr="data:image/jpg;base64,/9j/4AAQSkZJRgABAQAAAQABAAD/2wBDAAkGBwgHBgkIBwgKCgkLDRYPDQwMDRsUFRAWIB0iIiAdHx8kKDQsJCYxJx8fLT0tMTU3Ojo6Iys/RD84QzQ5Ojf/2wBDAQoKCg0MDRoPDxo3JR8lNzc3Nzc3Nzc3Nzc3Nzc3Nzc3Nzc3Nzc3Nzc3Nzc3Nzc3Nzc3Nzc3Nzc3Nzc3Nzc3Nzf/wAARCABOAE4DASIAAhEBAxEB/8QAGwAAAgMBAQEAAAAAAAAAAAAABQYCAwQHAQD/xAA4EAACAQMDAQUGAwYHAAAAAAABAgMABBEFEiEGEzFBUWEHFCJxobEygZEVIzNCwdFDUmJygqLw/8QAGQEAAwEBAQAAAAAAAAAAAAAAAQIDBAAF/8QAHxEAAgIDAQADAQAAAAAAAAAAAAECEQMSIQQTIkEx/9oADAMBAAIRAxEAPwDuNfUKstWiuNDF8jK7JF8ag9zgcg/nQTR9cvdRtnWSVdxdskAAhfAcfKhaGcGlbGiS7iV9gOW9PCkTXoLt9Qma8yxckI2MKV/lx+X1o/FIgfG7LUQALphgGU+BoThuqGxZPjldHL57SO4TDbywODyftWXTUv7XUopdLRxLE2QwHA/3eGDXTpdOtdxZbWEMfERiqWt0jAUKPQY4FTWFr9LS9Ca4gjpmsR3MaJcYjnwN2M7SfQ/3opml2GLBLk4UdwFVawO2tRJHLIkkJHZlXI5PhVnxGaKTdMaKA2AF31LfzuAyQxLCueR38/VaGwdWstn2cseblRt7QngnzI86CJcXCu7280qGQ7nKMRuP/s1KWRcNOPBLt8Buo3ptLPZC57SX4VVfHwqWjXMlheXdnJxLGgyM9+PH60Ftpmj1vTZbvBRJ42K+AG4UXvyr9Y3kCL+8WJhuHiD3fauxrlnel9SG3pxWuIBNJyxFHwNowKG9OwdjZoh4O3mo9R61+xTpgFq1wb++js1xIECM+cMeDkcGrIyBI81RIgJ5pS696p1Lp69skso4jDKpdzIudxBxj04+9bulupX6g0+S5ltfd2R9nByrceFIssXLT9NcvFmjgXoa+rN2oTsoVF4G4Vi12d4NMsQM7prkZ+WDW27iL7c+J4oL7QZHt7XSkQ4Jm7/Lg0xlMGpI3bI8Ywkw3jn1IP2zUJbmaHbDawyXNywLFIl3YUcZ4+Yr25nF3bo0QKxqgRM+Qpg9mtkyx31+7F+0cRIzd+F5OPTJH6VnradHofI4YkxG6itTBdyxsOUdl/Q1Podp9T6pv5bltzxQqGPzPH0ol1aDLf3TtDJFmVsLIpUkefyNW+zm3UTancAfGwhj/Tef6imx/wBolm7BSOg2iBVIHoKQuourNKl6lfStfsGWDSrgXFvNFdOGedRGUwoCgk9t3bjjBJ45rocSBDjxoRcdKaDcXt1eXWmxTz3QPatMzODkKDgE4XhFGQB+EVcxiX1T1HZa4kUUWiXcptrm23yXkXZxp2xjG04bduxIOD/lP516V1tbyjS7D9ntGbhgm+JUjjQtJKq/BvY/4R8T508p09osYdU0mxCyFGce7qQxQYQnjnaO7yoffaZYQNH7pptgjowIxAqbcZIIIXggk/qaFJOx3kk4qLfEFGxJGjjwApY9qJAg0rIODMR8PLHK8BR5k8Uw6ezNCUfGfId1YOsoI5LjS5pRn3dpHUf6tuB9CaEnSs6KuSQq3+LOwSFeGC47/Guj9H23uvTdjHjBaPef+RJ/rXKr131DVYbWHlncKB6k4Fdqt4VggjhT8MahR8gMVHErbZo9DpKIsdfaUbzTxdxLl4Ad2PFD/Y/c0D9nEf7i/wAjn3lR/wBa6K6q6FHAKsMEHxFANJ0JdGubsxOGgnkDxjxXAwQaprU7RLe8erCS8yv6AV6TyahF+KQ+bf0qXeaqRInvNA9Rc+8EeVHGpf1Fs3D+hxQYUXWLYkHrQv2izNBplpcLnEdwA3yZSPuRW2F9simpa/pqa5aLp7zdkJnUCTbu2kHPdkeX1pX1UNF1JMWfZzpbX2uPqEgzFbfECfFz3D7n8q6tQ7QdHttE05LO0yVXlnb8Tt4k0RoQjqg5J7Ss+qm5/CDV1VXP8P8AOmEMcfeR616T8VeR8ljUQPipgEmPFLepPtuHJ7i1Mc2AKWr8b5ZV/OlYUVrLlhgd9bGuNtzAV/kcGhMTkEg+HNaIyWkXnvoBH2vqqtmLW8THvKA/SraID//Z">
            <a:hlinkClick r:id="rId11"/>
          </p:cNvPr>
          <p:cNvSpPr>
            <a:spLocks noChangeAspect="1" noChangeArrowheads="1"/>
          </p:cNvSpPr>
          <p:nvPr/>
        </p:nvSpPr>
        <p:spPr bwMode="auto">
          <a:xfrm>
            <a:off x="155575" y="-350838"/>
            <a:ext cx="742950" cy="7429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066" name="AutoShape 18" descr="data:image/jpg;base64,/9j/4AAQSkZJRgABAQAAAQABAAD/2wBDAAkGBwgHBgkIBwgKCgkLDRYPDQwMDRsUFRAWIB0iIiAdHx8kKDQsJCYxJx8fLT0tMTU3Ojo6Iys/RD84QzQ5Ojf/2wBDAQoKCg0MDRoPDxo3JR8lNzc3Nzc3Nzc3Nzc3Nzc3Nzc3Nzc3Nzc3Nzc3Nzc3Nzc3Nzc3Nzc3Nzc3Nzc3Nzc3Nzf/wAARCABOAE4DASIAAhEBAxEB/8QAGwAAAgMBAQEAAAAAAAAAAAAABQYCAwQHAQD/xAA4EAACAQMDAQUGAwYHAAAAAAABAgMABBEFEiEGEzFBUWEHFCJxobEygZEVIzNCwdFDUmJygqLw/8QAGQEAAwEBAQAAAAAAAAAAAAAAAQIDBAAF/8QAHxEAAgIDAQADAQAAAAAAAAAAAAECEQMSIQQTIkEx/9oADAMBAAIRAxEAPwDuNfUKstWiuNDF8jK7JF8ag9zgcg/nQTR9cvdRtnWSVdxdskAAhfAcfKhaGcGlbGiS7iV9gOW9PCkTXoLt9Qma8yxckI2MKV/lx+X1o/FIgfG7LUQALphgGU+BoThuqGxZPjldHL57SO4TDbywODyftWXTUv7XUopdLRxLE2QwHA/3eGDXTpdOtdxZbWEMfERiqWt0jAUKPQY4FTWFr9LS9Ca4gjpmsR3MaJcYjnwN2M7SfQ/3opml2GLBLk4UdwFVawO2tRJHLIkkJHZlXI5PhVnxGaKTdMaKA2AF31LfzuAyQxLCueR38/VaGwdWstn2cseblRt7QngnzI86CJcXCu7280qGQ7nKMRuP/s1KWRcNOPBLt8Buo3ptLPZC57SX4VVfHwqWjXMlheXdnJxLGgyM9+PH60Ftpmj1vTZbvBRJ42K+AG4UXvyr9Y3kCL+8WJhuHiD3fauxrlnel9SG3pxWuIBNJyxFHwNowKG9OwdjZoh4O3mo9R61+xTpgFq1wb++js1xIECM+cMeDkcGrIyBI81RIgJ5pS696p1Lp69skso4jDKpdzIudxBxj04+9bulupX6g0+S5ltfd2R9nByrceFIssXLT9NcvFmjgXoa+rN2oTsoVF4G4Vi12d4NMsQM7prkZ+WDW27iL7c+J4oL7QZHt7XSkQ4Jm7/Lg0xlMGpI3bI8Ywkw3jn1IP2zUJbmaHbDawyXNywLFIl3YUcZ4+Yr25nF3bo0QKxqgRM+Qpg9mtkyx31+7F+0cRIzd+F5OPTJH6VnradHofI4YkxG6itTBdyxsOUdl/Q1Podp9T6pv5bltzxQqGPzPH0ol1aDLf3TtDJFmVsLIpUkefyNW+zm3UTancAfGwhj/Tef6imx/wBolm7BSOg2iBVIHoKQuourNKl6lfStfsGWDSrgXFvNFdOGedRGUwoCgk9t3bjjBJ45rocSBDjxoRcdKaDcXt1eXWmxTz3QPatMzODkKDgE4XhFGQB+EVcxiX1T1HZa4kUUWiXcptrm23yXkXZxp2xjG04bduxIOD/lP516V1tbyjS7D9ntGbhgm+JUjjQtJKq/BvY/4R8T508p09osYdU0mxCyFGce7qQxQYQnjnaO7yoffaZYQNH7pptgjowIxAqbcZIIIXggk/qaFJOx3kk4qLfEFGxJGjjwApY9qJAg0rIODMR8PLHK8BR5k8Uw6ezNCUfGfId1YOsoI5LjS5pRn3dpHUf6tuB9CaEnSs6KuSQq3+LOwSFeGC47/Guj9H23uvTdjHjBaPef+RJ/rXKr131DVYbWHlncKB6k4Fdqt4VggjhT8MahR8gMVHErbZo9DpKIsdfaUbzTxdxLl4Ad2PFD/Y/c0D9nEf7i/wAjn3lR/wBa6K6q6FHAKsMEHxFANJ0JdGubsxOGgnkDxjxXAwQaprU7RLe8erCS8yv6AV6TyahF+KQ+bf0qXeaqRInvNA9Rc+8EeVHGpf1Fs3D+hxQYUXWLYkHrQv2izNBplpcLnEdwA3yZSPuRW2F9simpa/pqa5aLp7zdkJnUCTbu2kHPdkeX1pX1UNF1JMWfZzpbX2uPqEgzFbfECfFz3D7n8q6tQ7QdHttE05LO0yVXlnb8Tt4k0RoQjqg5J7Ss+qm5/CDV1VXP8P8AOmEMcfeR616T8VeR8ljUQPipgEmPFLepPtuHJ7i1Mc2AKWr8b5ZV/OlYUVrLlhgd9bGuNtzAV/kcGhMTkEg+HNaIyWkXnvoBH2vqqtmLW8THvKA/SraID//Z">
            <a:hlinkClick r:id="rId11"/>
          </p:cNvPr>
          <p:cNvSpPr>
            <a:spLocks noChangeAspect="1" noChangeArrowheads="1"/>
          </p:cNvSpPr>
          <p:nvPr/>
        </p:nvSpPr>
        <p:spPr bwMode="auto">
          <a:xfrm>
            <a:off x="155575" y="-350838"/>
            <a:ext cx="742950" cy="7429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pic>
        <p:nvPicPr>
          <p:cNvPr id="2067" name="Picture 19" descr="C:\Users\Administrator\AppData\Local\Microsoft\Windows\Temporary Internet Files\Content.IE5\X3NZKG7Q\MC900198976[1].wmf"/>
          <p:cNvPicPr>
            <a:picLocks noChangeAspect="1" noChangeArrowheads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2267744" y="4581128"/>
            <a:ext cx="1309452" cy="632197"/>
          </a:xfrm>
          <a:prstGeom prst="rect">
            <a:avLst/>
          </a:prstGeom>
          <a:noFill/>
        </p:spPr>
      </p:pic>
      <p:pic>
        <p:nvPicPr>
          <p:cNvPr id="2068" name="Picture 20" descr="C:\Users\Administrator\AppData\Local\Microsoft\Windows\Temporary Internet Files\Content.IE5\3MJ27G7K\MC900330434[1].wmf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2843808" y="1988840"/>
            <a:ext cx="758030" cy="1058044"/>
          </a:xfrm>
          <a:prstGeom prst="rect">
            <a:avLst/>
          </a:prstGeom>
          <a:noFill/>
        </p:spPr>
      </p:pic>
      <p:sp>
        <p:nvSpPr>
          <p:cNvPr id="23" name="TextBox 22"/>
          <p:cNvSpPr txBox="1"/>
          <p:nvPr/>
        </p:nvSpPr>
        <p:spPr>
          <a:xfrm>
            <a:off x="6660232" y="1196752"/>
            <a:ext cx="21602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i="1" dirty="0" err="1"/>
              <a:t>Qualität</a:t>
            </a:r>
            <a:r>
              <a:rPr lang="en-GB" i="1" dirty="0"/>
              <a:t> </a:t>
            </a:r>
            <a:r>
              <a:rPr lang="en-GB" i="1" dirty="0" err="1"/>
              <a:t>seit</a:t>
            </a:r>
            <a:r>
              <a:rPr lang="en-GB" i="1" dirty="0"/>
              <a:t> 1980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2267744" y="2996952"/>
            <a:ext cx="1875628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GB" dirty="0" err="1">
                <a:latin typeface="Comic Sans MS" pitchFamily="66" charset="0"/>
              </a:rPr>
              <a:t>einen</a:t>
            </a:r>
            <a:r>
              <a:rPr lang="en-GB" dirty="0">
                <a:latin typeface="Comic Sans MS" pitchFamily="66" charset="0"/>
              </a:rPr>
              <a:t>  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500034" y="3286124"/>
            <a:ext cx="1602986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GB" dirty="0" err="1">
                <a:latin typeface="Comic Sans MS" pitchFamily="66" charset="0"/>
              </a:rPr>
              <a:t>ein</a:t>
            </a:r>
            <a:r>
              <a:rPr lang="en-GB" dirty="0">
                <a:latin typeface="Comic Sans MS" pitchFamily="66" charset="0"/>
              </a:rPr>
              <a:t>  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428596" y="4500570"/>
            <a:ext cx="1888738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GB" dirty="0" err="1">
                <a:latin typeface="Comic Sans MS" pitchFamily="66" charset="0"/>
              </a:rPr>
              <a:t>eine</a:t>
            </a:r>
            <a:endParaRPr lang="en-GB" dirty="0">
              <a:latin typeface="Comic Sans MS" pitchFamily="66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2214546" y="5286388"/>
            <a:ext cx="2016224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GB" dirty="0" err="1">
                <a:latin typeface="Comic Sans MS" pitchFamily="66" charset="0"/>
              </a:rPr>
              <a:t>eine</a:t>
            </a:r>
            <a:endParaRPr lang="en-GB" dirty="0">
              <a:latin typeface="Comic Sans MS" pitchFamily="66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1475656" y="6237312"/>
            <a:ext cx="1368152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GB" dirty="0">
              <a:latin typeface="Comic Sans MS" pitchFamily="66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6804248" y="6165304"/>
            <a:ext cx="1872208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GB" dirty="0" err="1">
                <a:latin typeface="Comic Sans MS" pitchFamily="66" charset="0"/>
              </a:rPr>
              <a:t>einen</a:t>
            </a:r>
            <a:r>
              <a:rPr lang="en-GB" dirty="0">
                <a:latin typeface="Comic Sans MS" pitchFamily="66" charset="0"/>
              </a:rPr>
              <a:t>  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7236296" y="5373216"/>
            <a:ext cx="1368152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GB" dirty="0" err="1">
                <a:latin typeface="Comic Sans MS" pitchFamily="66" charset="0"/>
              </a:rPr>
              <a:t>ein</a:t>
            </a:r>
            <a:r>
              <a:rPr lang="en-GB" dirty="0">
                <a:latin typeface="Comic Sans MS" pitchFamily="66" charset="0"/>
              </a:rPr>
              <a:t>  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6588224" y="3717032"/>
            <a:ext cx="2160240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GB" dirty="0" err="1">
                <a:latin typeface="Comic Sans MS" pitchFamily="66" charset="0"/>
              </a:rPr>
              <a:t>einen</a:t>
            </a:r>
            <a:endParaRPr lang="en-GB" dirty="0">
              <a:latin typeface="Comic Sans MS" pitchFamily="66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5000628" y="1714488"/>
            <a:ext cx="3024336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GB" dirty="0" err="1">
                <a:latin typeface="Comic Sans MS" pitchFamily="66" charset="0"/>
              </a:rPr>
              <a:t>einen</a:t>
            </a:r>
            <a:r>
              <a:rPr lang="en-GB" dirty="0">
                <a:latin typeface="Comic Sans MS" pitchFamily="66" charset="0"/>
              </a:rPr>
              <a:t>  </a:t>
            </a:r>
          </a:p>
        </p:txBody>
      </p:sp>
      <p:sp>
        <p:nvSpPr>
          <p:cNvPr id="31" name="Oval Callout 30"/>
          <p:cNvSpPr/>
          <p:nvPr/>
        </p:nvSpPr>
        <p:spPr>
          <a:xfrm>
            <a:off x="3500430" y="3286124"/>
            <a:ext cx="2088232" cy="1080120"/>
          </a:xfrm>
          <a:prstGeom prst="wedgeEllipseCallout">
            <a:avLst>
              <a:gd name="adj1" fmla="val -77946"/>
              <a:gd name="adj2" fmla="val 27646"/>
            </a:avLst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i="1" dirty="0" err="1">
                <a:solidFill>
                  <a:schemeClr val="tx1"/>
                </a:solidFill>
                <a:latin typeface="Comic Sans MS" pitchFamily="66" charset="0"/>
              </a:rPr>
              <a:t>ich</a:t>
            </a:r>
            <a:r>
              <a:rPr lang="en-GB" i="1" dirty="0">
                <a:solidFill>
                  <a:schemeClr val="tx1"/>
                </a:solidFill>
                <a:latin typeface="Comic Sans MS" pitchFamily="66" charset="0"/>
              </a:rPr>
              <a:t> </a:t>
            </a:r>
            <a:r>
              <a:rPr lang="en-GB" i="1" dirty="0" err="1">
                <a:solidFill>
                  <a:schemeClr val="tx1"/>
                </a:solidFill>
                <a:latin typeface="Comic Sans MS" pitchFamily="66" charset="0"/>
              </a:rPr>
              <a:t>möchte</a:t>
            </a:r>
            <a:r>
              <a:rPr lang="en-GB" i="1" dirty="0">
                <a:solidFill>
                  <a:schemeClr val="tx1"/>
                </a:solidFill>
                <a:latin typeface="Comic Sans MS" pitchFamily="66" charset="0"/>
              </a:rPr>
              <a:t>.....</a:t>
            </a:r>
          </a:p>
          <a:p>
            <a:pPr algn="ctr"/>
            <a:r>
              <a:rPr lang="en-GB" i="1" dirty="0" err="1">
                <a:solidFill>
                  <a:schemeClr val="tx1"/>
                </a:solidFill>
                <a:latin typeface="Comic Sans MS" pitchFamily="66" charset="0"/>
              </a:rPr>
              <a:t>kaufen</a:t>
            </a:r>
            <a:endParaRPr lang="en-GB" i="1" dirty="0">
              <a:solidFill>
                <a:schemeClr val="tx1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0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0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0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0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0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0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54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2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6" dur="80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7" dur="80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8" dur="80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54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20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20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20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20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2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54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5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4" dur="5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99" dur="80"/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00" dur="80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1" dur="80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54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6" dur="500" fill="hold"/>
                                        <p:tgtEl>
                                          <p:spTgt spid="20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500" fill="hold"/>
                                        <p:tgtEl>
                                          <p:spTgt spid="20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500" fill="hold"/>
                                        <p:tgtEl>
                                          <p:spTgt spid="20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500" fill="hold"/>
                                        <p:tgtEl>
                                          <p:spTgt spid="20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0" dur="500"/>
                                        <p:tgtEl>
                                          <p:spTgt spid="20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5" dur="5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6" dur="5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1" dur="2000"/>
                                        <p:tgtEl>
                                          <p:spTgt spid="20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6" dur="800" decel="100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7" dur="800" decel="100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800" decel="100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800" decel="100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22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>
                <a:latin typeface="Comic Sans MS" pitchFamily="66" charset="0"/>
              </a:rPr>
              <a:t>ich</a:t>
            </a:r>
            <a:r>
              <a:rPr lang="en-GB" dirty="0">
                <a:latin typeface="Comic Sans MS" pitchFamily="66" charset="0"/>
              </a:rPr>
              <a:t> </a:t>
            </a:r>
            <a:r>
              <a:rPr lang="en-GB" dirty="0" err="1">
                <a:latin typeface="Comic Sans MS" pitchFamily="66" charset="0"/>
              </a:rPr>
              <a:t>möchte</a:t>
            </a:r>
            <a:r>
              <a:rPr lang="en-GB" dirty="0">
                <a:latin typeface="Comic Sans MS" pitchFamily="66" charset="0"/>
              </a:rPr>
              <a:t>.....</a:t>
            </a:r>
            <a:r>
              <a:rPr lang="en-GB" dirty="0" err="1">
                <a:latin typeface="Comic Sans MS" pitchFamily="66" charset="0"/>
              </a:rPr>
              <a:t>kaufen</a:t>
            </a:r>
            <a:endParaRPr lang="en-GB" dirty="0">
              <a:latin typeface="Comic Sans MS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1628800"/>
            <a:ext cx="4680520" cy="4525963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GB" dirty="0" err="1">
                <a:latin typeface="Comic Sans MS" pitchFamily="66" charset="0"/>
              </a:rPr>
              <a:t>einen</a:t>
            </a:r>
            <a:r>
              <a:rPr lang="en-GB" dirty="0">
                <a:latin typeface="Comic Sans MS" pitchFamily="66" charset="0"/>
              </a:rPr>
              <a:t> </a:t>
            </a:r>
            <a:r>
              <a:rPr lang="en-GB" dirty="0" err="1">
                <a:latin typeface="Comic Sans MS" pitchFamily="66" charset="0"/>
              </a:rPr>
              <a:t>Bierkrug</a:t>
            </a:r>
            <a:endParaRPr lang="en-GB" dirty="0">
              <a:latin typeface="Comic Sans MS" pitchFamily="66" charset="0"/>
            </a:endParaRPr>
          </a:p>
          <a:p>
            <a:pPr>
              <a:buNone/>
            </a:pPr>
            <a:r>
              <a:rPr lang="en-GB" dirty="0" err="1">
                <a:latin typeface="Comic Sans MS" pitchFamily="66" charset="0"/>
              </a:rPr>
              <a:t>einen</a:t>
            </a:r>
            <a:r>
              <a:rPr lang="en-GB" dirty="0">
                <a:latin typeface="Comic Sans MS" pitchFamily="66" charset="0"/>
              </a:rPr>
              <a:t> </a:t>
            </a:r>
            <a:r>
              <a:rPr lang="en-GB" dirty="0" err="1">
                <a:latin typeface="Comic Sans MS" pitchFamily="66" charset="0"/>
              </a:rPr>
              <a:t>Kamm</a:t>
            </a:r>
            <a:endParaRPr lang="en-GB" dirty="0">
              <a:latin typeface="Comic Sans MS" pitchFamily="66" charset="0"/>
            </a:endParaRPr>
          </a:p>
          <a:p>
            <a:pPr>
              <a:buNone/>
            </a:pPr>
            <a:r>
              <a:rPr lang="en-GB" dirty="0" err="1">
                <a:latin typeface="Comic Sans MS" pitchFamily="66" charset="0"/>
              </a:rPr>
              <a:t>einen</a:t>
            </a:r>
            <a:r>
              <a:rPr lang="en-GB" dirty="0">
                <a:latin typeface="Comic Sans MS" pitchFamily="66" charset="0"/>
              </a:rPr>
              <a:t> </a:t>
            </a:r>
            <a:r>
              <a:rPr lang="en-GB" dirty="0" err="1">
                <a:latin typeface="Comic Sans MS" pitchFamily="66" charset="0"/>
              </a:rPr>
              <a:t>Schlüsselanhänger</a:t>
            </a:r>
            <a:endParaRPr lang="en-GB" dirty="0">
              <a:latin typeface="Comic Sans MS" pitchFamily="66" charset="0"/>
            </a:endParaRPr>
          </a:p>
          <a:p>
            <a:pPr>
              <a:buNone/>
            </a:pPr>
            <a:r>
              <a:rPr lang="en-GB" dirty="0" err="1">
                <a:latin typeface="Comic Sans MS" pitchFamily="66" charset="0"/>
              </a:rPr>
              <a:t>einen</a:t>
            </a:r>
            <a:r>
              <a:rPr lang="en-GB" dirty="0">
                <a:latin typeface="Comic Sans MS" pitchFamily="66" charset="0"/>
              </a:rPr>
              <a:t> </a:t>
            </a:r>
            <a:r>
              <a:rPr lang="en-GB" dirty="0" err="1">
                <a:latin typeface="Comic Sans MS" pitchFamily="66" charset="0"/>
              </a:rPr>
              <a:t>Geldbeutel</a:t>
            </a:r>
            <a:endParaRPr lang="en-GB" dirty="0">
              <a:latin typeface="Comic Sans MS" pitchFamily="66" charset="0"/>
            </a:endParaRPr>
          </a:p>
          <a:p>
            <a:pPr>
              <a:buNone/>
            </a:pPr>
            <a:r>
              <a:rPr lang="en-GB" dirty="0" err="1">
                <a:latin typeface="Comic Sans MS" pitchFamily="66" charset="0"/>
              </a:rPr>
              <a:t>eine</a:t>
            </a:r>
            <a:r>
              <a:rPr lang="en-GB" dirty="0">
                <a:latin typeface="Comic Sans MS" pitchFamily="66" charset="0"/>
              </a:rPr>
              <a:t> </a:t>
            </a:r>
            <a:r>
              <a:rPr lang="en-GB" dirty="0" err="1">
                <a:latin typeface="Comic Sans MS" pitchFamily="66" charset="0"/>
              </a:rPr>
              <a:t>Sonnenbrille</a:t>
            </a:r>
            <a:endParaRPr lang="en-GB" dirty="0">
              <a:latin typeface="Comic Sans MS" pitchFamily="66" charset="0"/>
            </a:endParaRPr>
          </a:p>
          <a:p>
            <a:pPr>
              <a:buNone/>
            </a:pPr>
            <a:r>
              <a:rPr lang="en-GB" dirty="0" err="1">
                <a:latin typeface="Comic Sans MS" pitchFamily="66" charset="0"/>
              </a:rPr>
              <a:t>eine</a:t>
            </a:r>
            <a:r>
              <a:rPr lang="en-GB" dirty="0">
                <a:latin typeface="Comic Sans MS" pitchFamily="66" charset="0"/>
              </a:rPr>
              <a:t> </a:t>
            </a:r>
            <a:r>
              <a:rPr lang="en-GB" dirty="0" err="1">
                <a:latin typeface="Comic Sans MS" pitchFamily="66" charset="0"/>
              </a:rPr>
              <a:t>Kappe</a:t>
            </a:r>
            <a:endParaRPr lang="en-GB" dirty="0">
              <a:latin typeface="Comic Sans MS" pitchFamily="66" charset="0"/>
            </a:endParaRPr>
          </a:p>
          <a:p>
            <a:pPr>
              <a:buNone/>
            </a:pPr>
            <a:r>
              <a:rPr lang="en-GB" dirty="0" err="1">
                <a:latin typeface="Comic Sans MS" pitchFamily="66" charset="0"/>
              </a:rPr>
              <a:t>ein</a:t>
            </a:r>
            <a:r>
              <a:rPr lang="en-GB" dirty="0">
                <a:latin typeface="Comic Sans MS" pitchFamily="66" charset="0"/>
              </a:rPr>
              <a:t> </a:t>
            </a:r>
            <a:r>
              <a:rPr lang="en-GB" dirty="0" err="1">
                <a:latin typeface="Comic Sans MS" pitchFamily="66" charset="0"/>
              </a:rPr>
              <a:t>Buch</a:t>
            </a:r>
            <a:endParaRPr lang="en-GB" dirty="0">
              <a:latin typeface="Comic Sans MS" pitchFamily="66" charset="0"/>
            </a:endParaRPr>
          </a:p>
          <a:p>
            <a:pPr>
              <a:buNone/>
            </a:pPr>
            <a:r>
              <a:rPr lang="en-GB" dirty="0" err="1">
                <a:latin typeface="Comic Sans MS" pitchFamily="66" charset="0"/>
              </a:rPr>
              <a:t>ein</a:t>
            </a:r>
            <a:r>
              <a:rPr lang="en-GB" dirty="0">
                <a:latin typeface="Comic Sans MS" pitchFamily="66" charset="0"/>
              </a:rPr>
              <a:t> T-shirt</a:t>
            </a:r>
          </a:p>
          <a:p>
            <a:pPr>
              <a:buNone/>
            </a:pPr>
            <a:r>
              <a:rPr lang="en-GB" dirty="0" err="1">
                <a:latin typeface="Comic Sans MS" pitchFamily="66" charset="0"/>
              </a:rPr>
              <a:t>Sandalen</a:t>
            </a:r>
            <a:endParaRPr lang="en-GB" dirty="0">
              <a:latin typeface="Comic Sans MS" pitchFamily="66" charset="0"/>
            </a:endParaRPr>
          </a:p>
          <a:p>
            <a:pPr>
              <a:buNone/>
            </a:pPr>
            <a:endParaRPr lang="en-GB" dirty="0">
              <a:latin typeface="Comic Sans MS" pitchFamily="66" charset="0"/>
            </a:endParaRPr>
          </a:p>
        </p:txBody>
      </p:sp>
      <p:pic>
        <p:nvPicPr>
          <p:cNvPr id="4" name="Picture 20" descr="C:\Users\Administrator\AppData\Local\Microsoft\Windows\Temporary Internet Files\Content.IE5\3MJ27G7K\MC900330434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88224" y="1988840"/>
            <a:ext cx="1512168" cy="2110656"/>
          </a:xfrm>
          <a:prstGeom prst="rect">
            <a:avLst/>
          </a:prstGeom>
          <a:noFill/>
        </p:spPr>
      </p:pic>
      <p:pic>
        <p:nvPicPr>
          <p:cNvPr id="7" name="Picture 5" descr="C:\Users\Administrator\AppData\Local\Microsoft\Windows\Temporary Internet Files\Content.IE5\PB7I37EI\MC900235383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508104" y="3573016"/>
            <a:ext cx="2232248" cy="1263135"/>
          </a:xfrm>
          <a:prstGeom prst="rect">
            <a:avLst/>
          </a:prstGeom>
          <a:noFill/>
        </p:spPr>
      </p:pic>
      <p:pic>
        <p:nvPicPr>
          <p:cNvPr id="8" name="Picture 19" descr="C:\Users\Administrator\AppData\Local\Microsoft\Windows\Temporary Internet Files\Content.IE5\X3NZKG7Q\MC900198976[1].wm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788024" y="2636912"/>
            <a:ext cx="2950082" cy="1424285"/>
          </a:xfrm>
          <a:prstGeom prst="rect">
            <a:avLst/>
          </a:prstGeom>
          <a:noFill/>
        </p:spPr>
      </p:pic>
      <p:pic>
        <p:nvPicPr>
          <p:cNvPr id="9" name="Content Placeholder 18" descr="berlin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5220072" y="2492896"/>
            <a:ext cx="2880320" cy="2880320"/>
          </a:xfrm>
          <a:prstGeom prst="rect">
            <a:avLst/>
          </a:prstGeom>
          <a:solidFill>
            <a:schemeClr val="bg1"/>
          </a:solidFill>
        </p:spPr>
      </p:pic>
      <p:pic>
        <p:nvPicPr>
          <p:cNvPr id="10" name="Picture 7" descr="C:\Users\Administrator\AppData\Local\Microsoft\Windows\Temporary Internet Files\Content.IE5\PB7I37EI\MC900101778[1].wmf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724128" y="3501008"/>
            <a:ext cx="2232248" cy="1435829"/>
          </a:xfrm>
          <a:prstGeom prst="rect">
            <a:avLst/>
          </a:prstGeom>
          <a:noFill/>
        </p:spPr>
      </p:pic>
      <p:pic>
        <p:nvPicPr>
          <p:cNvPr id="11" name="Picture 3" descr="C:\Users\Administrator\AppData\Local\Microsoft\Windows\Temporary Internet Files\Content.IE5\HYGRLVU5\MC900351222[1].wmf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5940152" y="2564904"/>
            <a:ext cx="2348732" cy="2376264"/>
          </a:xfrm>
          <a:prstGeom prst="rect">
            <a:avLst/>
          </a:prstGeom>
          <a:noFill/>
        </p:spPr>
      </p:pic>
      <p:pic>
        <p:nvPicPr>
          <p:cNvPr id="12" name="Picture 4" descr="C:\Users\Administrator\AppData\Local\Microsoft\Windows\Temporary Internet Files\Content.IE5\FR0L5UK9\MC900432645[1].png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6156176" y="2636912"/>
            <a:ext cx="1944216" cy="1944216"/>
          </a:xfrm>
          <a:prstGeom prst="rect">
            <a:avLst/>
          </a:prstGeom>
          <a:noFill/>
        </p:spPr>
      </p:pic>
      <p:pic>
        <p:nvPicPr>
          <p:cNvPr id="13" name="Picture 8" descr="C:\Users\Administrator\AppData\Local\Microsoft\Windows\Temporary Internet Files\Content.IE5\X3NZKG7Q\MP900442772[1].jpg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6156176" y="2420888"/>
            <a:ext cx="1656184" cy="2164136"/>
          </a:xfrm>
          <a:prstGeom prst="rect">
            <a:avLst/>
          </a:prstGeom>
          <a:noFill/>
        </p:spPr>
      </p:pic>
      <p:pic>
        <p:nvPicPr>
          <p:cNvPr id="14" name="Picture 6" descr="C:\Users\Administrator\AppData\Local\Microsoft\Windows\Temporary Internet Files\Content.IE5\X3NZKG7Q\MC900057028[1].wmf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 rot="11919601">
            <a:off x="6116765" y="1863412"/>
            <a:ext cx="2232248" cy="192086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8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4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26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4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8" presetClass="exit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4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3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54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8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78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8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91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97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5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01" dur="10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10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10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">
                                          <p:val>
                                            <p:strVal val="ppt_x+-0.0500*(ppt_x*0.9511+(1-ppt_y)*0.3090)"/>
                                          </p:val>
                                        </p:tav>
                                        <p:tav tm="10000">
                                          <p:val>
                                            <p:strVal val="ppt_x+-0.1000*(ppt_x*0.8090+(1-ppt_y)*0.5878)"/>
                                          </p:val>
                                        </p:tav>
                                        <p:tav tm="15000">
                                          <p:val>
                                            <p:strVal val="ppt_x+-0.1500*(ppt_x*0.5878+(1-ppt_y)*0.8090)"/>
                                          </p:val>
                                        </p:tav>
                                        <p:tav tm="20000">
                                          <p:val>
                                            <p:strVal val="ppt_x+-0.2000*(ppt_x*0.3090+(1-ppt_y)*0.9511)"/>
                                          </p:val>
                                        </p:tav>
                                        <p:tav tm="25000">
                                          <p:val>
                                            <p:strVal val="ppt_x+-0.2500*(ppt_x*-0.0000+(1-ppt_y)*1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x+-0.3000*(ppt_x*-0.3090+(1-ppt_y)*0.9511)"/>
                                          </p:val>
                                        </p:tav>
                                        <p:tav tm="35000">
                                          <p:val>
                                            <p:strVal val="ppt_x+-0.3500*(ppt_x*-0.5878+(1-ppt_y)*0.8090)"/>
                                          </p:val>
                                        </p:tav>
                                        <p:tav tm="40000">
                                          <p:val>
                                            <p:strVal val="ppt_x+-0.4000*(ppt_x*-0.8090+(1-ppt_y)*0.5878)"/>
                                          </p:val>
                                        </p:tav>
                                        <p:tav tm="45000">
                                          <p:val>
                                            <p:strVal val="ppt_x+-0.4500*(ppt_x*-0.9511+(1-ppt_y)*0.3090)"/>
                                          </p:val>
                                        </p:tav>
                                        <p:tav tm="50000">
                                          <p:val>
                                            <p:strVal val="ppt_x+-0.5000*(ppt_x*-1.0000+(1-ppt_y)*-0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x+-0.5500*(ppt_x*-0.9511+(1-ppt_y)*-0.3090)"/>
                                          </p:val>
                                        </p:tav>
                                        <p:tav tm="60000">
                                          <p:val>
                                            <p:strVal val="ppt_x+-0.6000*(ppt_x*-0.8090+(1-ppt_y)*-0.5878)"/>
                                          </p:val>
                                        </p:tav>
                                        <p:tav tm="65000">
                                          <p:val>
                                            <p:strVal val="ppt_x+-0.6500*(ppt_x*-0.5878+(1-ppt_y)*-0.8090)"/>
                                          </p:val>
                                        </p:tav>
                                        <p:tav tm="70000">
                                          <p:val>
                                            <p:strVal val="ppt_x+-0.7000*(ppt_x*-0.3090+(1-ppt_y)*-0.9511)"/>
                                          </p:val>
                                        </p:tav>
                                        <p:tav tm="75000">
                                          <p:val>
                                            <p:strVal val="ppt_x+-0.7500*(ppt_x*0.0000+(1-ppt_y)*-1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x+-0.8000*(ppt_x*0.3090+(1-ppt_y)*-0.9511)"/>
                                          </p:val>
                                        </p:tav>
                                        <p:tav tm="85000">
                                          <p:val>
                                            <p:strVal val="ppt_x+-0.8500*(ppt_x*0.5878+(1-ppt_y)*-0.8090)"/>
                                          </p:val>
                                        </p:tav>
                                        <p:tav tm="90000">
                                          <p:val>
                                            <p:strVal val="ppt_x+-0.9000*(ppt_x*0.8090+(1-ppt_y)*-0.5878)"/>
                                          </p:val>
                                        </p:tav>
                                        <p:tav tm="95000">
                                          <p:val>
                                            <p:strVal val="ppt_x+-0.9500*(ppt_x*0.9511+(1-ppt_y)*-0.3090)"/>
                                          </p:val>
                                        </p:tav>
                                        <p:tav tm="100000">
                                          <p:val>
                                            <p:strVal val="ppt_x+-1.0000*(ppt_x*1.0000+(1-ppt_y)*0.0000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10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-0.0500*(ppt_x*0.3090-(1-ppt_y)*0.9511)"/>
                                          </p:val>
                                        </p:tav>
                                        <p:tav tm="10000">
                                          <p:val>
                                            <p:strVal val="ppt_y+-0.1000*(ppt_x*0.5878-(1-ppt_y)*0.8090)"/>
                                          </p:val>
                                        </p:tav>
                                        <p:tav tm="15000">
                                          <p:val>
                                            <p:strVal val="ppt_y+-0.1500*(ppt_x*0.8090-(1-ppt_y)*0.5878)"/>
                                          </p:val>
                                        </p:tav>
                                        <p:tav tm="20000">
                                          <p:val>
                                            <p:strVal val="ppt_y+-0.2000*(ppt_x*0.9511-(1-ppt_y)*0.3090)"/>
                                          </p:val>
                                        </p:tav>
                                        <p:tav tm="25000">
                                          <p:val>
                                            <p:strVal val="ppt_y+-0.2500*(ppt_x*1.0000-(1-ppt_y)*-0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y+-0.3000*(ppt_x*0.9511-(1-ppt_y)*-0.3090)"/>
                                          </p:val>
                                        </p:tav>
                                        <p:tav tm="35000">
                                          <p:val>
                                            <p:strVal val="ppt_y+-0.3500*(ppt_x*0.8090-(1-ppt_y)*-0.5878)"/>
                                          </p:val>
                                        </p:tav>
                                        <p:tav tm="40000">
                                          <p:val>
                                            <p:strVal val="ppt_y+-0.4000*(ppt_x*0.5878-(1-ppt_y)*-0.8090)"/>
                                          </p:val>
                                        </p:tav>
                                        <p:tav tm="45000">
                                          <p:val>
                                            <p:strVal val="ppt_y+-0.4500*(ppt_x*0.3090-(1-ppt_y)*-0.9511)"/>
                                          </p:val>
                                        </p:tav>
                                        <p:tav tm="50000">
                                          <p:val>
                                            <p:strVal val="ppt_y+-0.5000*(ppt_x*-0.0000-(1-ppt_y)*-1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y+-0.5500*(ppt_x*-0.3090-(1-ppt_y)*-0.9511)"/>
                                          </p:val>
                                        </p:tav>
                                        <p:tav tm="60000">
                                          <p:val>
                                            <p:strVal val="ppt_y+-0.6000*(ppt_x*-0.5878-(1-ppt_y)*-0.8090)"/>
                                          </p:val>
                                        </p:tav>
                                        <p:tav tm="65000">
                                          <p:val>
                                            <p:strVal val="ppt_y+-0.6500*(ppt_x*-0.8090-(1-ppt_y)*-0.5878)"/>
                                          </p:val>
                                        </p:tav>
                                        <p:tav tm="70000">
                                          <p:val>
                                            <p:strVal val="ppt_y+-0.7000*(ppt_x*-0.9511-(1-ppt_y)*-0.3090)"/>
                                          </p:val>
                                        </p:tav>
                                        <p:tav tm="75000">
                                          <p:val>
                                            <p:strVal val="ppt_y+-0.7500*(ppt_x*-1.0000-(1-ppt_y)*0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y+-0.8000*(ppt_x*-0.9511-(1-ppt_y)*0.3090)"/>
                                          </p:val>
                                        </p:tav>
                                        <p:tav tm="85000">
                                          <p:val>
                                            <p:strVal val="ppt_y+-0.8500*(ppt_x*-0.8090-(1-ppt_y)*0.5878)"/>
                                          </p:val>
                                        </p:tav>
                                        <p:tav tm="90000">
                                          <p:val>
                                            <p:strVal val="ppt_y+-0.9000*(ppt_x*-0.5878-(1-ppt_y)*0.8090)"/>
                                          </p:val>
                                        </p:tav>
                                        <p:tav tm="95000">
                                          <p:val>
                                            <p:strVal val="ppt_y+-0.9500*(ppt_x*-0.3090-(1-ppt_y)*0.9511)"/>
                                          </p:val>
                                        </p:tav>
                                        <p:tav tm="100000">
                                          <p:val>
                                            <p:strVal val="ppt_y+-1.0000*(ppt_x*0.0000-(1-ppt_y)*1.0000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54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1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/>
          <p:cNvSpPr/>
          <p:nvPr/>
        </p:nvSpPr>
        <p:spPr>
          <a:xfrm>
            <a:off x="395536" y="1628800"/>
            <a:ext cx="8424936" cy="5229200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9" name="Content Placeholder 18" descr="berlin.png"/>
          <p:cNvPicPr>
            <a:picLocks noGrp="1" noChangeAspect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611560" y="1772816"/>
            <a:ext cx="1440160" cy="1440160"/>
          </a:xfrm>
          <a:solidFill>
            <a:schemeClr val="bg1"/>
          </a:solidFill>
        </p:spPr>
      </p:pic>
      <p:sp>
        <p:nvSpPr>
          <p:cNvPr id="4" name="Snip Same Side Corner Rectangle 3"/>
          <p:cNvSpPr/>
          <p:nvPr/>
        </p:nvSpPr>
        <p:spPr>
          <a:xfrm>
            <a:off x="3707904" y="2132856"/>
            <a:ext cx="1656184" cy="4725144"/>
          </a:xfrm>
          <a:prstGeom prst="snip2SameRect">
            <a:avLst/>
          </a:prstGeom>
          <a:blipFill>
            <a:blip r:embed="rId4" cstate="print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2051" name="Picture 3" descr="C:\Users\Administrator\AppData\Local\Microsoft\Windows\Temporary Internet Files\Content.IE5\HYGRLVU5\MC900351222[1].wmf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308304" y="1916832"/>
            <a:ext cx="1363687" cy="1379672"/>
          </a:xfrm>
          <a:prstGeom prst="rect">
            <a:avLst/>
          </a:prstGeom>
          <a:noFill/>
        </p:spPr>
      </p:pic>
      <p:pic>
        <p:nvPicPr>
          <p:cNvPr id="2052" name="Picture 4" descr="C:\Users\Administrator\AppData\Local\Microsoft\Windows\Temporary Internet Files\Content.IE5\FR0L5UK9\MC900432645[1].pn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7236296" y="3717032"/>
            <a:ext cx="1132879" cy="1132879"/>
          </a:xfrm>
          <a:prstGeom prst="rect">
            <a:avLst/>
          </a:prstGeom>
          <a:noFill/>
        </p:spPr>
      </p:pic>
      <p:sp>
        <p:nvSpPr>
          <p:cNvPr id="8" name="Oval 7"/>
          <p:cNvSpPr/>
          <p:nvPr/>
        </p:nvSpPr>
        <p:spPr>
          <a:xfrm>
            <a:off x="4788024" y="4365104"/>
            <a:ext cx="288032" cy="288032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2053" name="Picture 5" descr="C:\Users\Administrator\AppData\Local\Microsoft\Windows\Temporary Internet Files\Content.IE5\PB7I37EI\MC900235383[1].wmf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827584" y="3789040"/>
            <a:ext cx="1151855" cy="651786"/>
          </a:xfrm>
          <a:prstGeom prst="rect">
            <a:avLst/>
          </a:prstGeom>
          <a:noFill/>
        </p:spPr>
      </p:pic>
      <p:pic>
        <p:nvPicPr>
          <p:cNvPr id="2054" name="Picture 6" descr="C:\Users\Administrator\AppData\Local\Microsoft\Windows\Temporary Internet Files\Content.IE5\X3NZKG7Q\MC900057028[1].wmf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827584" y="5589240"/>
            <a:ext cx="991393" cy="853099"/>
          </a:xfrm>
          <a:prstGeom prst="rect">
            <a:avLst/>
          </a:prstGeom>
          <a:noFill/>
        </p:spPr>
      </p:pic>
      <p:pic>
        <p:nvPicPr>
          <p:cNvPr id="2055" name="Picture 7" descr="C:\Users\Administrator\AppData\Local\Microsoft\Windows\Temporary Internet Files\Content.IE5\PB7I37EI\MC900101778[1].wmf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5292080" y="2564904"/>
            <a:ext cx="1764829" cy="1135175"/>
          </a:xfrm>
          <a:prstGeom prst="rect">
            <a:avLst/>
          </a:prstGeom>
          <a:noFill/>
        </p:spPr>
      </p:pic>
      <p:pic>
        <p:nvPicPr>
          <p:cNvPr id="2056" name="Picture 8" descr="C:\Users\Administrator\AppData\Local\Microsoft\Windows\Temporary Internet Files\Content.IE5\X3NZKG7Q\MP900442772[1].jpg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5796136" y="4509120"/>
            <a:ext cx="1131463" cy="1478483"/>
          </a:xfrm>
          <a:prstGeom prst="rect">
            <a:avLst/>
          </a:prstGeom>
          <a:noFill/>
        </p:spPr>
      </p:pic>
      <p:sp>
        <p:nvSpPr>
          <p:cNvPr id="2058" name="AutoShape 10" descr="data:image/jpg;base64,/9j/4AAQSkZJRgABAQAAAQABAAD/2wBDAAkGBwgHBgkIBwgKCgkLDRYPDQwMDRsUFRAWIB0iIiAdHx8kKDQsJCYxJx8fLT0tMTU3Ojo6Iys/RD84QzQ5Ojf/2wBDAQoKCg0MDRoPDxo3JR8lNzc3Nzc3Nzc3Nzc3Nzc3Nzc3Nzc3Nzc3Nzc3Nzc3Nzc3Nzc3Nzc3Nzc3Nzc3Nzc3Nzf/wAARCABOAE4DASIAAhEBAxEB/8QAGwAAAgMBAQEAAAAAAAAAAAAABQYCAwQHAQD/xAA4EAACAQMDAQUGAwYHAAAAAAABAgMABBEFEiEGEzFBUWEHFCJxobEygZEVIzNCwdFDUmJygqLw/8QAGQEAAwEBAQAAAAAAAAAAAAAAAQIDBAAF/8QAHxEAAgIDAQADAQAAAAAAAAAAAAECEQMSIQQTIkEx/9oADAMBAAIRAxEAPwDuNfUKstWiuNDF8jK7JF8ag9zgcg/nQTR9cvdRtnWSVdxdskAAhfAcfKhaGcGlbGiS7iV9gOW9PCkTXoLt9Qma8yxckI2MKV/lx+X1o/FIgfG7LUQALphgGU+BoThuqGxZPjldHL57SO4TDbywODyftWXTUv7XUopdLRxLE2QwHA/3eGDXTpdOtdxZbWEMfERiqWt0jAUKPQY4FTWFr9LS9Ca4gjpmsR3MaJcYjnwN2M7SfQ/3opml2GLBLk4UdwFVawO2tRJHLIkkJHZlXI5PhVnxGaKTdMaKA2AF31LfzuAyQxLCueR38/VaGwdWstn2cseblRt7QngnzI86CJcXCu7280qGQ7nKMRuP/s1KWRcNOPBLt8Buo3ptLPZC57SX4VVfHwqWjXMlheXdnJxLGgyM9+PH60Ftpmj1vTZbvBRJ42K+AG4UXvyr9Y3kCL+8WJhuHiD3fauxrlnel9SG3pxWuIBNJyxFHwNowKG9OwdjZoh4O3mo9R61+xTpgFq1wb++js1xIECM+cMeDkcGrIyBI81RIgJ5pS696p1Lp69skso4jDKpdzIudxBxj04+9bulupX6g0+S5ltfd2R9nByrceFIssXLT9NcvFmjgXoa+rN2oTsoVF4G4Vi12d4NMsQM7prkZ+WDW27iL7c+J4oL7QZHt7XSkQ4Jm7/Lg0xlMGpI3bI8Ywkw3jn1IP2zUJbmaHbDawyXNywLFIl3YUcZ4+Yr25nF3bo0QKxqgRM+Qpg9mtkyx31+7F+0cRIzd+F5OPTJH6VnradHofI4YkxG6itTBdyxsOUdl/Q1Podp9T6pv5bltzxQqGPzPH0ol1aDLf3TtDJFmVsLIpUkefyNW+zm3UTancAfGwhj/Tef6imx/wBolm7BSOg2iBVIHoKQuourNKl6lfStfsGWDSrgXFvNFdOGedRGUwoCgk9t3bjjBJ45rocSBDjxoRcdKaDcXt1eXWmxTz3QPatMzODkKDgE4XhFGQB+EVcxiX1T1HZa4kUUWiXcptrm23yXkXZxp2xjG04bduxIOD/lP516V1tbyjS7D9ntGbhgm+JUjjQtJKq/BvY/4R8T508p09osYdU0mxCyFGce7qQxQYQnjnaO7yoffaZYQNH7pptgjowIxAqbcZIIIXggk/qaFJOx3kk4qLfEFGxJGjjwApY9qJAg0rIODMR8PLHK8BR5k8Uw6ezNCUfGfId1YOsoI5LjS5pRn3dpHUf6tuB9CaEnSs6KuSQq3+LOwSFeGC47/Guj9H23uvTdjHjBaPef+RJ/rXKr131DVYbWHlncKB6k4Fdqt4VggjhT8MahR8gMVHErbZo9DpKIsdfaUbzTxdxLl4Ad2PFD/Y/c0D9nEf7i/wAjn3lR/wBa6K6q6FHAKsMEHxFANJ0JdGubsxOGgnkDxjxXAwQaprU7RLe8erCS8yv6AV6TyahF+KQ+bf0qXeaqRInvNA9Rc+8EeVHGpf1Fs3D+hxQYUXWLYkHrQv2izNBplpcLnEdwA3yZSPuRW2F9simpa/pqa5aLp7zdkJnUCTbu2kHPdkeX1pX1UNF1JMWfZzpbX2uPqEgzFbfECfFz3D7n8q6tQ7QdHttE05LO0yVXlnb8Tt4k0RoQjqg5J7Ss+qm5/CDV1VXP8P8AOmEMcfeR616T8VeR8ljUQPipgEmPFLepPtuHJ7i1Mc2AKWr8b5ZV/OlYUVrLlhgd9bGuNtzAV/kcGhMTkEg+HNaIyWkXnvoBH2vqqtmLW8THvKA/SraID//Z">
            <a:hlinkClick r:id="rId11"/>
          </p:cNvPr>
          <p:cNvSpPr>
            <a:spLocks noChangeAspect="1" noChangeArrowheads="1"/>
          </p:cNvSpPr>
          <p:nvPr/>
        </p:nvSpPr>
        <p:spPr bwMode="auto">
          <a:xfrm>
            <a:off x="155575" y="-350838"/>
            <a:ext cx="742950" cy="7429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060" name="AutoShape 12" descr="data:image/jpg;base64,/9j/4AAQSkZJRgABAQAAAQABAAD/2wBDAAkGBwgHBgkIBwgKCgkLDRYPDQwMDRsUFRAWIB0iIiAdHx8kKDQsJCYxJx8fLT0tMTU3Ojo6Iys/RD84QzQ5Ojf/2wBDAQoKCg0MDRoPDxo3JR8lNzc3Nzc3Nzc3Nzc3Nzc3Nzc3Nzc3Nzc3Nzc3Nzc3Nzc3Nzc3Nzc3Nzc3Nzc3Nzc3Nzf/wAARCABOAE4DASIAAhEBAxEB/8QAGwAAAgMBAQEAAAAAAAAAAAAABQYCAwQHAQD/xAA4EAACAQMDAQUGAwYHAAAAAAABAgMABBEFEiEGEzFBUWEHFCJxobEygZEVIzNCwdFDUmJygqLw/8QAGQEAAwEBAQAAAAAAAAAAAAAAAQIDBAAF/8QAHxEAAgIDAQADAQAAAAAAAAAAAAECEQMSIQQTIkEx/9oADAMBAAIRAxEAPwDuNfUKstWiuNDF8jK7JF8ag9zgcg/nQTR9cvdRtnWSVdxdskAAhfAcfKhaGcGlbGiS7iV9gOW9PCkTXoLt9Qma8yxckI2MKV/lx+X1o/FIgfG7LUQALphgGU+BoThuqGxZPjldHL57SO4TDbywODyftWXTUv7XUopdLRxLE2QwHA/3eGDXTpdOtdxZbWEMfERiqWt0jAUKPQY4FTWFr9LS9Ca4gjpmsR3MaJcYjnwN2M7SfQ/3opml2GLBLk4UdwFVawO2tRJHLIkkJHZlXI5PhVnxGaKTdMaKA2AF31LfzuAyQxLCueR38/VaGwdWstn2cseblRt7QngnzI86CJcXCu7280qGQ7nKMRuP/s1KWRcNOPBLt8Buo3ptLPZC57SX4VVfHwqWjXMlheXdnJxLGgyM9+PH60Ftpmj1vTZbvBRJ42K+AG4UXvyr9Y3kCL+8WJhuHiD3fauxrlnel9SG3pxWuIBNJyxFHwNowKG9OwdjZoh4O3mo9R61+xTpgFq1wb++js1xIECM+cMeDkcGrIyBI81RIgJ5pS696p1Lp69skso4jDKpdzIudxBxj04+9bulupX6g0+S5ltfd2R9nByrceFIssXLT9NcvFmjgXoa+rN2oTsoVF4G4Vi12d4NMsQM7prkZ+WDW27iL7c+J4oL7QZHt7XSkQ4Jm7/Lg0xlMGpI3bI8Ywkw3jn1IP2zUJbmaHbDawyXNywLFIl3YUcZ4+Yr25nF3bo0QKxqgRM+Qpg9mtkyx31+7F+0cRIzd+F5OPTJH6VnradHofI4YkxG6itTBdyxsOUdl/Q1Podp9T6pv5bltzxQqGPzPH0ol1aDLf3TtDJFmVsLIpUkefyNW+zm3UTancAfGwhj/Tef6imx/wBolm7BSOg2iBVIHoKQuourNKl6lfStfsGWDSrgXFvNFdOGedRGUwoCgk9t3bjjBJ45rocSBDjxoRcdKaDcXt1eXWmxTz3QPatMzODkKDgE4XhFGQB+EVcxiX1T1HZa4kUUWiXcptrm23yXkXZxp2xjG04bduxIOD/lP516V1tbyjS7D9ntGbhgm+JUjjQtJKq/BvY/4R8T508p09osYdU0mxCyFGce7qQxQYQnjnaO7yoffaZYQNH7pptgjowIxAqbcZIIIXggk/qaFJOx3kk4qLfEFGxJGjjwApY9qJAg0rIODMR8PLHK8BR5k8Uw6ezNCUfGfId1YOsoI5LjS5pRn3dpHUf6tuB9CaEnSs6KuSQq3+LOwSFeGC47/Guj9H23uvTdjHjBaPef+RJ/rXKr131DVYbWHlncKB6k4Fdqt4VggjhT8MahR8gMVHErbZo9DpKIsdfaUbzTxdxLl4Ad2PFD/Y/c0D9nEf7i/wAjn3lR/wBa6K6q6FHAKsMEHxFANJ0JdGubsxOGgnkDxjxXAwQaprU7RLe8erCS8yv6AV6TyahF+KQ+bf0qXeaqRInvNA9Rc+8EeVHGpf1Fs3D+hxQYUXWLYkHrQv2izNBplpcLnEdwA3yZSPuRW2F9simpa/pqa5aLp7zdkJnUCTbu2kHPdkeX1pX1UNF1JMWfZzpbX2uPqEgzFbfECfFz3D7n8q6tQ7QdHttE05LO0yVXlnb8Tt4k0RoQjqg5J7Ss+qm5/CDV1VXP8P8AOmEMcfeR616T8VeR8ljUQPipgEmPFLepPtuHJ7i1Mc2AKWr8b5ZV/OlYUVrLlhgd9bGuNtzAV/kcGhMTkEg+HNaIyWkXnvoBH2vqqtmLW8THvKA/SraID//Z">
            <a:hlinkClick r:id="rId11"/>
          </p:cNvPr>
          <p:cNvSpPr>
            <a:spLocks noChangeAspect="1" noChangeArrowheads="1"/>
          </p:cNvSpPr>
          <p:nvPr/>
        </p:nvSpPr>
        <p:spPr bwMode="auto">
          <a:xfrm>
            <a:off x="155575" y="-350838"/>
            <a:ext cx="742950" cy="7429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062" name="AutoShape 14" descr="data:image/jpg;base64,/9j/4AAQSkZJRgABAQAAAQABAAD/2wBDAAkGBwgHBgkIBwgKCgkLDRYPDQwMDRsUFRAWIB0iIiAdHx8kKDQsJCYxJx8fLT0tMTU3Ojo6Iys/RD84QzQ5Ojf/2wBDAQoKCg0MDRoPDxo3JR8lNzc3Nzc3Nzc3Nzc3Nzc3Nzc3Nzc3Nzc3Nzc3Nzc3Nzc3Nzc3Nzc3Nzc3Nzc3Nzc3Nzf/wAARCABOAE4DASIAAhEBAxEB/8QAGwAAAgMBAQEAAAAAAAAAAAAABQYCAwQHAQD/xAA4EAACAQMDAQUGAwYHAAAAAAABAgMABBEFEiEGEzFBUWEHFCJxobEygZEVIzNCwdFDUmJygqLw/8QAGQEAAwEBAQAAAAAAAAAAAAAAAQIDBAAF/8QAHxEAAgIDAQADAQAAAAAAAAAAAAECEQMSIQQTIkEx/9oADAMBAAIRAxEAPwDuNfUKstWiuNDF8jK7JF8ag9zgcg/nQTR9cvdRtnWSVdxdskAAhfAcfKhaGcGlbGiS7iV9gOW9PCkTXoLt9Qma8yxckI2MKV/lx+X1o/FIgfG7LUQALphgGU+BoThuqGxZPjldHL57SO4TDbywODyftWXTUv7XUopdLRxLE2QwHA/3eGDXTpdOtdxZbWEMfERiqWt0jAUKPQY4FTWFr9LS9Ca4gjpmsR3MaJcYjnwN2M7SfQ/3opml2GLBLk4UdwFVawO2tRJHLIkkJHZlXI5PhVnxGaKTdMaKA2AF31LfzuAyQxLCueR38/VaGwdWstn2cseblRt7QngnzI86CJcXCu7280qGQ7nKMRuP/s1KWRcNOPBLt8Buo3ptLPZC57SX4VVfHwqWjXMlheXdnJxLGgyM9+PH60Ftpmj1vTZbvBRJ42K+AG4UXvyr9Y3kCL+8WJhuHiD3fauxrlnel9SG3pxWuIBNJyxFHwNowKG9OwdjZoh4O3mo9R61+xTpgFq1wb++js1xIECM+cMeDkcGrIyBI81RIgJ5pS696p1Lp69skso4jDKpdzIudxBxj04+9bulupX6g0+S5ltfd2R9nByrceFIssXLT9NcvFmjgXoa+rN2oTsoVF4G4Vi12d4NMsQM7prkZ+WDW27iL7c+J4oL7QZHt7XSkQ4Jm7/Lg0xlMGpI3bI8Ywkw3jn1IP2zUJbmaHbDawyXNywLFIl3YUcZ4+Yr25nF3bo0QKxqgRM+Qpg9mtkyx31+7F+0cRIzd+F5OPTJH6VnradHofI4YkxG6itTBdyxsOUdl/Q1Podp9T6pv5bltzxQqGPzPH0ol1aDLf3TtDJFmVsLIpUkefyNW+zm3UTancAfGwhj/Tef6imx/wBolm7BSOg2iBVIHoKQuourNKl6lfStfsGWDSrgXFvNFdOGedRGUwoCgk9t3bjjBJ45rocSBDjxoRcdKaDcXt1eXWmxTz3QPatMzODkKDgE4XhFGQB+EVcxiX1T1HZa4kUUWiXcptrm23yXkXZxp2xjG04bduxIOD/lP516V1tbyjS7D9ntGbhgm+JUjjQtJKq/BvY/4R8T508p09osYdU0mxCyFGce7qQxQYQnjnaO7yoffaZYQNH7pptgjowIxAqbcZIIIXggk/qaFJOx3kk4qLfEFGxJGjjwApY9qJAg0rIODMR8PLHK8BR5k8Uw6ezNCUfGfId1YOsoI5LjS5pRn3dpHUf6tuB9CaEnSs6KuSQq3+LOwSFeGC47/Guj9H23uvTdjHjBaPef+RJ/rXKr131DVYbWHlncKB6k4Fdqt4VggjhT8MahR8gMVHErbZo9DpKIsdfaUbzTxdxLl4Ad2PFD/Y/c0D9nEf7i/wAjn3lR/wBa6K6q6FHAKsMEHxFANJ0JdGubsxOGgnkDxjxXAwQaprU7RLe8erCS8yv6AV6TyahF+KQ+bf0qXeaqRInvNA9Rc+8EeVHGpf1Fs3D+hxQYUXWLYkHrQv2izNBplpcLnEdwA3yZSPuRW2F9simpa/pqa5aLp7zdkJnUCTbu2kHPdkeX1pX1UNF1JMWfZzpbX2uPqEgzFbfECfFz3D7n8q6tQ7QdHttE05LO0yVXlnb8Tt4k0RoQjqg5J7Ss+qm5/CDV1VXP8P8AOmEMcfeR616T8VeR8ljUQPipgEmPFLepPtuHJ7i1Mc2AKWr8b5ZV/OlYUVrLlhgd9bGuNtzAV/kcGhMTkEg+HNaIyWkXnvoBH2vqqtmLW8THvKA/SraID//Z">
            <a:hlinkClick r:id="rId11"/>
          </p:cNvPr>
          <p:cNvSpPr>
            <a:spLocks noChangeAspect="1" noChangeArrowheads="1"/>
          </p:cNvSpPr>
          <p:nvPr/>
        </p:nvSpPr>
        <p:spPr bwMode="auto">
          <a:xfrm>
            <a:off x="155575" y="-350838"/>
            <a:ext cx="742950" cy="7429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066" name="AutoShape 18" descr="data:image/jpg;base64,/9j/4AAQSkZJRgABAQAAAQABAAD/2wBDAAkGBwgHBgkIBwgKCgkLDRYPDQwMDRsUFRAWIB0iIiAdHx8kKDQsJCYxJx8fLT0tMTU3Ojo6Iys/RD84QzQ5Ojf/2wBDAQoKCg0MDRoPDxo3JR8lNzc3Nzc3Nzc3Nzc3Nzc3Nzc3Nzc3Nzc3Nzc3Nzc3Nzc3Nzc3Nzc3Nzc3Nzc3Nzc3Nzf/wAARCABOAE4DASIAAhEBAxEB/8QAGwAAAgMBAQEAAAAAAAAAAAAABQYCAwQHAQD/xAA4EAACAQMDAQUGAwYHAAAAAAABAgMABBEFEiEGEzFBUWEHFCJxobEygZEVIzNCwdFDUmJygqLw/8QAGQEAAwEBAQAAAAAAAAAAAAAAAQIDBAAF/8QAHxEAAgIDAQADAQAAAAAAAAAAAAECEQMSIQQTIkEx/9oADAMBAAIRAxEAPwDuNfUKstWiuNDF8jK7JF8ag9zgcg/nQTR9cvdRtnWSVdxdskAAhfAcfKhaGcGlbGiS7iV9gOW9PCkTXoLt9Qma8yxckI2MKV/lx+X1o/FIgfG7LUQALphgGU+BoThuqGxZPjldHL57SO4TDbywODyftWXTUv7XUopdLRxLE2QwHA/3eGDXTpdOtdxZbWEMfERiqWt0jAUKPQY4FTWFr9LS9Ca4gjpmsR3MaJcYjnwN2M7SfQ/3opml2GLBLk4UdwFVawO2tRJHLIkkJHZlXI5PhVnxGaKTdMaKA2AF31LfzuAyQxLCueR38/VaGwdWstn2cseblRt7QngnzI86CJcXCu7280qGQ7nKMRuP/s1KWRcNOPBLt8Buo3ptLPZC57SX4VVfHwqWjXMlheXdnJxLGgyM9+PH60Ftpmj1vTZbvBRJ42K+AG4UXvyr9Y3kCL+8WJhuHiD3fauxrlnel9SG3pxWuIBNJyxFHwNowKG9OwdjZoh4O3mo9R61+xTpgFq1wb++js1xIECM+cMeDkcGrIyBI81RIgJ5pS696p1Lp69skso4jDKpdzIudxBxj04+9bulupX6g0+S5ltfd2R9nByrceFIssXLT9NcvFmjgXoa+rN2oTsoVF4G4Vi12d4NMsQM7prkZ+WDW27iL7c+J4oL7QZHt7XSkQ4Jm7/Lg0xlMGpI3bI8Ywkw3jn1IP2zUJbmaHbDawyXNywLFIl3YUcZ4+Yr25nF3bo0QKxqgRM+Qpg9mtkyx31+7F+0cRIzd+F5OPTJH6VnradHofI4YkxG6itTBdyxsOUdl/Q1Podp9T6pv5bltzxQqGPzPH0ol1aDLf3TtDJFmVsLIpUkefyNW+zm3UTancAfGwhj/Tef6imx/wBolm7BSOg2iBVIHoKQuourNKl6lfStfsGWDSrgXFvNFdOGedRGUwoCgk9t3bjjBJ45rocSBDjxoRcdKaDcXt1eXWmxTz3QPatMzODkKDgE4XhFGQB+EVcxiX1T1HZa4kUUWiXcptrm23yXkXZxp2xjG04bduxIOD/lP516V1tbyjS7D9ntGbhgm+JUjjQtJKq/BvY/4R8T508p09osYdU0mxCyFGce7qQxQYQnjnaO7yoffaZYQNH7pptgjowIxAqbcZIIIXggk/qaFJOx3kk4qLfEFGxJGjjwApY9qJAg0rIODMR8PLHK8BR5k8Uw6ezNCUfGfId1YOsoI5LjS5pRn3dpHUf6tuB9CaEnSs6KuSQq3+LOwSFeGC47/Guj9H23uvTdjHjBaPef+RJ/rXKr131DVYbWHlncKB6k4Fdqt4VggjhT8MahR8gMVHErbZo9DpKIsdfaUbzTxdxLl4Ad2PFD/Y/c0D9nEf7i/wAjn3lR/wBa6K6q6FHAKsMEHxFANJ0JdGubsxOGgnkDxjxXAwQaprU7RLe8erCS8yv6AV6TyahF+KQ+bf0qXeaqRInvNA9Rc+8EeVHGpf1Fs3D+hxQYUXWLYkHrQv2izNBplpcLnEdwA3yZSPuRW2F9simpa/pqa5aLp7zdkJnUCTbu2kHPdkeX1pX1UNF1JMWfZzpbX2uPqEgzFbfECfFz3D7n8q6tQ7QdHttE05LO0yVXlnb8Tt4k0RoQjqg5J7Ss+qm5/CDV1VXP8P8AOmEMcfeR616T8VeR8ljUQPipgEmPFLepPtuHJ7i1Mc2AKWr8b5ZV/OlYUVrLlhgd9bGuNtzAV/kcGhMTkEg+HNaIyWkXnvoBH2vqqtmLW8THvKA/SraID//Z">
            <a:hlinkClick r:id="rId11"/>
          </p:cNvPr>
          <p:cNvSpPr>
            <a:spLocks noChangeAspect="1" noChangeArrowheads="1"/>
          </p:cNvSpPr>
          <p:nvPr/>
        </p:nvSpPr>
        <p:spPr bwMode="auto">
          <a:xfrm>
            <a:off x="155575" y="-350838"/>
            <a:ext cx="742950" cy="7429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pic>
        <p:nvPicPr>
          <p:cNvPr id="2067" name="Picture 19" descr="C:\Users\Administrator\AppData\Local\Microsoft\Windows\Temporary Internet Files\Content.IE5\X3NZKG7Q\MC900198976[1].wmf"/>
          <p:cNvPicPr>
            <a:picLocks noChangeAspect="1" noChangeArrowheads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2267744" y="4581128"/>
            <a:ext cx="1309452" cy="632197"/>
          </a:xfrm>
          <a:prstGeom prst="rect">
            <a:avLst/>
          </a:prstGeom>
          <a:noFill/>
        </p:spPr>
      </p:pic>
      <p:pic>
        <p:nvPicPr>
          <p:cNvPr id="2068" name="Picture 20" descr="C:\Users\Administrator\AppData\Local\Microsoft\Windows\Temporary Internet Files\Content.IE5\3MJ27G7K\MC900330434[1].wmf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2843808" y="1988840"/>
            <a:ext cx="758030" cy="1058044"/>
          </a:xfrm>
          <a:prstGeom prst="rect">
            <a:avLst/>
          </a:prstGeom>
          <a:noFill/>
        </p:spPr>
      </p:pic>
      <p:sp>
        <p:nvSpPr>
          <p:cNvPr id="23" name="TextBox 22"/>
          <p:cNvSpPr txBox="1"/>
          <p:nvPr/>
        </p:nvSpPr>
        <p:spPr>
          <a:xfrm>
            <a:off x="6660232" y="1196752"/>
            <a:ext cx="21602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i="1" dirty="0" err="1"/>
              <a:t>Qualität</a:t>
            </a:r>
            <a:r>
              <a:rPr lang="en-GB" i="1" dirty="0"/>
              <a:t> </a:t>
            </a:r>
            <a:r>
              <a:rPr lang="en-GB" i="1" dirty="0" err="1"/>
              <a:t>seit</a:t>
            </a:r>
            <a:r>
              <a:rPr lang="en-GB" i="1" dirty="0"/>
              <a:t> 1979</a:t>
            </a:r>
          </a:p>
        </p:txBody>
      </p:sp>
      <p:sp>
        <p:nvSpPr>
          <p:cNvPr id="31" name="Title 3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2" name="Title 1"/>
          <p:cNvSpPr txBox="1">
            <a:spLocks/>
          </p:cNvSpPr>
          <p:nvPr/>
        </p:nvSpPr>
        <p:spPr>
          <a:xfrm>
            <a:off x="457200" y="274638"/>
            <a:ext cx="8229600" cy="1282154"/>
          </a:xfrm>
          <a:prstGeom prst="rect">
            <a:avLst/>
          </a:prstGeom>
          <a:solidFill>
            <a:schemeClr val="bg1"/>
          </a:solidFill>
          <a:ln w="146050">
            <a:solidFill>
              <a:srgbClr val="FF0000"/>
            </a:solidFill>
          </a:ln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44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 pitchFamily="66" charset="0"/>
                <a:ea typeface="+mj-ea"/>
                <a:cs typeface="+mj-cs"/>
              </a:rPr>
              <a:t>Souvenirladen Krumpel</a:t>
            </a:r>
            <a:endParaRPr kumimoji="0" lang="en-GB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mic Sans MS" pitchFamily="66" charset="0"/>
              <a:ea typeface="+mj-ea"/>
              <a:cs typeface="+mj-cs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6715140" y="1142984"/>
            <a:ext cx="21602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i="1" dirty="0" err="1"/>
              <a:t>Qualität</a:t>
            </a:r>
            <a:r>
              <a:rPr lang="en-GB" i="1" dirty="0"/>
              <a:t> </a:t>
            </a:r>
            <a:r>
              <a:rPr lang="en-GB" i="1" dirty="0" err="1"/>
              <a:t>seit</a:t>
            </a:r>
            <a:r>
              <a:rPr lang="en-GB" i="1" dirty="0"/>
              <a:t> 1980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20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20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0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0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0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0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0" dur="500"/>
                                        <p:tgtEl>
                                          <p:spTgt spid="20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4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8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44" dur="20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5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7" dur="1000"/>
                                        <p:tgtEl>
                                          <p:spTgt spid="20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/>
                                        <p:tgtEl>
                                          <p:spTgt spid="20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/>
                                        <p:tgtEl>
                                          <p:spTgt spid="20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">
                                          <p:val>
                                            <p:strVal val="ppt_x+-0.0500*(ppt_x*0.9511+(1-ppt_y)*0.3090)"/>
                                          </p:val>
                                        </p:tav>
                                        <p:tav tm="10000">
                                          <p:val>
                                            <p:strVal val="ppt_x+-0.1000*(ppt_x*0.8090+(1-ppt_y)*0.5878)"/>
                                          </p:val>
                                        </p:tav>
                                        <p:tav tm="15000">
                                          <p:val>
                                            <p:strVal val="ppt_x+-0.1500*(ppt_x*0.5878+(1-ppt_y)*0.8090)"/>
                                          </p:val>
                                        </p:tav>
                                        <p:tav tm="20000">
                                          <p:val>
                                            <p:strVal val="ppt_x+-0.2000*(ppt_x*0.3090+(1-ppt_y)*0.9511)"/>
                                          </p:val>
                                        </p:tav>
                                        <p:tav tm="25000">
                                          <p:val>
                                            <p:strVal val="ppt_x+-0.2500*(ppt_x*-0.0000+(1-ppt_y)*1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x+-0.3000*(ppt_x*-0.3090+(1-ppt_y)*0.9511)"/>
                                          </p:val>
                                        </p:tav>
                                        <p:tav tm="35000">
                                          <p:val>
                                            <p:strVal val="ppt_x+-0.3500*(ppt_x*-0.5878+(1-ppt_y)*0.8090)"/>
                                          </p:val>
                                        </p:tav>
                                        <p:tav tm="40000">
                                          <p:val>
                                            <p:strVal val="ppt_x+-0.4000*(ppt_x*-0.8090+(1-ppt_y)*0.5878)"/>
                                          </p:val>
                                        </p:tav>
                                        <p:tav tm="45000">
                                          <p:val>
                                            <p:strVal val="ppt_x+-0.4500*(ppt_x*-0.9511+(1-ppt_y)*0.3090)"/>
                                          </p:val>
                                        </p:tav>
                                        <p:tav tm="50000">
                                          <p:val>
                                            <p:strVal val="ppt_x+-0.5000*(ppt_x*-1.0000+(1-ppt_y)*-0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x+-0.5500*(ppt_x*-0.9511+(1-ppt_y)*-0.3090)"/>
                                          </p:val>
                                        </p:tav>
                                        <p:tav tm="60000">
                                          <p:val>
                                            <p:strVal val="ppt_x+-0.6000*(ppt_x*-0.8090+(1-ppt_y)*-0.5878)"/>
                                          </p:val>
                                        </p:tav>
                                        <p:tav tm="65000">
                                          <p:val>
                                            <p:strVal val="ppt_x+-0.6500*(ppt_x*-0.5878+(1-ppt_y)*-0.8090)"/>
                                          </p:val>
                                        </p:tav>
                                        <p:tav tm="70000">
                                          <p:val>
                                            <p:strVal val="ppt_x+-0.7000*(ppt_x*-0.3090+(1-ppt_y)*-0.9511)"/>
                                          </p:val>
                                        </p:tav>
                                        <p:tav tm="75000">
                                          <p:val>
                                            <p:strVal val="ppt_x+-0.7500*(ppt_x*0.0000+(1-ppt_y)*-1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x+-0.8000*(ppt_x*0.3090+(1-ppt_y)*-0.9511)"/>
                                          </p:val>
                                        </p:tav>
                                        <p:tav tm="85000">
                                          <p:val>
                                            <p:strVal val="ppt_x+-0.8500*(ppt_x*0.5878+(1-ppt_y)*-0.8090)"/>
                                          </p:val>
                                        </p:tav>
                                        <p:tav tm="90000">
                                          <p:val>
                                            <p:strVal val="ppt_x+-0.9000*(ppt_x*0.8090+(1-ppt_y)*-0.5878)"/>
                                          </p:val>
                                        </p:tav>
                                        <p:tav tm="95000">
                                          <p:val>
                                            <p:strVal val="ppt_x+-0.9500*(ppt_x*0.9511+(1-ppt_y)*-0.3090)"/>
                                          </p:val>
                                        </p:tav>
                                        <p:tav tm="100000">
                                          <p:val>
                                            <p:strVal val="ppt_x+-1.0000*(ppt_x*1.0000+(1-ppt_y)*0.0000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/>
                                        <p:tgtEl>
                                          <p:spTgt spid="20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-0.0500*(ppt_x*0.3090-(1-ppt_y)*0.9511)"/>
                                          </p:val>
                                        </p:tav>
                                        <p:tav tm="10000">
                                          <p:val>
                                            <p:strVal val="ppt_y+-0.1000*(ppt_x*0.5878-(1-ppt_y)*0.8090)"/>
                                          </p:val>
                                        </p:tav>
                                        <p:tav tm="15000">
                                          <p:val>
                                            <p:strVal val="ppt_y+-0.1500*(ppt_x*0.8090-(1-ppt_y)*0.5878)"/>
                                          </p:val>
                                        </p:tav>
                                        <p:tav tm="20000">
                                          <p:val>
                                            <p:strVal val="ppt_y+-0.2000*(ppt_x*0.9511-(1-ppt_y)*0.3090)"/>
                                          </p:val>
                                        </p:tav>
                                        <p:tav tm="25000">
                                          <p:val>
                                            <p:strVal val="ppt_y+-0.2500*(ppt_x*1.0000-(1-ppt_y)*-0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y+-0.3000*(ppt_x*0.9511-(1-ppt_y)*-0.3090)"/>
                                          </p:val>
                                        </p:tav>
                                        <p:tav tm="35000">
                                          <p:val>
                                            <p:strVal val="ppt_y+-0.3500*(ppt_x*0.8090-(1-ppt_y)*-0.5878)"/>
                                          </p:val>
                                        </p:tav>
                                        <p:tav tm="40000">
                                          <p:val>
                                            <p:strVal val="ppt_y+-0.4000*(ppt_x*0.5878-(1-ppt_y)*-0.8090)"/>
                                          </p:val>
                                        </p:tav>
                                        <p:tav tm="45000">
                                          <p:val>
                                            <p:strVal val="ppt_y+-0.4500*(ppt_x*0.3090-(1-ppt_y)*-0.9511)"/>
                                          </p:val>
                                        </p:tav>
                                        <p:tav tm="50000">
                                          <p:val>
                                            <p:strVal val="ppt_y+-0.5000*(ppt_x*-0.0000-(1-ppt_y)*-1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y+-0.5500*(ppt_x*-0.3090-(1-ppt_y)*-0.9511)"/>
                                          </p:val>
                                        </p:tav>
                                        <p:tav tm="60000">
                                          <p:val>
                                            <p:strVal val="ppt_y+-0.6000*(ppt_x*-0.5878-(1-ppt_y)*-0.8090)"/>
                                          </p:val>
                                        </p:tav>
                                        <p:tav tm="65000">
                                          <p:val>
                                            <p:strVal val="ppt_y+-0.6500*(ppt_x*-0.8090-(1-ppt_y)*-0.5878)"/>
                                          </p:val>
                                        </p:tav>
                                        <p:tav tm="70000">
                                          <p:val>
                                            <p:strVal val="ppt_y+-0.7000*(ppt_x*-0.9511-(1-ppt_y)*-0.3090)"/>
                                          </p:val>
                                        </p:tav>
                                        <p:tav tm="75000">
                                          <p:val>
                                            <p:strVal val="ppt_y+-0.7500*(ppt_x*-1.0000-(1-ppt_y)*0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y+-0.8000*(ppt_x*-0.9511-(1-ppt_y)*0.3090)"/>
                                          </p:val>
                                        </p:tav>
                                        <p:tav tm="85000">
                                          <p:val>
                                            <p:strVal val="ppt_y+-0.8500*(ppt_x*-0.8090-(1-ppt_y)*0.5878)"/>
                                          </p:val>
                                        </p:tav>
                                        <p:tav tm="90000">
                                          <p:val>
                                            <p:strVal val="ppt_y+-0.9000*(ppt_x*-0.5878-(1-ppt_y)*0.8090)"/>
                                          </p:val>
                                        </p:tav>
                                        <p:tav tm="95000">
                                          <p:val>
                                            <p:strVal val="ppt_y+-0.9500*(ppt_x*-0.3090-(1-ppt_y)*0.9511)"/>
                                          </p:val>
                                        </p:tav>
                                        <p:tav tm="100000">
                                          <p:val>
                                            <p:strVal val="ppt_y+-1.0000*(ppt_x*0.0000-(1-ppt_y)*1.0000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6" dur="2000"/>
                                        <p:tgtEl>
                                          <p:spTgt spid="20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8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70" dur="2000"/>
                                        <p:tgtEl>
                                          <p:spTgt spid="20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54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20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20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20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20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2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8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84" dur="20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54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5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4" dur="5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8" presetClass="exit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98" dur="500"/>
                                        <p:tgtEl>
                                          <p:spTgt spid="206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54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4" dur="500" fill="hold"/>
                                        <p:tgtEl>
                                          <p:spTgt spid="20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500" fill="hold"/>
                                        <p:tgtEl>
                                          <p:spTgt spid="20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500" fill="hold"/>
                                        <p:tgtEl>
                                          <p:spTgt spid="20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500" fill="hold"/>
                                        <p:tgtEl>
                                          <p:spTgt spid="20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8" dur="500"/>
                                        <p:tgtEl>
                                          <p:spTgt spid="20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8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12" dur="2000"/>
                                        <p:tgtEl>
                                          <p:spTgt spid="206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0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8" dur="500" fill="hold"/>
                                        <p:tgtEl>
                                          <p:spTgt spid="20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9" dur="500" fill="hold"/>
                                        <p:tgtEl>
                                          <p:spTgt spid="20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Administrator\AppData\Local\Microsoft\Windows\Temporary Internet Files\Content.IE5\TFWBIN88\MM900283963[1]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8596" y="428604"/>
            <a:ext cx="3143272" cy="2815847"/>
          </a:xfrm>
          <a:prstGeom prst="rect">
            <a:avLst/>
          </a:prstGeom>
          <a:noFill/>
        </p:spPr>
      </p:pic>
      <p:sp>
        <p:nvSpPr>
          <p:cNvPr id="5" name="Snip Diagonal Corner Rectangle 4"/>
          <p:cNvSpPr/>
          <p:nvPr/>
        </p:nvSpPr>
        <p:spPr>
          <a:xfrm>
            <a:off x="4143372" y="1000108"/>
            <a:ext cx="3857652" cy="1357322"/>
          </a:xfrm>
          <a:prstGeom prst="snip2Diag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200" dirty="0" err="1">
                <a:solidFill>
                  <a:schemeClr val="tx1"/>
                </a:solidFill>
                <a:latin typeface="Comic Sans MS" pitchFamily="66" charset="0"/>
              </a:rPr>
              <a:t>Darf</a:t>
            </a:r>
            <a:r>
              <a:rPr lang="en-GB" sz="3200" dirty="0">
                <a:solidFill>
                  <a:schemeClr val="tx1"/>
                </a:solidFill>
                <a:latin typeface="Comic Sans MS" pitchFamily="66" charset="0"/>
              </a:rPr>
              <a:t> </a:t>
            </a:r>
            <a:r>
              <a:rPr lang="en-GB" sz="3200" dirty="0" err="1">
                <a:solidFill>
                  <a:schemeClr val="tx1"/>
                </a:solidFill>
                <a:latin typeface="Comic Sans MS" pitchFamily="66" charset="0"/>
              </a:rPr>
              <a:t>ich</a:t>
            </a:r>
            <a:r>
              <a:rPr lang="en-GB" sz="3200" dirty="0">
                <a:solidFill>
                  <a:schemeClr val="tx1"/>
                </a:solidFill>
                <a:latin typeface="Comic Sans MS" pitchFamily="66" charset="0"/>
              </a:rPr>
              <a:t> .... </a:t>
            </a:r>
            <a:r>
              <a:rPr lang="en-GB" sz="3200" dirty="0" err="1">
                <a:solidFill>
                  <a:schemeClr val="tx1"/>
                </a:solidFill>
                <a:latin typeface="Comic Sans MS" pitchFamily="66" charset="0"/>
              </a:rPr>
              <a:t>anprobieren</a:t>
            </a:r>
            <a:r>
              <a:rPr lang="en-GB" sz="3200" dirty="0">
                <a:solidFill>
                  <a:schemeClr val="tx1"/>
                </a:solidFill>
                <a:latin typeface="Comic Sans MS" pitchFamily="66" charset="0"/>
              </a:rPr>
              <a:t>?</a:t>
            </a:r>
          </a:p>
        </p:txBody>
      </p:sp>
      <p:pic>
        <p:nvPicPr>
          <p:cNvPr id="7" name="Picture 10" descr="C:\Users\Administrator\AppData\Local\Microsoft\Windows\Temporary Internet Files\Content.IE5\TJW1P5F2\MC900441572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72066" y="3357562"/>
            <a:ext cx="3491439" cy="2720914"/>
          </a:xfrm>
          <a:prstGeom prst="rect">
            <a:avLst/>
          </a:prstGeom>
          <a:noFill/>
        </p:spPr>
      </p:pic>
      <p:sp>
        <p:nvSpPr>
          <p:cNvPr id="8" name="Snip Diagonal Corner Rectangle 7"/>
          <p:cNvSpPr/>
          <p:nvPr/>
        </p:nvSpPr>
        <p:spPr>
          <a:xfrm>
            <a:off x="357158" y="4500570"/>
            <a:ext cx="3857652" cy="1428760"/>
          </a:xfrm>
          <a:prstGeom prst="snip2Diag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200" dirty="0">
                <a:solidFill>
                  <a:schemeClr val="tx1"/>
                </a:solidFill>
                <a:latin typeface="Comic Sans MS" pitchFamily="66" charset="0"/>
              </a:rPr>
              <a:t>Um </a:t>
            </a:r>
            <a:r>
              <a:rPr lang="en-GB" sz="3200" dirty="0" err="1">
                <a:solidFill>
                  <a:schemeClr val="tx1"/>
                </a:solidFill>
                <a:latin typeface="Comic Sans MS" pitchFamily="66" charset="0"/>
              </a:rPr>
              <a:t>wieviel</a:t>
            </a:r>
            <a:r>
              <a:rPr lang="en-GB" sz="3200" dirty="0">
                <a:solidFill>
                  <a:schemeClr val="tx1"/>
                </a:solidFill>
                <a:latin typeface="Comic Sans MS" pitchFamily="66" charset="0"/>
              </a:rPr>
              <a:t> </a:t>
            </a:r>
            <a:r>
              <a:rPr lang="en-GB" sz="3200" dirty="0" err="1">
                <a:solidFill>
                  <a:schemeClr val="tx1"/>
                </a:solidFill>
                <a:latin typeface="Comic Sans MS" pitchFamily="66" charset="0"/>
              </a:rPr>
              <a:t>Uhr</a:t>
            </a:r>
            <a:r>
              <a:rPr lang="en-GB" sz="3200" dirty="0">
                <a:solidFill>
                  <a:schemeClr val="tx1"/>
                </a:solidFill>
                <a:latin typeface="Comic Sans MS" pitchFamily="66" charset="0"/>
              </a:rPr>
              <a:t> </a:t>
            </a:r>
            <a:r>
              <a:rPr lang="en-GB" sz="3200" dirty="0" err="1">
                <a:solidFill>
                  <a:schemeClr val="tx1"/>
                </a:solidFill>
                <a:latin typeface="Comic Sans MS" pitchFamily="66" charset="0"/>
              </a:rPr>
              <a:t>ist</a:t>
            </a:r>
            <a:r>
              <a:rPr lang="en-GB" sz="3200" dirty="0">
                <a:solidFill>
                  <a:schemeClr val="tx1"/>
                </a:solidFill>
                <a:latin typeface="Comic Sans MS" pitchFamily="66" charset="0"/>
              </a:rPr>
              <a:t> das </a:t>
            </a:r>
            <a:r>
              <a:rPr lang="en-GB" sz="3200" dirty="0" err="1">
                <a:solidFill>
                  <a:schemeClr val="tx1"/>
                </a:solidFill>
                <a:latin typeface="Comic Sans MS" pitchFamily="66" charset="0"/>
              </a:rPr>
              <a:t>Geschäft</a:t>
            </a:r>
            <a:r>
              <a:rPr lang="en-GB" sz="3200" dirty="0">
                <a:solidFill>
                  <a:schemeClr val="tx1"/>
                </a:solidFill>
                <a:latin typeface="Comic Sans MS" pitchFamily="66" charset="0"/>
              </a:rPr>
              <a:t> </a:t>
            </a:r>
            <a:r>
              <a:rPr lang="en-GB" sz="3200" dirty="0" err="1">
                <a:solidFill>
                  <a:schemeClr val="tx1"/>
                </a:solidFill>
                <a:latin typeface="Comic Sans MS" pitchFamily="66" charset="0"/>
              </a:rPr>
              <a:t>geöffnet</a:t>
            </a:r>
            <a:r>
              <a:rPr lang="en-GB" dirty="0">
                <a:solidFill>
                  <a:schemeClr val="tx1"/>
                </a:solidFill>
                <a:latin typeface="Comic Sans MS" pitchFamily="66" charset="0"/>
              </a:rPr>
              <a:t>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8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3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57224" y="0"/>
            <a:ext cx="1428760" cy="32468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8" name="Snip Diagonal Corner Rectangle 7"/>
          <p:cNvSpPr/>
          <p:nvPr/>
        </p:nvSpPr>
        <p:spPr>
          <a:xfrm>
            <a:off x="3143240" y="571480"/>
            <a:ext cx="5000660" cy="1428736"/>
          </a:xfrm>
          <a:prstGeom prst="snip2Diag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200" dirty="0">
                <a:solidFill>
                  <a:schemeClr val="tx1"/>
                </a:solidFill>
                <a:latin typeface="Comic Sans MS" pitchFamily="66" charset="0"/>
              </a:rPr>
              <a:t>Was </a:t>
            </a:r>
            <a:r>
              <a:rPr lang="en-GB" sz="3200" dirty="0" err="1">
                <a:solidFill>
                  <a:schemeClr val="tx1"/>
                </a:solidFill>
                <a:latin typeface="Comic Sans MS" pitchFamily="66" charset="0"/>
              </a:rPr>
              <a:t>kostet</a:t>
            </a:r>
            <a:r>
              <a:rPr lang="en-GB" sz="3200" dirty="0">
                <a:solidFill>
                  <a:schemeClr val="tx1"/>
                </a:solidFill>
                <a:latin typeface="Comic Sans MS" pitchFamily="66" charset="0"/>
              </a:rPr>
              <a:t> [das] / [</a:t>
            </a:r>
            <a:r>
              <a:rPr lang="en-GB" sz="3200" dirty="0" err="1">
                <a:solidFill>
                  <a:schemeClr val="tx1"/>
                </a:solidFill>
                <a:latin typeface="Comic Sans MS" pitchFamily="66" charset="0"/>
              </a:rPr>
              <a:t>einen</a:t>
            </a:r>
            <a:r>
              <a:rPr lang="en-GB" sz="3200" dirty="0">
                <a:solidFill>
                  <a:schemeClr val="tx1"/>
                </a:solidFill>
                <a:latin typeface="Comic Sans MS" pitchFamily="66" charset="0"/>
              </a:rPr>
              <a:t>/</a:t>
            </a:r>
            <a:r>
              <a:rPr lang="en-GB" sz="3200" dirty="0" err="1">
                <a:solidFill>
                  <a:schemeClr val="tx1"/>
                </a:solidFill>
                <a:latin typeface="Comic Sans MS" pitchFamily="66" charset="0"/>
              </a:rPr>
              <a:t>eine</a:t>
            </a:r>
            <a:r>
              <a:rPr lang="en-GB" sz="3200" dirty="0">
                <a:solidFill>
                  <a:schemeClr val="tx1"/>
                </a:solidFill>
                <a:latin typeface="Comic Sans MS" pitchFamily="66" charset="0"/>
              </a:rPr>
              <a:t> / </a:t>
            </a:r>
            <a:r>
              <a:rPr lang="en-GB" sz="3200" dirty="0" err="1">
                <a:solidFill>
                  <a:schemeClr val="tx1"/>
                </a:solidFill>
                <a:latin typeface="Comic Sans MS" pitchFamily="66" charset="0"/>
              </a:rPr>
              <a:t>ein</a:t>
            </a:r>
            <a:r>
              <a:rPr lang="en-GB" sz="3200" dirty="0">
                <a:solidFill>
                  <a:schemeClr val="tx1"/>
                </a:solidFill>
                <a:latin typeface="Comic Sans MS" pitchFamily="66" charset="0"/>
              </a:rPr>
              <a:t>...] ?</a:t>
            </a:r>
          </a:p>
        </p:txBody>
      </p:sp>
      <p:sp>
        <p:nvSpPr>
          <p:cNvPr id="9" name="Snip Diagonal Corner Rectangle 8"/>
          <p:cNvSpPr/>
          <p:nvPr/>
        </p:nvSpPr>
        <p:spPr>
          <a:xfrm>
            <a:off x="571472" y="4000504"/>
            <a:ext cx="3312368" cy="1357322"/>
          </a:xfrm>
          <a:prstGeom prst="snip2Diag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600" dirty="0" err="1">
                <a:solidFill>
                  <a:schemeClr val="tx1"/>
                </a:solidFill>
                <a:latin typeface="Comic Sans MS" pitchFamily="66" charset="0"/>
              </a:rPr>
              <a:t>Wo</a:t>
            </a:r>
            <a:r>
              <a:rPr lang="en-GB" sz="3600" dirty="0">
                <a:solidFill>
                  <a:schemeClr val="tx1"/>
                </a:solidFill>
                <a:latin typeface="Comic Sans MS" pitchFamily="66" charset="0"/>
              </a:rPr>
              <a:t> </a:t>
            </a:r>
            <a:r>
              <a:rPr lang="en-GB" sz="3600" dirty="0" err="1">
                <a:solidFill>
                  <a:schemeClr val="tx1"/>
                </a:solidFill>
                <a:latin typeface="Comic Sans MS" pitchFamily="66" charset="0"/>
              </a:rPr>
              <a:t>ist</a:t>
            </a:r>
            <a:r>
              <a:rPr lang="en-GB" sz="3600" dirty="0">
                <a:solidFill>
                  <a:schemeClr val="tx1"/>
                </a:solidFill>
                <a:latin typeface="Comic Sans MS" pitchFamily="66" charset="0"/>
              </a:rPr>
              <a:t> die </a:t>
            </a:r>
            <a:r>
              <a:rPr lang="en-GB" sz="3600" dirty="0" err="1">
                <a:solidFill>
                  <a:schemeClr val="tx1"/>
                </a:solidFill>
                <a:latin typeface="Comic Sans MS" pitchFamily="66" charset="0"/>
              </a:rPr>
              <a:t>Kasse</a:t>
            </a:r>
            <a:r>
              <a:rPr lang="en-GB" sz="3600" dirty="0">
                <a:solidFill>
                  <a:schemeClr val="tx1"/>
                </a:solidFill>
                <a:latin typeface="Comic Sans MS" pitchFamily="66" charset="0"/>
              </a:rPr>
              <a:t>?</a:t>
            </a:r>
          </a:p>
        </p:txBody>
      </p:sp>
      <p:pic>
        <p:nvPicPr>
          <p:cNvPr id="10" name="Picture 5" descr="C:\Users\Administrator\AppData\Local\Microsoft\Windows\Temporary Internet Files\Content.IE5\VPLKPE99\MC900237599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86314" y="3286124"/>
            <a:ext cx="3070694" cy="314803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1472" y="714356"/>
            <a:ext cx="2747092" cy="1714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1" name="Snip Diagonal Corner Rectangle 10"/>
          <p:cNvSpPr/>
          <p:nvPr/>
        </p:nvSpPr>
        <p:spPr>
          <a:xfrm>
            <a:off x="5429256" y="642918"/>
            <a:ext cx="3312368" cy="1428760"/>
          </a:xfrm>
          <a:prstGeom prst="snip2Diag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200" dirty="0" err="1">
                <a:solidFill>
                  <a:schemeClr val="tx1"/>
                </a:solidFill>
                <a:latin typeface="Comic Sans MS" pitchFamily="66" charset="0"/>
              </a:rPr>
              <a:t>Wo</a:t>
            </a:r>
            <a:r>
              <a:rPr lang="en-GB" sz="3200" dirty="0">
                <a:solidFill>
                  <a:schemeClr val="tx1"/>
                </a:solidFill>
                <a:latin typeface="Comic Sans MS" pitchFamily="66" charset="0"/>
              </a:rPr>
              <a:t> </a:t>
            </a:r>
            <a:r>
              <a:rPr lang="en-GB" sz="3200" dirty="0" err="1">
                <a:solidFill>
                  <a:schemeClr val="tx1"/>
                </a:solidFill>
                <a:latin typeface="Comic Sans MS" pitchFamily="66" charset="0"/>
              </a:rPr>
              <a:t>ist</a:t>
            </a:r>
            <a:r>
              <a:rPr lang="en-GB" sz="3200" dirty="0">
                <a:solidFill>
                  <a:schemeClr val="tx1"/>
                </a:solidFill>
                <a:latin typeface="Comic Sans MS" pitchFamily="66" charset="0"/>
              </a:rPr>
              <a:t> </a:t>
            </a:r>
            <a:r>
              <a:rPr lang="en-GB" sz="3200" dirty="0" err="1">
                <a:solidFill>
                  <a:schemeClr val="tx1"/>
                </a:solidFill>
                <a:latin typeface="Comic Sans MS" pitchFamily="66" charset="0"/>
              </a:rPr>
              <a:t>der</a:t>
            </a:r>
            <a:r>
              <a:rPr lang="en-GB" sz="3200" dirty="0">
                <a:solidFill>
                  <a:schemeClr val="tx1"/>
                </a:solidFill>
                <a:latin typeface="Comic Sans MS" pitchFamily="66" charset="0"/>
              </a:rPr>
              <a:t> </a:t>
            </a:r>
            <a:r>
              <a:rPr lang="en-GB" sz="3200" dirty="0" err="1">
                <a:solidFill>
                  <a:schemeClr val="tx1"/>
                </a:solidFill>
                <a:latin typeface="Comic Sans MS" pitchFamily="66" charset="0"/>
              </a:rPr>
              <a:t>Anproberaum</a:t>
            </a:r>
            <a:r>
              <a:rPr lang="en-GB" sz="3200" dirty="0">
                <a:solidFill>
                  <a:schemeClr val="tx1"/>
                </a:solidFill>
                <a:latin typeface="Comic Sans MS" pitchFamily="66" charset="0"/>
              </a:rPr>
              <a:t>?</a:t>
            </a:r>
          </a:p>
        </p:txBody>
      </p:sp>
      <p:pic>
        <p:nvPicPr>
          <p:cNvPr id="12" name="Picture 8" descr="C:\Users\Administrator\AppData\Local\Microsoft\Windows\Temporary Internet Files\Content.IE5\8KS4YQ6D\MC900232986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86446" y="3357562"/>
            <a:ext cx="2500330" cy="2605915"/>
          </a:xfrm>
          <a:prstGeom prst="rect">
            <a:avLst/>
          </a:prstGeom>
          <a:noFill/>
        </p:spPr>
      </p:pic>
      <p:sp>
        <p:nvSpPr>
          <p:cNvPr id="13" name="Flowchart: Alternate Process 12"/>
          <p:cNvSpPr/>
          <p:nvPr/>
        </p:nvSpPr>
        <p:spPr>
          <a:xfrm>
            <a:off x="642910" y="3357562"/>
            <a:ext cx="4000528" cy="1291584"/>
          </a:xfrm>
          <a:prstGeom prst="flowChartAlternateProcess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600" dirty="0">
                <a:solidFill>
                  <a:schemeClr val="tx1"/>
                </a:solidFill>
                <a:latin typeface="Comic Sans MS" pitchFamily="66" charset="0"/>
              </a:rPr>
              <a:t>(</a:t>
            </a:r>
            <a:r>
              <a:rPr lang="en-GB" sz="3600" dirty="0" err="1">
                <a:solidFill>
                  <a:schemeClr val="tx1"/>
                </a:solidFill>
                <a:latin typeface="Comic Sans MS" pitchFamily="66" charset="0"/>
              </a:rPr>
              <a:t>Der</a:t>
            </a:r>
            <a:r>
              <a:rPr lang="en-GB" sz="3600" dirty="0">
                <a:solidFill>
                  <a:schemeClr val="tx1"/>
                </a:solidFill>
                <a:latin typeface="Comic Sans MS" pitchFamily="66" charset="0"/>
              </a:rPr>
              <a:t> </a:t>
            </a:r>
            <a:r>
              <a:rPr lang="en-GB" sz="3600" dirty="0" err="1">
                <a:solidFill>
                  <a:schemeClr val="tx1"/>
                </a:solidFill>
                <a:latin typeface="Comic Sans MS" pitchFamily="66" charset="0"/>
              </a:rPr>
              <a:t>Pulli</a:t>
            </a:r>
            <a:r>
              <a:rPr lang="en-GB" sz="3600" dirty="0">
                <a:solidFill>
                  <a:schemeClr val="tx1"/>
                </a:solidFill>
                <a:latin typeface="Comic Sans MS" pitchFamily="66" charset="0"/>
              </a:rPr>
              <a:t>) </a:t>
            </a:r>
            <a:r>
              <a:rPr lang="en-GB" sz="3600" dirty="0" err="1">
                <a:solidFill>
                  <a:schemeClr val="tx1"/>
                </a:solidFill>
                <a:latin typeface="Comic Sans MS" pitchFamily="66" charset="0"/>
              </a:rPr>
              <a:t>passt</a:t>
            </a:r>
            <a:r>
              <a:rPr lang="en-GB" sz="3600" dirty="0">
                <a:solidFill>
                  <a:schemeClr val="tx1"/>
                </a:solidFill>
                <a:latin typeface="Comic Sans MS" pitchFamily="66" charset="0"/>
              </a:rPr>
              <a:t> </a:t>
            </a:r>
            <a:r>
              <a:rPr lang="en-GB" sz="3600" dirty="0" err="1">
                <a:solidFill>
                  <a:schemeClr val="tx1"/>
                </a:solidFill>
                <a:latin typeface="Comic Sans MS" pitchFamily="66" charset="0"/>
              </a:rPr>
              <a:t>mir</a:t>
            </a:r>
            <a:r>
              <a:rPr lang="en-GB" sz="3600" dirty="0">
                <a:solidFill>
                  <a:schemeClr val="tx1"/>
                </a:solidFill>
                <a:latin typeface="Comic Sans MS" pitchFamily="66" charset="0"/>
              </a:rPr>
              <a:t> (</a:t>
            </a:r>
            <a:r>
              <a:rPr lang="en-GB" sz="3600" dirty="0" err="1">
                <a:solidFill>
                  <a:schemeClr val="tx1"/>
                </a:solidFill>
                <a:latin typeface="Comic Sans MS" pitchFamily="66" charset="0"/>
              </a:rPr>
              <a:t>nicht</a:t>
            </a:r>
            <a:r>
              <a:rPr lang="en-GB" sz="3600" dirty="0">
                <a:solidFill>
                  <a:schemeClr val="tx1"/>
                </a:solidFill>
                <a:latin typeface="Comic Sans MS" pitchFamily="66" charset="0"/>
              </a:rPr>
              <a:t>).</a:t>
            </a:r>
          </a:p>
        </p:txBody>
      </p:sp>
      <p:sp>
        <p:nvSpPr>
          <p:cNvPr id="14" name="Flowchart: Alternate Process 13"/>
          <p:cNvSpPr/>
          <p:nvPr/>
        </p:nvSpPr>
        <p:spPr>
          <a:xfrm>
            <a:off x="714348" y="5072074"/>
            <a:ext cx="4000528" cy="1071570"/>
          </a:xfrm>
          <a:prstGeom prst="flowChartAlternateProcess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600" dirty="0">
                <a:solidFill>
                  <a:schemeClr val="tx1"/>
                </a:solidFill>
                <a:latin typeface="Comic Sans MS" pitchFamily="66" charset="0"/>
              </a:rPr>
              <a:t>(</a:t>
            </a:r>
            <a:r>
              <a:rPr lang="en-GB" sz="3600" dirty="0" err="1">
                <a:solidFill>
                  <a:schemeClr val="tx1"/>
                </a:solidFill>
                <a:latin typeface="Comic Sans MS" pitchFamily="66" charset="0"/>
              </a:rPr>
              <a:t>Der</a:t>
            </a:r>
            <a:r>
              <a:rPr lang="en-GB" sz="3600" dirty="0">
                <a:solidFill>
                  <a:schemeClr val="tx1"/>
                </a:solidFill>
                <a:latin typeface="Comic Sans MS" pitchFamily="66" charset="0"/>
              </a:rPr>
              <a:t> </a:t>
            </a:r>
            <a:r>
              <a:rPr lang="en-GB" sz="3600" dirty="0" err="1">
                <a:solidFill>
                  <a:schemeClr val="tx1"/>
                </a:solidFill>
                <a:latin typeface="Comic Sans MS" pitchFamily="66" charset="0"/>
              </a:rPr>
              <a:t>Pulli</a:t>
            </a:r>
            <a:r>
              <a:rPr lang="en-GB" sz="3600" dirty="0">
                <a:solidFill>
                  <a:schemeClr val="tx1"/>
                </a:solidFill>
                <a:latin typeface="Comic Sans MS" pitchFamily="66" charset="0"/>
              </a:rPr>
              <a:t>) </a:t>
            </a:r>
            <a:r>
              <a:rPr lang="en-GB" sz="3600" dirty="0" err="1">
                <a:solidFill>
                  <a:schemeClr val="tx1"/>
                </a:solidFill>
                <a:latin typeface="Comic Sans MS" pitchFamily="66" charset="0"/>
              </a:rPr>
              <a:t>ist</a:t>
            </a:r>
            <a:r>
              <a:rPr lang="en-GB" sz="3600" dirty="0">
                <a:solidFill>
                  <a:schemeClr val="tx1"/>
                </a:solidFill>
                <a:latin typeface="Comic Sans MS" pitchFamily="66" charset="0"/>
              </a:rPr>
              <a:t> </a:t>
            </a:r>
            <a:r>
              <a:rPr lang="en-GB" sz="3600" dirty="0" err="1">
                <a:solidFill>
                  <a:schemeClr val="tx1"/>
                </a:solidFill>
                <a:latin typeface="Comic Sans MS" pitchFamily="66" charset="0"/>
              </a:rPr>
              <a:t>zu</a:t>
            </a:r>
            <a:r>
              <a:rPr lang="en-GB" sz="3600" dirty="0">
                <a:solidFill>
                  <a:schemeClr val="tx1"/>
                </a:solidFill>
                <a:latin typeface="Comic Sans MS" pitchFamily="66" charset="0"/>
              </a:rPr>
              <a:t> gross.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3" grpId="0" animBg="1"/>
      <p:bldP spid="1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lowchart: Alternate Process 6"/>
          <p:cNvSpPr/>
          <p:nvPr/>
        </p:nvSpPr>
        <p:spPr>
          <a:xfrm>
            <a:off x="3714744" y="1071546"/>
            <a:ext cx="4214842" cy="1428760"/>
          </a:xfrm>
          <a:prstGeom prst="flowChartAlternateProcess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600" dirty="0">
                <a:solidFill>
                  <a:schemeClr val="tx1"/>
                </a:solidFill>
                <a:latin typeface="Comic Sans MS" pitchFamily="66" charset="0"/>
              </a:rPr>
              <a:t>Das </a:t>
            </a:r>
            <a:r>
              <a:rPr lang="en-GB" sz="3600" dirty="0" err="1">
                <a:solidFill>
                  <a:schemeClr val="tx1"/>
                </a:solidFill>
                <a:latin typeface="Comic Sans MS" pitchFamily="66" charset="0"/>
              </a:rPr>
              <a:t>mag</a:t>
            </a:r>
            <a:r>
              <a:rPr lang="en-GB" sz="3600" dirty="0">
                <a:solidFill>
                  <a:schemeClr val="tx1"/>
                </a:solidFill>
                <a:latin typeface="Comic Sans MS" pitchFamily="66" charset="0"/>
              </a:rPr>
              <a:t> </a:t>
            </a:r>
            <a:r>
              <a:rPr lang="en-GB" sz="3600" dirty="0" err="1">
                <a:solidFill>
                  <a:schemeClr val="tx1"/>
                </a:solidFill>
                <a:latin typeface="Comic Sans MS" pitchFamily="66" charset="0"/>
              </a:rPr>
              <a:t>ich</a:t>
            </a:r>
            <a:r>
              <a:rPr lang="en-GB" sz="3600" dirty="0">
                <a:solidFill>
                  <a:schemeClr val="tx1"/>
                </a:solidFill>
                <a:latin typeface="Comic Sans MS" pitchFamily="66" charset="0"/>
              </a:rPr>
              <a:t> </a:t>
            </a:r>
            <a:r>
              <a:rPr lang="en-GB" sz="3600" dirty="0" err="1">
                <a:solidFill>
                  <a:schemeClr val="tx1"/>
                </a:solidFill>
                <a:latin typeface="Comic Sans MS" pitchFamily="66" charset="0"/>
              </a:rPr>
              <a:t>nicht</a:t>
            </a:r>
            <a:r>
              <a:rPr lang="en-GB" sz="3600" dirty="0">
                <a:solidFill>
                  <a:schemeClr val="tx1"/>
                </a:solidFill>
                <a:latin typeface="Comic Sans MS" pitchFamily="66" charset="0"/>
              </a:rPr>
              <a:t>.</a:t>
            </a:r>
          </a:p>
        </p:txBody>
      </p:sp>
      <p:grpSp>
        <p:nvGrpSpPr>
          <p:cNvPr id="10" name="Group 9"/>
          <p:cNvGrpSpPr/>
          <p:nvPr/>
        </p:nvGrpSpPr>
        <p:grpSpPr>
          <a:xfrm>
            <a:off x="428596" y="642918"/>
            <a:ext cx="2928958" cy="2428892"/>
            <a:chOff x="428596" y="642918"/>
            <a:chExt cx="1863088" cy="1363022"/>
          </a:xfrm>
        </p:grpSpPr>
        <p:pic>
          <p:nvPicPr>
            <p:cNvPr id="8" name="Picture 9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428596" y="642918"/>
              <a:ext cx="1703511" cy="10580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pic>
          <p:nvPicPr>
            <p:cNvPr id="9" name="Picture 3" descr="C:\Users\Administrator\AppData\Local\Microsoft\Windows\Temporary Internet Files\Content.IE5\TJW1P5F2\MC900433819[1].pn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1571604" y="1285860"/>
              <a:ext cx="720080" cy="720080"/>
            </a:xfrm>
            <a:prstGeom prst="rect">
              <a:avLst/>
            </a:prstGeom>
            <a:noFill/>
          </p:spPr>
        </p:pic>
      </p:grpSp>
      <p:sp>
        <p:nvSpPr>
          <p:cNvPr id="15" name="Flowchart: Alternate Process 14"/>
          <p:cNvSpPr/>
          <p:nvPr/>
        </p:nvSpPr>
        <p:spPr>
          <a:xfrm>
            <a:off x="500034" y="3857628"/>
            <a:ext cx="3643338" cy="1000132"/>
          </a:xfrm>
          <a:prstGeom prst="flowChartAlternateProcess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200" dirty="0">
                <a:solidFill>
                  <a:schemeClr val="tx1"/>
                </a:solidFill>
                <a:latin typeface="Comic Sans MS" pitchFamily="66" charset="0"/>
              </a:rPr>
              <a:t>Es </a:t>
            </a:r>
            <a:r>
              <a:rPr lang="en-GB" sz="3200" dirty="0" err="1">
                <a:solidFill>
                  <a:schemeClr val="tx1"/>
                </a:solidFill>
                <a:latin typeface="Comic Sans MS" pitchFamily="66" charset="0"/>
              </a:rPr>
              <a:t>ist</a:t>
            </a:r>
            <a:r>
              <a:rPr lang="en-GB" sz="3200" dirty="0">
                <a:solidFill>
                  <a:schemeClr val="tx1"/>
                </a:solidFill>
                <a:latin typeface="Comic Sans MS" pitchFamily="66" charset="0"/>
              </a:rPr>
              <a:t> </a:t>
            </a:r>
            <a:r>
              <a:rPr lang="en-GB" sz="3200" dirty="0" err="1">
                <a:solidFill>
                  <a:schemeClr val="tx1"/>
                </a:solidFill>
                <a:latin typeface="Comic Sans MS" pitchFamily="66" charset="0"/>
              </a:rPr>
              <a:t>kaputt</a:t>
            </a:r>
            <a:r>
              <a:rPr lang="en-GB" sz="3200" dirty="0">
                <a:solidFill>
                  <a:schemeClr val="tx1"/>
                </a:solidFill>
                <a:latin typeface="Comic Sans MS" pitchFamily="66" charset="0"/>
              </a:rPr>
              <a:t>!</a:t>
            </a:r>
          </a:p>
        </p:txBody>
      </p:sp>
      <p:pic>
        <p:nvPicPr>
          <p:cNvPr id="16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572132" y="3786190"/>
            <a:ext cx="2476486" cy="18573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800" decel="100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800" decel="100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800" decel="100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800" decel="100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800" decel="100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lowchart: Alternate Process 9"/>
          <p:cNvSpPr/>
          <p:nvPr/>
        </p:nvSpPr>
        <p:spPr>
          <a:xfrm>
            <a:off x="3929058" y="2714620"/>
            <a:ext cx="4214842" cy="1071570"/>
          </a:xfrm>
          <a:prstGeom prst="flowChartAlternateProcess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200" dirty="0">
                <a:solidFill>
                  <a:schemeClr val="tx1"/>
                </a:solidFill>
                <a:latin typeface="Comic Sans MS" pitchFamily="66" charset="0"/>
              </a:rPr>
              <a:t>Das </a:t>
            </a:r>
            <a:r>
              <a:rPr lang="en-GB" sz="3200" dirty="0" err="1">
                <a:solidFill>
                  <a:schemeClr val="tx1"/>
                </a:solidFill>
                <a:latin typeface="Comic Sans MS" pitchFamily="66" charset="0"/>
              </a:rPr>
              <a:t>ist</a:t>
            </a:r>
            <a:r>
              <a:rPr lang="en-GB" sz="3200" dirty="0">
                <a:solidFill>
                  <a:schemeClr val="tx1"/>
                </a:solidFill>
                <a:latin typeface="Comic Sans MS" pitchFamily="66" charset="0"/>
              </a:rPr>
              <a:t> </a:t>
            </a:r>
            <a:r>
              <a:rPr lang="en-GB" sz="3200" dirty="0" err="1">
                <a:solidFill>
                  <a:schemeClr val="tx1"/>
                </a:solidFill>
                <a:latin typeface="Comic Sans MS" pitchFamily="66" charset="0"/>
              </a:rPr>
              <a:t>zu</a:t>
            </a:r>
            <a:r>
              <a:rPr lang="en-GB" sz="3200" dirty="0">
                <a:solidFill>
                  <a:schemeClr val="tx1"/>
                </a:solidFill>
                <a:latin typeface="Comic Sans MS" pitchFamily="66" charset="0"/>
              </a:rPr>
              <a:t> </a:t>
            </a:r>
            <a:r>
              <a:rPr lang="en-GB" sz="3200" dirty="0" err="1">
                <a:solidFill>
                  <a:schemeClr val="tx1"/>
                </a:solidFill>
                <a:latin typeface="Comic Sans MS" pitchFamily="66" charset="0"/>
              </a:rPr>
              <a:t>teuer</a:t>
            </a:r>
            <a:r>
              <a:rPr lang="en-GB" sz="3200" dirty="0">
                <a:solidFill>
                  <a:schemeClr val="tx1"/>
                </a:solidFill>
                <a:latin typeface="Comic Sans MS" pitchFamily="66" charset="0"/>
              </a:rPr>
              <a:t>!</a:t>
            </a:r>
          </a:p>
        </p:txBody>
      </p:sp>
      <p:grpSp>
        <p:nvGrpSpPr>
          <p:cNvPr id="13" name="Group 12"/>
          <p:cNvGrpSpPr/>
          <p:nvPr/>
        </p:nvGrpSpPr>
        <p:grpSpPr>
          <a:xfrm>
            <a:off x="285720" y="2071678"/>
            <a:ext cx="2955178" cy="2312236"/>
            <a:chOff x="214282" y="714356"/>
            <a:chExt cx="2955178" cy="2312236"/>
          </a:xfrm>
        </p:grpSpPr>
        <p:pic>
          <p:nvPicPr>
            <p:cNvPr id="11" name="Picture 2" descr="C:\Users\Administrator\AppData\Local\Microsoft\Windows\Temporary Internet Files\Content.IE5\ZAGI5IS0\MC900280986[1].wmf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214282" y="714356"/>
              <a:ext cx="2687806" cy="2143140"/>
            </a:xfrm>
            <a:prstGeom prst="rect">
              <a:avLst/>
            </a:prstGeom>
            <a:noFill/>
          </p:spPr>
        </p:pic>
        <p:pic>
          <p:nvPicPr>
            <p:cNvPr id="12" name="Picture 4" descr="C:\Users\Administrator\AppData\Local\Microsoft\Windows\Temporary Internet Files\Content.IE5\6BNDW7M3\MC900433816[1].pn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2000232" y="1857364"/>
              <a:ext cx="1169228" cy="1169228"/>
            </a:xfrm>
            <a:prstGeom prst="rect">
              <a:avLst/>
            </a:prstGeom>
            <a:noFill/>
          </p:spPr>
        </p:pic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863</TotalTime>
  <Words>613</Words>
  <Application>Microsoft Office PowerPoint</Application>
  <PresentationFormat>On-screen Show (4:3)</PresentationFormat>
  <Paragraphs>127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0" baseType="lpstr">
      <vt:lpstr>Arial</vt:lpstr>
      <vt:lpstr>Calibri</vt:lpstr>
      <vt:lpstr>Comic Sans MS</vt:lpstr>
      <vt:lpstr>Office Theme</vt:lpstr>
      <vt:lpstr>Souvenirladen Krumpel</vt:lpstr>
      <vt:lpstr>Souvenirladen Krumpel</vt:lpstr>
      <vt:lpstr>ich möchte.....kaufen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Sprich mit deinem/r Partner/in</vt:lpstr>
      <vt:lpstr>Sprich mit deinem/r Partner/in</vt:lpstr>
      <vt:lpstr>Sprich mit deinem/r Partner/in</vt:lpstr>
      <vt:lpstr>Sprich mit deinem/r Partner/in</vt:lpstr>
      <vt:lpstr>Sprich mit deinem/r Partner/in</vt:lpstr>
      <vt:lpstr>Sprich mit deinem/r Partner/in</vt:lpstr>
    </vt:vector>
  </TitlesOfParts>
  <Company>Home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Owner</dc:creator>
  <cp:lastModifiedBy>languages</cp:lastModifiedBy>
  <cp:revision>36</cp:revision>
  <dcterms:created xsi:type="dcterms:W3CDTF">2011-06-27T19:36:43Z</dcterms:created>
  <dcterms:modified xsi:type="dcterms:W3CDTF">2020-06-03T20:25:56Z</dcterms:modified>
</cp:coreProperties>
</file>