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Qué</a:t>
            </a:r>
            <a:r>
              <a:rPr lang="en-GB" sz="3600" dirty="0">
                <a:latin typeface="+mn-lt"/>
              </a:rPr>
              <a:t> </a:t>
            </a:r>
            <a:r>
              <a:rPr lang="en-GB" sz="3600" dirty="0" err="1">
                <a:latin typeface="+mn-lt"/>
              </a:rPr>
              <a:t>es</a:t>
            </a:r>
            <a:r>
              <a:rPr lang="en-GB" sz="3600" dirty="0">
                <a:latin typeface="+mn-lt"/>
              </a:rPr>
              <a:t> la Tomatina?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049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La fiesta de la Tomatina </a:t>
            </a:r>
            <a:r>
              <a:rPr lang="en-GB" dirty="0" err="1"/>
              <a:t>es</a:t>
            </a:r>
            <a:r>
              <a:rPr lang="en-GB" dirty="0"/>
              <a:t> un </a:t>
            </a:r>
            <a:r>
              <a:rPr lang="en-GB" dirty="0" err="1"/>
              <a:t>evento</a:t>
            </a:r>
            <a:r>
              <a:rPr lang="en-GB" dirty="0"/>
              <a:t> que se </a:t>
            </a:r>
            <a:r>
              <a:rPr lang="en-GB" dirty="0" err="1"/>
              <a:t>celebra</a:t>
            </a:r>
            <a:r>
              <a:rPr lang="en-GB" dirty="0"/>
              <a:t> </a:t>
            </a:r>
            <a:r>
              <a:rPr lang="en-GB" dirty="0" err="1"/>
              <a:t>desde</a:t>
            </a:r>
            <a:r>
              <a:rPr lang="en-GB" dirty="0"/>
              <a:t> </a:t>
            </a:r>
            <a:r>
              <a:rPr lang="en-GB" dirty="0" err="1"/>
              <a:t>hace</a:t>
            </a:r>
            <a:r>
              <a:rPr lang="en-GB" dirty="0"/>
              <a:t> </a:t>
            </a:r>
            <a:r>
              <a:rPr lang="en-GB" dirty="0" err="1"/>
              <a:t>muchos</a:t>
            </a:r>
            <a:r>
              <a:rPr lang="en-GB" dirty="0"/>
              <a:t> </a:t>
            </a:r>
            <a:r>
              <a:rPr lang="en-GB" dirty="0" err="1"/>
              <a:t>años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Buñol</a:t>
            </a:r>
            <a:r>
              <a:rPr lang="en-GB" dirty="0"/>
              <a:t>,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Comunidad</a:t>
            </a:r>
            <a:r>
              <a:rPr lang="en-GB" dirty="0"/>
              <a:t> </a:t>
            </a:r>
            <a:r>
              <a:rPr lang="en-GB" dirty="0" err="1"/>
              <a:t>Valenciana</a:t>
            </a:r>
            <a:r>
              <a:rPr lang="en-GB" dirty="0"/>
              <a:t>. </a:t>
            </a:r>
            <a:r>
              <a:rPr lang="en-GB" dirty="0" err="1"/>
              <a:t>Tiene</a:t>
            </a:r>
            <a:r>
              <a:rPr lang="en-GB" dirty="0"/>
              <a:t> </a:t>
            </a:r>
            <a:r>
              <a:rPr lang="en-GB" dirty="0" err="1"/>
              <a:t>lugar</a:t>
            </a:r>
            <a:r>
              <a:rPr lang="en-GB" dirty="0"/>
              <a:t> el </a:t>
            </a:r>
            <a:r>
              <a:rPr lang="en-GB" dirty="0" err="1"/>
              <a:t>último</a:t>
            </a:r>
            <a:r>
              <a:rPr lang="en-GB" dirty="0"/>
              <a:t> </a:t>
            </a:r>
            <a:r>
              <a:rPr lang="en-GB" dirty="0" err="1"/>
              <a:t>miércoles</a:t>
            </a:r>
            <a:r>
              <a:rPr lang="en-GB" dirty="0"/>
              <a:t> del </a:t>
            </a:r>
            <a:r>
              <a:rPr lang="en-GB" dirty="0" err="1"/>
              <a:t>mes</a:t>
            </a:r>
            <a:r>
              <a:rPr lang="en-GB" dirty="0"/>
              <a:t> de </a:t>
            </a:r>
            <a:r>
              <a:rPr lang="en-GB" dirty="0" err="1"/>
              <a:t>agosto</a:t>
            </a:r>
            <a:r>
              <a:rPr lang="en-GB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2656893"/>
            <a:ext cx="7632700" cy="772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La Tomatina </a:t>
            </a:r>
            <a:r>
              <a:rPr lang="en-GB" dirty="0" err="1"/>
              <a:t>atrae</a:t>
            </a:r>
            <a:r>
              <a:rPr lang="en-GB" dirty="0"/>
              <a:t> a </a:t>
            </a:r>
            <a:r>
              <a:rPr lang="en-GB" dirty="0" err="1"/>
              <a:t>cientos</a:t>
            </a:r>
            <a:r>
              <a:rPr lang="en-GB" dirty="0"/>
              <a:t> de miles de personas y de </a:t>
            </a:r>
            <a:r>
              <a:rPr lang="en-GB" dirty="0" err="1"/>
              <a:t>turistas</a:t>
            </a:r>
            <a:r>
              <a:rPr lang="en-GB" dirty="0"/>
              <a:t> de </a:t>
            </a:r>
            <a:r>
              <a:rPr lang="en-GB" dirty="0" err="1"/>
              <a:t>todo</a:t>
            </a:r>
            <a:r>
              <a:rPr lang="en-GB" dirty="0"/>
              <a:t> el </a:t>
            </a:r>
            <a:r>
              <a:rPr lang="en-GB" dirty="0" err="1"/>
              <a:t>mundo</a:t>
            </a:r>
            <a:r>
              <a:rPr lang="en-GB" dirty="0"/>
              <a:t> y </a:t>
            </a:r>
            <a:r>
              <a:rPr lang="en-GB" dirty="0" err="1"/>
              <a:t>consiste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tirarse</a:t>
            </a:r>
            <a:r>
              <a:rPr lang="en-GB" dirty="0"/>
              <a:t> </a:t>
            </a:r>
            <a:r>
              <a:rPr lang="en-GB" dirty="0" err="1"/>
              <a:t>tomates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unos</a:t>
            </a:r>
            <a:r>
              <a:rPr lang="en-GB" dirty="0"/>
              <a:t> a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otros</a:t>
            </a:r>
            <a:r>
              <a:rPr lang="en-GB" dirty="0"/>
              <a:t> </a:t>
            </a:r>
            <a:r>
              <a:rPr lang="en-GB" dirty="0" err="1"/>
              <a:t>durante</a:t>
            </a:r>
            <a:r>
              <a:rPr lang="en-GB" dirty="0"/>
              <a:t> horas.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3621667"/>
            <a:ext cx="1815022" cy="495108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b="1" dirty="0"/>
              <a:t>¿</a:t>
            </a:r>
            <a:r>
              <a:rPr lang="en-GB" b="1" dirty="0" err="1"/>
              <a:t>Sabías</a:t>
            </a:r>
            <a:r>
              <a:rPr lang="en-GB" b="1" dirty="0"/>
              <a:t> que?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4453364"/>
            <a:ext cx="4649251" cy="1049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Durante el </a:t>
            </a:r>
            <a:r>
              <a:rPr lang="en-GB" dirty="0" err="1"/>
              <a:t>evento</a:t>
            </a:r>
            <a:r>
              <a:rPr lang="en-GB" dirty="0"/>
              <a:t> principal de la fiesta</a:t>
            </a:r>
            <a:br>
              <a:rPr lang="en-GB" dirty="0"/>
            </a:br>
            <a:r>
              <a:rPr lang="en-GB" dirty="0"/>
              <a:t>de la Tomatina las </a:t>
            </a:r>
            <a:r>
              <a:rPr lang="en-GB" dirty="0" err="1"/>
              <a:t>calles</a:t>
            </a:r>
            <a:r>
              <a:rPr lang="en-GB" dirty="0"/>
              <a:t> de </a:t>
            </a:r>
            <a:r>
              <a:rPr lang="en-GB" dirty="0" err="1"/>
              <a:t>Buñol</a:t>
            </a:r>
            <a:r>
              <a:rPr lang="en-GB" dirty="0"/>
              <a:t> se</a:t>
            </a:r>
            <a:br>
              <a:rPr lang="en-GB" dirty="0"/>
            </a:br>
            <a:r>
              <a:rPr lang="en-GB" dirty="0" err="1"/>
              <a:t>llenan</a:t>
            </a:r>
            <a:r>
              <a:rPr lang="en-GB" dirty="0"/>
              <a:t> de </a:t>
            </a:r>
            <a:r>
              <a:rPr lang="en-GB" dirty="0" err="1"/>
              <a:t>ríos</a:t>
            </a:r>
            <a:r>
              <a:rPr lang="en-GB" dirty="0"/>
              <a:t> de </a:t>
            </a:r>
            <a:r>
              <a:rPr lang="en-GB" dirty="0" err="1"/>
              <a:t>tomate</a:t>
            </a:r>
            <a:r>
              <a:rPr lang="en-GB" dirty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5296618" y="3470633"/>
            <a:ext cx="2838091" cy="28380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¿</a:t>
            </a:r>
            <a:r>
              <a:rPr lang="en-GB" sz="3600" dirty="0" err="1">
                <a:latin typeface="+mn-lt"/>
              </a:rPr>
              <a:t>Desde</a:t>
            </a:r>
            <a:r>
              <a:rPr lang="en-GB" sz="3600" dirty="0">
                <a:latin typeface="+mn-lt"/>
              </a:rPr>
              <a:t> </a:t>
            </a:r>
            <a:r>
              <a:rPr lang="en-GB" sz="3600" dirty="0" err="1">
                <a:latin typeface="+mn-lt"/>
              </a:rPr>
              <a:t>cuándo</a:t>
            </a:r>
            <a:r>
              <a:rPr lang="en-GB" sz="3600" dirty="0">
                <a:latin typeface="+mn-lt"/>
              </a:rPr>
              <a:t> se </a:t>
            </a:r>
            <a:r>
              <a:rPr lang="en-GB" sz="3600" dirty="0" err="1">
                <a:latin typeface="+mn-lt"/>
              </a:rPr>
              <a:t>celebra</a:t>
            </a:r>
            <a:r>
              <a:rPr lang="en-GB" sz="3600" dirty="0">
                <a:latin typeface="+mn-lt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84550"/>
            <a:ext cx="7632700" cy="772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La fiesta de la Tomatina se ha </a:t>
            </a:r>
            <a:r>
              <a:rPr lang="en-GB" dirty="0" err="1"/>
              <a:t>vuelto</a:t>
            </a:r>
            <a:r>
              <a:rPr lang="en-GB" dirty="0"/>
              <a:t> </a:t>
            </a:r>
            <a:r>
              <a:rPr lang="en-GB" dirty="0" err="1"/>
              <a:t>muy</a:t>
            </a:r>
            <a:r>
              <a:rPr lang="en-GB" dirty="0"/>
              <a:t> popular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últimos</a:t>
            </a:r>
            <a:r>
              <a:rPr lang="en-GB" dirty="0"/>
              <a:t> </a:t>
            </a:r>
            <a:r>
              <a:rPr lang="en-GB" dirty="0" err="1"/>
              <a:t>años</a:t>
            </a:r>
            <a:r>
              <a:rPr lang="en-GB" dirty="0"/>
              <a:t>, </a:t>
            </a:r>
            <a:r>
              <a:rPr lang="en-GB" dirty="0" err="1"/>
              <a:t>pero</a:t>
            </a:r>
            <a:r>
              <a:rPr lang="en-GB" dirty="0"/>
              <a:t> </a:t>
            </a:r>
            <a:r>
              <a:rPr lang="en-GB" dirty="0" err="1"/>
              <a:t>empezó</a:t>
            </a:r>
            <a:r>
              <a:rPr lang="en-GB" dirty="0"/>
              <a:t> a </a:t>
            </a:r>
            <a:r>
              <a:rPr lang="en-GB" dirty="0" err="1"/>
              <a:t>celebrarse</a:t>
            </a:r>
            <a:r>
              <a:rPr lang="en-GB" dirty="0"/>
              <a:t> mucho, mucho antes.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0885" y="2711577"/>
            <a:ext cx="3338036" cy="21571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Los </a:t>
            </a:r>
            <a:r>
              <a:rPr lang="en-GB" dirty="0" err="1"/>
              <a:t>primeros</a:t>
            </a:r>
            <a:r>
              <a:rPr lang="en-GB" dirty="0"/>
              <a:t> </a:t>
            </a:r>
            <a:r>
              <a:rPr lang="en-GB" dirty="0" err="1"/>
              <a:t>registros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la fiesta </a:t>
            </a:r>
            <a:r>
              <a:rPr lang="en-GB" dirty="0" err="1"/>
              <a:t>pertenecen</a:t>
            </a:r>
            <a:r>
              <a:rPr lang="en-GB" dirty="0"/>
              <a:t> a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años</a:t>
            </a:r>
            <a:r>
              <a:rPr lang="en-GB" dirty="0"/>
              <a:t> 40 y </a:t>
            </a:r>
            <a:r>
              <a:rPr lang="en-GB" dirty="0" err="1"/>
              <a:t>también</a:t>
            </a:r>
            <a:r>
              <a:rPr lang="en-GB" dirty="0"/>
              <a:t> se </a:t>
            </a:r>
            <a:r>
              <a:rPr lang="en-GB" dirty="0" err="1"/>
              <a:t>sabe</a:t>
            </a:r>
            <a:r>
              <a:rPr lang="en-GB" dirty="0"/>
              <a:t> que </a:t>
            </a:r>
            <a:r>
              <a:rPr lang="en-GB" dirty="0" err="1"/>
              <a:t>durante</a:t>
            </a:r>
            <a:r>
              <a:rPr lang="en-GB" dirty="0"/>
              <a:t> la </a:t>
            </a:r>
            <a:r>
              <a:rPr lang="en-GB" dirty="0" err="1"/>
              <a:t>dictadura</a:t>
            </a:r>
            <a:r>
              <a:rPr lang="en-GB" dirty="0"/>
              <a:t> de Francisco Franco </a:t>
            </a:r>
            <a:r>
              <a:rPr lang="en-GB" dirty="0" err="1"/>
              <a:t>fue</a:t>
            </a:r>
            <a:r>
              <a:rPr lang="en-GB" dirty="0"/>
              <a:t> </a:t>
            </a:r>
            <a:r>
              <a:rPr lang="en-GB" dirty="0" err="1"/>
              <a:t>prohibida</a:t>
            </a:r>
            <a:r>
              <a:rPr lang="en-GB" dirty="0"/>
              <a:t> </a:t>
            </a:r>
            <a:r>
              <a:rPr lang="en-GB" dirty="0" err="1"/>
              <a:t>porque</a:t>
            </a:r>
            <a:r>
              <a:rPr lang="en-GB" dirty="0"/>
              <a:t> no </a:t>
            </a:r>
            <a:r>
              <a:rPr lang="en-GB" dirty="0" err="1"/>
              <a:t>tenía</a:t>
            </a:r>
            <a:r>
              <a:rPr lang="en-GB" dirty="0"/>
              <a:t> </a:t>
            </a:r>
            <a:r>
              <a:rPr lang="en-GB" dirty="0" err="1"/>
              <a:t>ninguna</a:t>
            </a:r>
            <a:r>
              <a:rPr lang="en-GB" dirty="0"/>
              <a:t> </a:t>
            </a:r>
            <a:r>
              <a:rPr lang="en-GB" dirty="0" err="1"/>
              <a:t>vinculación</a:t>
            </a:r>
            <a:r>
              <a:rPr lang="en-GB" dirty="0"/>
              <a:t> con la </a:t>
            </a:r>
            <a:r>
              <a:rPr lang="en-GB" dirty="0" err="1"/>
              <a:t>religión</a:t>
            </a:r>
            <a:r>
              <a:rPr lang="en-GB" dirty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921" y="2378856"/>
            <a:ext cx="4169664" cy="2781133"/>
          </a:xfrm>
          <a:prstGeom prst="round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0885" y="5334948"/>
            <a:ext cx="7632700" cy="772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 err="1"/>
              <a:t>Además</a:t>
            </a:r>
            <a:r>
              <a:rPr lang="en-GB" dirty="0"/>
              <a:t> de la </a:t>
            </a:r>
            <a:r>
              <a:rPr lang="en-GB" dirty="0" err="1"/>
              <a:t>batalla</a:t>
            </a:r>
            <a:r>
              <a:rPr lang="en-GB" dirty="0"/>
              <a:t> de </a:t>
            </a:r>
            <a:r>
              <a:rPr lang="en-GB" dirty="0" err="1"/>
              <a:t>tomates</a:t>
            </a:r>
            <a:r>
              <a:rPr lang="en-GB" dirty="0"/>
              <a:t>, </a:t>
            </a:r>
            <a:r>
              <a:rPr lang="en-GB" dirty="0" err="1"/>
              <a:t>en</a:t>
            </a:r>
            <a:r>
              <a:rPr lang="en-GB" dirty="0"/>
              <a:t> la Tomatina hay </a:t>
            </a:r>
            <a:r>
              <a:rPr lang="en-GB" dirty="0" err="1"/>
              <a:t>música</a:t>
            </a:r>
            <a:r>
              <a:rPr lang="en-GB" dirty="0"/>
              <a:t>, </a:t>
            </a:r>
            <a:r>
              <a:rPr lang="en-GB" dirty="0" err="1"/>
              <a:t>baile</a:t>
            </a:r>
            <a:r>
              <a:rPr lang="en-GB" dirty="0"/>
              <a:t> y </a:t>
            </a:r>
            <a:r>
              <a:rPr lang="en-GB" dirty="0" err="1"/>
              <a:t>muchas</a:t>
            </a:r>
            <a:r>
              <a:rPr lang="en-GB" dirty="0"/>
              <a:t> </a:t>
            </a:r>
            <a:r>
              <a:rPr lang="en-GB" dirty="0" err="1"/>
              <a:t>ganas</a:t>
            </a:r>
            <a:r>
              <a:rPr lang="en-GB" dirty="0"/>
              <a:t> de </a:t>
            </a:r>
            <a:r>
              <a:rPr lang="en-GB" dirty="0" err="1"/>
              <a:t>pasarlo</a:t>
            </a:r>
            <a:r>
              <a:rPr lang="en-GB" dirty="0"/>
              <a:t> </a:t>
            </a:r>
            <a:r>
              <a:rPr lang="en-GB" dirty="0" err="1"/>
              <a:t>bien</a:t>
            </a:r>
            <a:r>
              <a:rPr lang="en-GB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17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Los </a:t>
            </a:r>
            <a:r>
              <a:rPr lang="en-GB" sz="3600" dirty="0" err="1">
                <a:latin typeface="+mn-lt"/>
              </a:rPr>
              <a:t>números</a:t>
            </a:r>
            <a:r>
              <a:rPr lang="en-GB" sz="3600" dirty="0">
                <a:latin typeface="+mn-lt"/>
              </a:rPr>
              <a:t> de la Tomatina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6" y="1259842"/>
            <a:ext cx="7632700" cy="1049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b="1" dirty="0" err="1"/>
              <a:t>Tomates</a:t>
            </a:r>
            <a:endParaRPr lang="en-GB" b="1" dirty="0"/>
          </a:p>
          <a:p>
            <a:r>
              <a:rPr lang="en-GB" dirty="0"/>
              <a:t>La </a:t>
            </a:r>
            <a:r>
              <a:rPr lang="en-GB" dirty="0" err="1"/>
              <a:t>batalla</a:t>
            </a:r>
            <a:r>
              <a:rPr lang="en-GB" dirty="0"/>
              <a:t> principal de la Tomatina </a:t>
            </a:r>
            <a:r>
              <a:rPr lang="en-GB" dirty="0" err="1"/>
              <a:t>emplea</a:t>
            </a:r>
            <a:r>
              <a:rPr lang="en-GB" dirty="0"/>
              <a:t> </a:t>
            </a:r>
            <a:r>
              <a:rPr lang="en-GB" dirty="0" err="1"/>
              <a:t>alrededor</a:t>
            </a:r>
            <a:r>
              <a:rPr lang="en-GB" dirty="0"/>
              <a:t> de </a:t>
            </a:r>
            <a:r>
              <a:rPr lang="en-GB" b="1" dirty="0"/>
              <a:t>150.000 </a:t>
            </a:r>
            <a:r>
              <a:rPr lang="en-GB" b="1" dirty="0" err="1"/>
              <a:t>tomates</a:t>
            </a:r>
            <a:r>
              <a:rPr lang="en-GB" dirty="0"/>
              <a:t>, o lo que </a:t>
            </a:r>
            <a:r>
              <a:rPr lang="en-GB" dirty="0" err="1"/>
              <a:t>es</a:t>
            </a:r>
            <a:r>
              <a:rPr lang="en-GB" dirty="0"/>
              <a:t> lo </a:t>
            </a:r>
            <a:r>
              <a:rPr lang="en-GB" dirty="0" err="1"/>
              <a:t>mismo</a:t>
            </a:r>
            <a:r>
              <a:rPr lang="en-GB" dirty="0"/>
              <a:t>, </a:t>
            </a:r>
            <a:r>
              <a:rPr lang="en-GB" dirty="0" err="1"/>
              <a:t>unas</a:t>
            </a:r>
            <a:r>
              <a:rPr lang="en-GB" dirty="0"/>
              <a:t> </a:t>
            </a:r>
            <a:r>
              <a:rPr lang="en-GB" b="1" dirty="0"/>
              <a:t>40 </a:t>
            </a:r>
            <a:r>
              <a:rPr lang="en-GB" b="1" dirty="0" err="1"/>
              <a:t>toneladas</a:t>
            </a:r>
            <a:r>
              <a:rPr lang="en-GB" b="1" dirty="0"/>
              <a:t> de </a:t>
            </a:r>
            <a:r>
              <a:rPr lang="en-GB" b="1" dirty="0" err="1"/>
              <a:t>tomates</a:t>
            </a:r>
            <a:r>
              <a:rPr lang="en-GB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885" y="2308948"/>
            <a:ext cx="7632700" cy="1326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b="1" dirty="0" err="1"/>
              <a:t>Precio</a:t>
            </a:r>
            <a:endParaRPr lang="en-GB" b="1" dirty="0"/>
          </a:p>
          <a:p>
            <a:r>
              <a:rPr lang="en-GB" dirty="0" err="1"/>
              <a:t>Formar</a:t>
            </a:r>
            <a:r>
              <a:rPr lang="en-GB" dirty="0"/>
              <a:t> parte de la gran fiesta de la Tomatina </a:t>
            </a:r>
            <a:r>
              <a:rPr lang="en-GB" dirty="0" err="1"/>
              <a:t>tiene</a:t>
            </a:r>
            <a:r>
              <a:rPr lang="en-GB" dirty="0"/>
              <a:t> un </a:t>
            </a:r>
            <a:r>
              <a:rPr lang="en-GB" dirty="0" err="1"/>
              <a:t>coste</a:t>
            </a:r>
            <a:r>
              <a:rPr lang="en-GB" dirty="0"/>
              <a:t> </a:t>
            </a:r>
            <a:r>
              <a:rPr lang="en-GB" dirty="0" err="1"/>
              <a:t>debido</a:t>
            </a:r>
            <a:r>
              <a:rPr lang="en-GB" dirty="0"/>
              <a:t> al gran </a:t>
            </a:r>
            <a:r>
              <a:rPr lang="en-GB" dirty="0" err="1"/>
              <a:t>volumen</a:t>
            </a:r>
            <a:r>
              <a:rPr lang="en-GB" dirty="0"/>
              <a:t> de </a:t>
            </a:r>
            <a:r>
              <a:rPr lang="en-GB" dirty="0" err="1"/>
              <a:t>visitantes</a:t>
            </a:r>
            <a:r>
              <a:rPr lang="en-GB" dirty="0"/>
              <a:t> que </a:t>
            </a:r>
            <a:r>
              <a:rPr lang="en-GB" dirty="0" err="1"/>
              <a:t>recibe</a:t>
            </a:r>
            <a:r>
              <a:rPr lang="en-GB" dirty="0"/>
              <a:t>. El </a:t>
            </a:r>
            <a:r>
              <a:rPr lang="en-GB" dirty="0" err="1"/>
              <a:t>precio</a:t>
            </a:r>
            <a:r>
              <a:rPr lang="en-GB" dirty="0"/>
              <a:t> de la entrada </a:t>
            </a:r>
            <a:r>
              <a:rPr lang="en-GB" dirty="0" err="1"/>
              <a:t>en</a:t>
            </a:r>
            <a:r>
              <a:rPr lang="en-GB" dirty="0"/>
              <a:t> 2019 </a:t>
            </a:r>
            <a:r>
              <a:rPr lang="en-GB" dirty="0" err="1"/>
              <a:t>fue</a:t>
            </a:r>
            <a:r>
              <a:rPr lang="en-GB" dirty="0"/>
              <a:t> a </a:t>
            </a:r>
            <a:r>
              <a:rPr lang="en-GB" dirty="0" err="1"/>
              <a:t>partir</a:t>
            </a:r>
            <a:r>
              <a:rPr lang="en-GB" dirty="0"/>
              <a:t> de </a:t>
            </a:r>
            <a:r>
              <a:rPr lang="en-GB" b="1" dirty="0"/>
              <a:t>12 euros</a:t>
            </a:r>
            <a:r>
              <a:rPr lang="en-GB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3635053"/>
            <a:ext cx="7667206" cy="1049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b="1" dirty="0" err="1"/>
              <a:t>Visitantes</a:t>
            </a:r>
            <a:endParaRPr lang="en-GB" b="1" dirty="0"/>
          </a:p>
          <a:p>
            <a:r>
              <a:rPr lang="en-GB" dirty="0" err="1"/>
              <a:t>Más</a:t>
            </a:r>
            <a:r>
              <a:rPr lang="en-GB" dirty="0"/>
              <a:t> de </a:t>
            </a:r>
            <a:r>
              <a:rPr lang="en-GB" b="1" dirty="0"/>
              <a:t>20.000 </a:t>
            </a:r>
            <a:r>
              <a:rPr lang="en-GB" dirty="0"/>
              <a:t>personas de </a:t>
            </a:r>
            <a:r>
              <a:rPr lang="en-GB" dirty="0" err="1"/>
              <a:t>todas</a:t>
            </a:r>
            <a:r>
              <a:rPr lang="en-GB" dirty="0"/>
              <a:t> las </a:t>
            </a:r>
            <a:r>
              <a:rPr lang="en-GB" dirty="0" err="1"/>
              <a:t>partes</a:t>
            </a:r>
            <a:r>
              <a:rPr lang="en-GB" dirty="0"/>
              <a:t> del </a:t>
            </a:r>
            <a:r>
              <a:rPr lang="en-GB" dirty="0" err="1"/>
              <a:t>mundo</a:t>
            </a:r>
            <a:r>
              <a:rPr lang="en-GB" dirty="0"/>
              <a:t> se </a:t>
            </a:r>
            <a:r>
              <a:rPr lang="en-GB" dirty="0" err="1"/>
              <a:t>desplazan</a:t>
            </a:r>
            <a:r>
              <a:rPr lang="en-GB" dirty="0"/>
              <a:t> a </a:t>
            </a:r>
            <a:r>
              <a:rPr lang="en-GB" dirty="0" err="1"/>
              <a:t>Buñol</a:t>
            </a:r>
            <a:r>
              <a:rPr lang="en-GB" dirty="0"/>
              <a:t> </a:t>
            </a:r>
            <a:r>
              <a:rPr lang="en-GB" dirty="0" err="1"/>
              <a:t>cada</a:t>
            </a:r>
            <a:r>
              <a:rPr lang="en-GB" dirty="0"/>
              <a:t> </a:t>
            </a:r>
            <a:r>
              <a:rPr lang="en-GB" dirty="0" err="1"/>
              <a:t>agosto</a:t>
            </a:r>
            <a:r>
              <a:rPr lang="en-GB" dirty="0"/>
              <a:t> para </a:t>
            </a:r>
            <a:r>
              <a:rPr lang="en-GB" dirty="0" err="1"/>
              <a:t>participar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fiesta.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4645242"/>
            <a:ext cx="3781844" cy="1695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b="1" dirty="0"/>
              <a:t>¡</a:t>
            </a:r>
            <a:r>
              <a:rPr lang="en-GB" sz="1600" b="1" dirty="0" err="1"/>
              <a:t>Piensa</a:t>
            </a:r>
            <a:r>
              <a:rPr lang="en-GB" sz="1600" b="1" dirty="0"/>
              <a:t> y </a:t>
            </a:r>
            <a:r>
              <a:rPr lang="en-GB" sz="1600" b="1" dirty="0" err="1"/>
              <a:t>resuelve</a:t>
            </a:r>
            <a:r>
              <a:rPr lang="en-GB" sz="1600" b="1" dirty="0"/>
              <a:t>!</a:t>
            </a:r>
          </a:p>
          <a:p>
            <a:r>
              <a:rPr lang="en-GB" sz="1600" dirty="0"/>
              <a:t>Si se </a:t>
            </a:r>
            <a:r>
              <a:rPr lang="en-GB" sz="1600" dirty="0" err="1"/>
              <a:t>sabe</a:t>
            </a:r>
            <a:r>
              <a:rPr lang="en-GB" sz="1600" dirty="0"/>
              <a:t> que 35.000 personas </a:t>
            </a:r>
            <a:r>
              <a:rPr lang="en-GB" sz="1600" dirty="0" err="1"/>
              <a:t>han</a:t>
            </a:r>
            <a:r>
              <a:rPr lang="en-GB" sz="1600" dirty="0"/>
              <a:t> </a:t>
            </a:r>
            <a:r>
              <a:rPr lang="en-GB" sz="1600" dirty="0" err="1"/>
              <a:t>comprado</a:t>
            </a:r>
            <a:r>
              <a:rPr lang="en-GB" sz="1600" dirty="0"/>
              <a:t> entrada para la Tomatina y </a:t>
            </a:r>
            <a:r>
              <a:rPr lang="en-GB" sz="1600" dirty="0" err="1"/>
              <a:t>cada</a:t>
            </a:r>
            <a:r>
              <a:rPr lang="en-GB" sz="1600" dirty="0"/>
              <a:t> </a:t>
            </a:r>
            <a:r>
              <a:rPr lang="en-GB" sz="1600" dirty="0" err="1"/>
              <a:t>una</a:t>
            </a:r>
            <a:r>
              <a:rPr lang="en-GB" sz="1600" dirty="0"/>
              <a:t> </a:t>
            </a:r>
            <a:r>
              <a:rPr lang="en-GB" sz="1600" dirty="0" err="1"/>
              <a:t>recibe</a:t>
            </a:r>
            <a:r>
              <a:rPr lang="en-GB" sz="1600" dirty="0"/>
              <a:t> 6 </a:t>
            </a:r>
            <a:r>
              <a:rPr lang="en-GB" sz="1600" dirty="0" err="1"/>
              <a:t>tomates</a:t>
            </a:r>
            <a:r>
              <a:rPr lang="en-GB" sz="1600" dirty="0"/>
              <a:t> para </a:t>
            </a:r>
            <a:r>
              <a:rPr lang="en-GB" sz="1600" dirty="0" err="1"/>
              <a:t>lanzar</a:t>
            </a:r>
            <a:r>
              <a:rPr lang="en-GB" sz="1600" dirty="0"/>
              <a:t>, ¿</a:t>
            </a:r>
            <a:r>
              <a:rPr lang="en-GB" sz="1600" dirty="0" err="1"/>
              <a:t>cuántos</a:t>
            </a:r>
            <a:r>
              <a:rPr lang="en-GB" sz="1600" dirty="0"/>
              <a:t> </a:t>
            </a:r>
            <a:r>
              <a:rPr lang="en-GB" sz="1600" dirty="0" err="1"/>
              <a:t>tomates</a:t>
            </a:r>
            <a:r>
              <a:rPr lang="en-GB" sz="1600" dirty="0"/>
              <a:t> se </a:t>
            </a:r>
            <a:r>
              <a:rPr lang="en-GB" sz="1600" dirty="0" err="1"/>
              <a:t>utilizarán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total?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334" y="4217559"/>
            <a:ext cx="2164396" cy="23385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9313" y="5175849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210.000 tomates</a:t>
            </a:r>
          </a:p>
        </p:txBody>
      </p:sp>
    </p:spTree>
    <p:extLst>
      <p:ext uri="{BB962C8B-B14F-4D97-AF65-F5344CB8AC3E}">
        <p14:creationId xmlns:p14="http://schemas.microsoft.com/office/powerpoint/2010/main" val="29208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Las </a:t>
            </a:r>
            <a:r>
              <a:rPr lang="en-GB" sz="3600" dirty="0" err="1">
                <a:latin typeface="+mn-lt"/>
              </a:rPr>
              <a:t>normas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315538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Si </a:t>
            </a:r>
            <a:r>
              <a:rPr lang="en-GB" dirty="0" err="1"/>
              <a:t>alguna</a:t>
            </a:r>
            <a:r>
              <a:rPr lang="en-GB" dirty="0"/>
              <a:t> </a:t>
            </a:r>
            <a:r>
              <a:rPr lang="en-GB" dirty="0" err="1"/>
              <a:t>vez</a:t>
            </a:r>
            <a:r>
              <a:rPr lang="en-GB" dirty="0"/>
              <a:t> decides </a:t>
            </a:r>
            <a:r>
              <a:rPr lang="en-GB" dirty="0" err="1"/>
              <a:t>visitar</a:t>
            </a:r>
            <a:r>
              <a:rPr lang="en-GB" dirty="0"/>
              <a:t> la fiesta de la Tomatina </a:t>
            </a:r>
            <a:r>
              <a:rPr lang="en-GB" dirty="0" err="1"/>
              <a:t>debes</a:t>
            </a:r>
            <a:r>
              <a:rPr lang="en-GB" dirty="0"/>
              <a:t> </a:t>
            </a:r>
            <a:r>
              <a:rPr lang="en-GB" dirty="0" err="1"/>
              <a:t>conocer</a:t>
            </a:r>
            <a:r>
              <a:rPr lang="en-GB" dirty="0"/>
              <a:t> las </a:t>
            </a:r>
            <a:r>
              <a:rPr lang="en-GB" dirty="0" err="1"/>
              <a:t>siguientes</a:t>
            </a:r>
            <a:r>
              <a:rPr lang="en-GB" dirty="0"/>
              <a:t> </a:t>
            </a:r>
            <a:r>
              <a:rPr lang="en-GB" dirty="0" err="1"/>
              <a:t>normas</a:t>
            </a:r>
            <a:r>
              <a:rPr lang="en-GB" dirty="0"/>
              <a:t>: </a:t>
            </a:r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55650" y="1923494"/>
            <a:ext cx="7632700" cy="495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No </a:t>
            </a:r>
            <a:r>
              <a:rPr lang="en-GB" dirty="0" err="1"/>
              <a:t>puedes</a:t>
            </a:r>
            <a:r>
              <a:rPr lang="en-GB" dirty="0"/>
              <a:t> </a:t>
            </a:r>
            <a:r>
              <a:rPr lang="en-GB" dirty="0" err="1"/>
              <a:t>entrar</a:t>
            </a:r>
            <a:r>
              <a:rPr lang="en-GB" dirty="0"/>
              <a:t> al </a:t>
            </a:r>
            <a:r>
              <a:rPr lang="en-GB" dirty="0" err="1"/>
              <a:t>recinto</a:t>
            </a:r>
            <a:r>
              <a:rPr lang="en-GB" dirty="0"/>
              <a:t> con </a:t>
            </a:r>
            <a:r>
              <a:rPr lang="en-GB" dirty="0" err="1"/>
              <a:t>botellas</a:t>
            </a:r>
            <a:r>
              <a:rPr lang="en-GB" dirty="0"/>
              <a:t> u </a:t>
            </a:r>
            <a:r>
              <a:rPr lang="en-GB" dirty="0" err="1"/>
              <a:t>objetos</a:t>
            </a:r>
            <a:r>
              <a:rPr lang="en-GB" dirty="0"/>
              <a:t> </a:t>
            </a:r>
            <a:r>
              <a:rPr lang="en-GB" dirty="0" err="1"/>
              <a:t>duros</a:t>
            </a:r>
            <a:r>
              <a:rPr lang="en-GB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885" y="2496637"/>
            <a:ext cx="7632700" cy="772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 err="1"/>
              <a:t>Tienes</a:t>
            </a:r>
            <a:r>
              <a:rPr lang="en-GB" dirty="0"/>
              <a:t> que </a:t>
            </a:r>
            <a:r>
              <a:rPr lang="en-GB" dirty="0" err="1"/>
              <a:t>aplastar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tomates</a:t>
            </a:r>
            <a:r>
              <a:rPr lang="en-GB" dirty="0"/>
              <a:t> antes de </a:t>
            </a:r>
            <a:r>
              <a:rPr lang="en-GB" dirty="0" err="1"/>
              <a:t>lanzarlos</a:t>
            </a:r>
            <a:r>
              <a:rPr lang="en-GB" dirty="0"/>
              <a:t> a la </a:t>
            </a:r>
            <a:r>
              <a:rPr lang="en-GB" dirty="0" err="1"/>
              <a:t>gente</a:t>
            </a:r>
            <a:r>
              <a:rPr lang="en-GB" dirty="0"/>
              <a:t>. ¡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seguro</a:t>
            </a:r>
            <a:r>
              <a:rPr lang="en-GB" dirty="0"/>
              <a:t> y </a:t>
            </a:r>
            <a:r>
              <a:rPr lang="en-GB" dirty="0" err="1"/>
              <a:t>hace</a:t>
            </a:r>
            <a:r>
              <a:rPr lang="en-GB" dirty="0"/>
              <a:t> </a:t>
            </a:r>
            <a:r>
              <a:rPr lang="en-GB" dirty="0" err="1"/>
              <a:t>menos</a:t>
            </a:r>
            <a:r>
              <a:rPr lang="en-GB" dirty="0"/>
              <a:t> </a:t>
            </a:r>
            <a:r>
              <a:rPr lang="en-GB" dirty="0" err="1"/>
              <a:t>daño</a:t>
            </a:r>
            <a:r>
              <a:rPr lang="en-GB" dirty="0"/>
              <a:t>!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0885" y="3359357"/>
            <a:ext cx="7632700" cy="495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No </a:t>
            </a:r>
            <a:r>
              <a:rPr lang="en-GB" dirty="0" err="1"/>
              <a:t>puedes</a:t>
            </a:r>
            <a:r>
              <a:rPr lang="en-GB" dirty="0"/>
              <a:t> romper o </a:t>
            </a:r>
            <a:r>
              <a:rPr lang="en-GB" dirty="0" err="1"/>
              <a:t>lanzar</a:t>
            </a:r>
            <a:r>
              <a:rPr lang="en-GB" dirty="0"/>
              <a:t> </a:t>
            </a:r>
            <a:r>
              <a:rPr lang="en-GB" dirty="0" err="1"/>
              <a:t>camisetas</a:t>
            </a:r>
            <a:r>
              <a:rPr lang="en-GB" dirty="0"/>
              <a:t> a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demás</a:t>
            </a:r>
            <a:r>
              <a:rPr lang="en-GB" dirty="0"/>
              <a:t>.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0" y="3945078"/>
            <a:ext cx="2734187" cy="1049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 err="1"/>
              <a:t>Tienes</a:t>
            </a:r>
            <a:r>
              <a:rPr lang="en-GB" dirty="0"/>
              <a:t> que </a:t>
            </a:r>
            <a:r>
              <a:rPr lang="en-GB" dirty="0" err="1"/>
              <a:t>dejar</a:t>
            </a:r>
            <a:r>
              <a:rPr lang="en-GB" dirty="0"/>
              <a:t> de </a:t>
            </a:r>
            <a:r>
              <a:rPr lang="en-GB" dirty="0" err="1"/>
              <a:t>lanzar</a:t>
            </a:r>
            <a:r>
              <a:rPr lang="en-GB" dirty="0"/>
              <a:t> </a:t>
            </a:r>
            <a:r>
              <a:rPr lang="en-GB" dirty="0" err="1"/>
              <a:t>tomates</a:t>
            </a:r>
            <a:r>
              <a:rPr lang="en-GB" dirty="0"/>
              <a:t> </a:t>
            </a:r>
            <a:r>
              <a:rPr lang="en-GB" dirty="0" err="1"/>
              <a:t>cuando</a:t>
            </a:r>
            <a:r>
              <a:rPr lang="en-GB" dirty="0"/>
              <a:t> </a:t>
            </a:r>
            <a:r>
              <a:rPr lang="en-GB" dirty="0" err="1"/>
              <a:t>escuches</a:t>
            </a:r>
            <a:r>
              <a:rPr lang="en-GB" dirty="0"/>
              <a:t> la </a:t>
            </a:r>
            <a:r>
              <a:rPr lang="en-GB" dirty="0" err="1"/>
              <a:t>señal</a:t>
            </a:r>
            <a:r>
              <a:rPr lang="en-GB" dirty="0"/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49" y="5084797"/>
            <a:ext cx="2734187" cy="1326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 err="1"/>
              <a:t>Tienes</a:t>
            </a:r>
            <a:r>
              <a:rPr lang="en-GB" dirty="0"/>
              <a:t> que </a:t>
            </a:r>
            <a:r>
              <a:rPr lang="en-GB" dirty="0" err="1"/>
              <a:t>hacer</a:t>
            </a:r>
            <a:r>
              <a:rPr lang="en-GB" dirty="0"/>
              <a:t> </a:t>
            </a:r>
            <a:r>
              <a:rPr lang="en-GB" dirty="0" err="1"/>
              <a:t>caso</a:t>
            </a:r>
            <a:r>
              <a:rPr lang="en-GB" dirty="0"/>
              <a:t> a las </a:t>
            </a:r>
            <a:r>
              <a:rPr lang="en-GB" dirty="0" err="1"/>
              <a:t>indicaciones</a:t>
            </a:r>
            <a:r>
              <a:rPr lang="en-GB" dirty="0"/>
              <a:t> del personal de </a:t>
            </a:r>
            <a:r>
              <a:rPr lang="en-GB" dirty="0" err="1"/>
              <a:t>seguridad</a:t>
            </a:r>
            <a:r>
              <a:rPr lang="en-GB" dirty="0"/>
              <a:t> de </a:t>
            </a:r>
            <a:r>
              <a:rPr lang="en-GB" dirty="0" err="1"/>
              <a:t>Buñol</a:t>
            </a:r>
            <a:r>
              <a:rPr lang="en-GB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86" y="3889179"/>
            <a:ext cx="5179563" cy="28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1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La </a:t>
            </a:r>
            <a:r>
              <a:rPr lang="en-GB" sz="3600" dirty="0" err="1">
                <a:latin typeface="+mn-lt"/>
              </a:rPr>
              <a:t>polémica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315538"/>
            <a:ext cx="7632700" cy="1326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A </a:t>
            </a:r>
            <a:r>
              <a:rPr lang="en-GB" dirty="0" err="1"/>
              <a:t>pesar</a:t>
            </a:r>
            <a:r>
              <a:rPr lang="en-GB" dirty="0"/>
              <a:t> que la fiesta de la Tomatina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muy</a:t>
            </a:r>
            <a:r>
              <a:rPr lang="en-GB" dirty="0"/>
              <a:t> popular, </a:t>
            </a:r>
            <a:r>
              <a:rPr lang="en-GB" dirty="0" err="1"/>
              <a:t>lleva</a:t>
            </a:r>
            <a:r>
              <a:rPr lang="en-GB" dirty="0"/>
              <a:t> </a:t>
            </a:r>
            <a:r>
              <a:rPr lang="en-GB" dirty="0" err="1"/>
              <a:t>consigo</a:t>
            </a:r>
            <a:r>
              <a:rPr lang="en-GB" dirty="0"/>
              <a:t> un </a:t>
            </a:r>
            <a:r>
              <a:rPr lang="en-GB" dirty="0" err="1"/>
              <a:t>poco</a:t>
            </a:r>
            <a:r>
              <a:rPr lang="en-GB" dirty="0"/>
              <a:t> de </a:t>
            </a:r>
            <a:r>
              <a:rPr lang="en-GB" dirty="0" err="1"/>
              <a:t>polémica</a:t>
            </a:r>
            <a:r>
              <a:rPr lang="en-GB" dirty="0"/>
              <a:t>.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torno</a:t>
            </a:r>
            <a:r>
              <a:rPr lang="en-GB" dirty="0"/>
              <a:t> a la </a:t>
            </a:r>
            <a:r>
              <a:rPr lang="en-GB" dirty="0" err="1"/>
              <a:t>celebración</a:t>
            </a:r>
            <a:r>
              <a:rPr lang="en-GB" dirty="0"/>
              <a:t> hay dos </a:t>
            </a:r>
            <a:r>
              <a:rPr lang="en-GB" dirty="0" err="1"/>
              <a:t>posturas</a:t>
            </a:r>
            <a:r>
              <a:rPr lang="en-GB" dirty="0"/>
              <a:t>, la de </a:t>
            </a:r>
            <a:r>
              <a:rPr lang="en-GB" dirty="0" err="1"/>
              <a:t>aquellas</a:t>
            </a:r>
            <a:r>
              <a:rPr lang="en-GB" dirty="0"/>
              <a:t> personas que </a:t>
            </a:r>
            <a:r>
              <a:rPr lang="en-GB" dirty="0" err="1"/>
              <a:t>están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contra y las de las personas que </a:t>
            </a:r>
            <a:r>
              <a:rPr lang="en-GB" dirty="0" err="1"/>
              <a:t>están</a:t>
            </a:r>
            <a:r>
              <a:rPr lang="en-GB" dirty="0"/>
              <a:t> a </a:t>
            </a:r>
            <a:r>
              <a:rPr lang="en-GB" dirty="0" err="1"/>
              <a:t>favor</a:t>
            </a:r>
            <a:r>
              <a:rPr lang="en-GB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23733" y="2689806"/>
            <a:ext cx="1340569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A </a:t>
            </a:r>
            <a:r>
              <a:rPr lang="en-GB" b="1" dirty="0" err="1"/>
              <a:t>favor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5721589" y="2692046"/>
            <a:ext cx="1340569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 err="1"/>
              <a:t>En</a:t>
            </a:r>
            <a:r>
              <a:rPr lang="en-GB" b="1" dirty="0"/>
              <a:t> contra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26712" y="3041465"/>
            <a:ext cx="3178433" cy="1326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 err="1"/>
              <a:t>Desperdicio</a:t>
            </a:r>
            <a:r>
              <a:rPr lang="en-GB" dirty="0"/>
              <a:t> de </a:t>
            </a:r>
            <a:r>
              <a:rPr lang="en-GB" dirty="0" err="1"/>
              <a:t>tomates</a:t>
            </a:r>
            <a:r>
              <a:rPr lang="en-GB" dirty="0"/>
              <a:t>,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ocasiones</a:t>
            </a:r>
            <a:r>
              <a:rPr lang="en-GB" dirty="0"/>
              <a:t> </a:t>
            </a:r>
            <a:r>
              <a:rPr lang="en-GB" dirty="0" err="1"/>
              <a:t>más</a:t>
            </a:r>
            <a:r>
              <a:rPr lang="en-GB" dirty="0"/>
              <a:t> de 160 </a:t>
            </a:r>
            <a:r>
              <a:rPr lang="en-GB" dirty="0" err="1"/>
              <a:t>toneladas</a:t>
            </a:r>
            <a:r>
              <a:rPr lang="en-GB" dirty="0"/>
              <a:t>, que </a:t>
            </a:r>
            <a:r>
              <a:rPr lang="en-GB" dirty="0" err="1"/>
              <a:t>acaban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calle</a:t>
            </a:r>
            <a:r>
              <a:rPr lang="en-GB" dirty="0"/>
              <a:t>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6711" y="4519838"/>
            <a:ext cx="3178433" cy="495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 err="1"/>
              <a:t>Gasto</a:t>
            </a:r>
            <a:r>
              <a:rPr lang="en-GB" dirty="0"/>
              <a:t> </a:t>
            </a:r>
            <a:r>
              <a:rPr lang="en-GB" dirty="0" err="1"/>
              <a:t>económico</a:t>
            </a:r>
            <a:r>
              <a:rPr lang="en-GB" dirty="0"/>
              <a:t> </a:t>
            </a:r>
            <a:r>
              <a:rPr lang="en-GB" dirty="0" err="1"/>
              <a:t>innecesario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5026710" y="5154464"/>
            <a:ext cx="3178433" cy="495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 err="1"/>
              <a:t>Destrucción</a:t>
            </a:r>
            <a:r>
              <a:rPr lang="en-GB" dirty="0"/>
              <a:t> de </a:t>
            </a:r>
            <a:r>
              <a:rPr lang="en-GB" dirty="0" err="1"/>
              <a:t>producto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104800" y="3066056"/>
            <a:ext cx="3178433" cy="1603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Los </a:t>
            </a:r>
            <a:r>
              <a:rPr lang="en-GB" dirty="0" err="1"/>
              <a:t>tomates</a:t>
            </a:r>
            <a:r>
              <a:rPr lang="en-GB" dirty="0"/>
              <a:t> que se </a:t>
            </a:r>
            <a:r>
              <a:rPr lang="en-GB" dirty="0" err="1"/>
              <a:t>utilizan</a:t>
            </a:r>
            <a:r>
              <a:rPr lang="en-GB" dirty="0"/>
              <a:t> </a:t>
            </a:r>
            <a:r>
              <a:rPr lang="en-GB" dirty="0" err="1"/>
              <a:t>están</a:t>
            </a:r>
            <a:r>
              <a:rPr lang="en-GB" dirty="0"/>
              <a:t> </a:t>
            </a:r>
            <a:r>
              <a:rPr lang="en-GB" dirty="0" err="1"/>
              <a:t>demasiado</a:t>
            </a:r>
            <a:r>
              <a:rPr lang="en-GB" dirty="0"/>
              <a:t> </a:t>
            </a:r>
            <a:r>
              <a:rPr lang="en-GB" dirty="0" err="1"/>
              <a:t>maduros</a:t>
            </a:r>
            <a:r>
              <a:rPr lang="en-GB" dirty="0"/>
              <a:t> para el consume </a:t>
            </a:r>
            <a:r>
              <a:rPr lang="en-GB" dirty="0" err="1"/>
              <a:t>humano</a:t>
            </a:r>
            <a:r>
              <a:rPr lang="en-GB" dirty="0"/>
              <a:t>, </a:t>
            </a:r>
            <a:r>
              <a:rPr lang="en-GB" dirty="0" err="1"/>
              <a:t>por</a:t>
            </a:r>
            <a:r>
              <a:rPr lang="en-GB" dirty="0"/>
              <a:t> lo que </a:t>
            </a:r>
            <a:r>
              <a:rPr lang="en-GB" dirty="0" err="1"/>
              <a:t>es</a:t>
            </a:r>
            <a:r>
              <a:rPr lang="en-GB" dirty="0"/>
              <a:t> viable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utilización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fiesta.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04800" y="4768411"/>
            <a:ext cx="3178433" cy="772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 err="1"/>
              <a:t>Ingreso</a:t>
            </a:r>
            <a:r>
              <a:rPr lang="en-GB" dirty="0"/>
              <a:t> de </a:t>
            </a:r>
            <a:r>
              <a:rPr lang="en-GB" dirty="0" err="1"/>
              <a:t>dinero</a:t>
            </a:r>
            <a:r>
              <a:rPr lang="en-GB" dirty="0"/>
              <a:t> </a:t>
            </a:r>
            <a:r>
              <a:rPr lang="en-GB" dirty="0" err="1"/>
              <a:t>gracias</a:t>
            </a:r>
            <a:r>
              <a:rPr lang="en-GB" dirty="0"/>
              <a:t> al </a:t>
            </a:r>
            <a:r>
              <a:rPr lang="en-GB" dirty="0" err="1"/>
              <a:t>turismo</a:t>
            </a:r>
            <a:r>
              <a:rPr lang="en-GB" dirty="0"/>
              <a:t> </a:t>
            </a:r>
            <a:r>
              <a:rPr lang="en-GB" dirty="0" err="1"/>
              <a:t>internacional</a:t>
            </a:r>
            <a:r>
              <a:rPr lang="en-GB" dirty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68" y="5065239"/>
            <a:ext cx="2862838" cy="216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8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129</TotalTime>
  <Words>497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Twinkl</vt:lpstr>
      <vt:lpstr>Arial</vt:lpstr>
      <vt:lpstr>Calibri</vt:lpstr>
      <vt:lpstr>Office Theme</vt:lpstr>
      <vt:lpstr>PowerPoint Presentation</vt:lpstr>
      <vt:lpstr>¿Qué es la Tomatina?</vt:lpstr>
      <vt:lpstr>¿Desde cuándo se celebra?</vt:lpstr>
      <vt:lpstr>Los números de la Tomatina</vt:lpstr>
      <vt:lpstr>Las normas</vt:lpstr>
      <vt:lpstr>La polémica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Alonso</dc:creator>
  <cp:lastModifiedBy>languages</cp:lastModifiedBy>
  <cp:revision>18</cp:revision>
  <dcterms:created xsi:type="dcterms:W3CDTF">2019-07-17T12:35:34Z</dcterms:created>
  <dcterms:modified xsi:type="dcterms:W3CDTF">2020-06-03T16:26:31Z</dcterms:modified>
</cp:coreProperties>
</file>