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8" r:id="rId9"/>
    <p:sldId id="271" r:id="rId10"/>
    <p:sldId id="267" r:id="rId11"/>
    <p:sldId id="297" r:id="rId12"/>
    <p:sldId id="270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8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15B869-DD3D-4F9A-845E-37008CADBDA3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FD4823C-6633-4D35-A344-454BAB211EA5}">
      <dgm:prSet phldrT="[Text]"/>
      <dgm:spPr>
        <a:solidFill>
          <a:srgbClr val="993300"/>
        </a:solidFill>
      </dgm:spPr>
      <dgm:t>
        <a:bodyPr/>
        <a:lstStyle/>
        <a:p>
          <a:r>
            <a:rPr lang="en-GB" b="1" dirty="0">
              <a:solidFill>
                <a:schemeClr val="tx1"/>
              </a:solidFill>
            </a:rPr>
            <a:t>Identify s</a:t>
          </a:r>
          <a:r>
            <a:rPr lang="en-GB" b="0" dirty="0">
              <a:solidFill>
                <a:schemeClr val="tx1"/>
              </a:solidFill>
            </a:rPr>
            <a:t>ome impacts of living near to a coast</a:t>
          </a:r>
          <a:r>
            <a:rPr lang="en-GB" b="1" dirty="0">
              <a:solidFill>
                <a:schemeClr val="tx1"/>
              </a:solidFill>
            </a:rPr>
            <a:t>…</a:t>
          </a:r>
          <a:endParaRPr lang="en-GB" b="0" dirty="0">
            <a:solidFill>
              <a:schemeClr val="tx1"/>
            </a:solidFill>
          </a:endParaRPr>
        </a:p>
      </dgm:t>
    </dgm:pt>
    <dgm:pt modelId="{753396D8-EBD5-4F27-9343-CF11EB016B16}" type="parTrans" cxnId="{BF268D77-CE5D-48D6-A935-336C3F557B63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9F22AE9C-4ECB-4640-92F3-A905963B57B3}" type="sibTrans" cxnId="{BF268D77-CE5D-48D6-A935-336C3F557B63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E9566A28-5ACD-4B1E-B51E-16F349058315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GB" b="1" dirty="0">
              <a:solidFill>
                <a:schemeClr val="tx1"/>
              </a:solidFill>
            </a:rPr>
            <a:t>Invent </a:t>
          </a:r>
          <a:r>
            <a:rPr lang="en-GB" b="0" dirty="0">
              <a:solidFill>
                <a:schemeClr val="tx1"/>
              </a:solidFill>
            </a:rPr>
            <a:t>your own method to tackle the problems</a:t>
          </a:r>
        </a:p>
      </dgm:t>
    </dgm:pt>
    <dgm:pt modelId="{DDF75108-4826-4E19-BC05-2F2551D66BDE}" type="parTrans" cxnId="{8B876A7B-5612-4D63-905B-BA609B3A4568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0F68EBD7-9387-4235-80C9-0DD7D3D93741}" type="sibTrans" cxnId="{8B876A7B-5612-4D63-905B-BA609B3A4568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37802A34-3BF2-4FE0-84F3-AFEDA7E54ED3}">
      <dgm:prSet phldrT="[Text]"/>
      <dgm:spPr>
        <a:solidFill>
          <a:srgbClr val="FFC000"/>
        </a:solidFill>
      </dgm:spPr>
      <dgm:t>
        <a:bodyPr/>
        <a:lstStyle/>
        <a:p>
          <a:r>
            <a:rPr lang="en-GB" b="1" dirty="0">
              <a:solidFill>
                <a:schemeClr val="tx1"/>
              </a:solidFill>
            </a:rPr>
            <a:t>Compare and contrast </a:t>
          </a:r>
          <a:r>
            <a:rPr lang="en-GB" b="0" dirty="0">
              <a:solidFill>
                <a:schemeClr val="tx1"/>
              </a:solidFill>
            </a:rPr>
            <a:t>your inventions with what is actually used</a:t>
          </a:r>
        </a:p>
      </dgm:t>
    </dgm:pt>
    <dgm:pt modelId="{35410B36-DF1C-410A-A48F-714BD9E8FD79}" type="parTrans" cxnId="{207D6D4C-644A-4A0D-93DE-28C39B99DE40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EC601FC1-B93A-4869-A701-034A52409E6D}" type="sibTrans" cxnId="{207D6D4C-644A-4A0D-93DE-28C39B99DE40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4188A397-039A-4944-A31B-619A33B4E98A}" type="pres">
      <dgm:prSet presAssocID="{C915B869-DD3D-4F9A-845E-37008CADBDA3}" presName="linearFlow" presStyleCnt="0">
        <dgm:presLayoutVars>
          <dgm:dir/>
          <dgm:resizeHandles val="exact"/>
        </dgm:presLayoutVars>
      </dgm:prSet>
      <dgm:spPr/>
    </dgm:pt>
    <dgm:pt modelId="{30A768FF-5486-451C-8D28-3E402F996E53}" type="pres">
      <dgm:prSet presAssocID="{9FD4823C-6633-4D35-A344-454BAB211EA5}" presName="composite" presStyleCnt="0"/>
      <dgm:spPr/>
    </dgm:pt>
    <dgm:pt modelId="{310A4C49-36CF-424D-A405-8412F3B9523B}" type="pres">
      <dgm:prSet presAssocID="{9FD4823C-6633-4D35-A344-454BAB211EA5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4847FBB8-04B6-434D-9662-884FE21BE275}" type="pres">
      <dgm:prSet presAssocID="{9FD4823C-6633-4D35-A344-454BAB211EA5}" presName="txShp" presStyleLbl="node1" presStyleIdx="0" presStyleCnt="3">
        <dgm:presLayoutVars>
          <dgm:bulletEnabled val="1"/>
        </dgm:presLayoutVars>
      </dgm:prSet>
      <dgm:spPr/>
    </dgm:pt>
    <dgm:pt modelId="{928B0000-EC6F-4E30-9993-6B3473C9815C}" type="pres">
      <dgm:prSet presAssocID="{9F22AE9C-4ECB-4640-92F3-A905963B57B3}" presName="spacing" presStyleCnt="0"/>
      <dgm:spPr/>
    </dgm:pt>
    <dgm:pt modelId="{28F82717-41E5-4994-8AC1-F747FDAE1959}" type="pres">
      <dgm:prSet presAssocID="{E9566A28-5ACD-4B1E-B51E-16F349058315}" presName="composite" presStyleCnt="0"/>
      <dgm:spPr/>
    </dgm:pt>
    <dgm:pt modelId="{45B99FEE-4E56-4314-A5B0-53E34C8B0149}" type="pres">
      <dgm:prSet presAssocID="{E9566A28-5ACD-4B1E-B51E-16F349058315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45D3CAE1-118A-4ACA-B71C-FB2DF82DDC8D}" type="pres">
      <dgm:prSet presAssocID="{E9566A28-5ACD-4B1E-B51E-16F349058315}" presName="txShp" presStyleLbl="node1" presStyleIdx="1" presStyleCnt="3">
        <dgm:presLayoutVars>
          <dgm:bulletEnabled val="1"/>
        </dgm:presLayoutVars>
      </dgm:prSet>
      <dgm:spPr/>
    </dgm:pt>
    <dgm:pt modelId="{0B3A8ADA-AB8C-4626-A697-CD7FE5B1590B}" type="pres">
      <dgm:prSet presAssocID="{0F68EBD7-9387-4235-80C9-0DD7D3D93741}" presName="spacing" presStyleCnt="0"/>
      <dgm:spPr/>
    </dgm:pt>
    <dgm:pt modelId="{8880477E-D9C6-468A-9CAA-BFC0164CA71A}" type="pres">
      <dgm:prSet presAssocID="{37802A34-3BF2-4FE0-84F3-AFEDA7E54ED3}" presName="composite" presStyleCnt="0"/>
      <dgm:spPr/>
    </dgm:pt>
    <dgm:pt modelId="{FABDD2E3-9646-4F44-9A2D-0484455B72C9}" type="pres">
      <dgm:prSet presAssocID="{37802A34-3BF2-4FE0-84F3-AFEDA7E54ED3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09FB03FA-59C9-4B18-AB5E-CA7E06E8A7D6}" type="pres">
      <dgm:prSet presAssocID="{37802A34-3BF2-4FE0-84F3-AFEDA7E54ED3}" presName="txShp" presStyleLbl="node1" presStyleIdx="2" presStyleCnt="3">
        <dgm:presLayoutVars>
          <dgm:bulletEnabled val="1"/>
        </dgm:presLayoutVars>
      </dgm:prSet>
      <dgm:spPr/>
    </dgm:pt>
  </dgm:ptLst>
  <dgm:cxnLst>
    <dgm:cxn modelId="{4B152634-2B45-4541-9B84-19B2FFEF1233}" type="presOf" srcId="{E9566A28-5ACD-4B1E-B51E-16F349058315}" destId="{45D3CAE1-118A-4ACA-B71C-FB2DF82DDC8D}" srcOrd="0" destOrd="0" presId="urn:microsoft.com/office/officeart/2005/8/layout/vList3#1"/>
    <dgm:cxn modelId="{207D6D4C-644A-4A0D-93DE-28C39B99DE40}" srcId="{C915B869-DD3D-4F9A-845E-37008CADBDA3}" destId="{37802A34-3BF2-4FE0-84F3-AFEDA7E54ED3}" srcOrd="2" destOrd="0" parTransId="{35410B36-DF1C-410A-A48F-714BD9E8FD79}" sibTransId="{EC601FC1-B93A-4869-A701-034A52409E6D}"/>
    <dgm:cxn modelId="{BF268D77-CE5D-48D6-A935-336C3F557B63}" srcId="{C915B869-DD3D-4F9A-845E-37008CADBDA3}" destId="{9FD4823C-6633-4D35-A344-454BAB211EA5}" srcOrd="0" destOrd="0" parTransId="{753396D8-EBD5-4F27-9343-CF11EB016B16}" sibTransId="{9F22AE9C-4ECB-4640-92F3-A905963B57B3}"/>
    <dgm:cxn modelId="{8B876A7B-5612-4D63-905B-BA609B3A4568}" srcId="{C915B869-DD3D-4F9A-845E-37008CADBDA3}" destId="{E9566A28-5ACD-4B1E-B51E-16F349058315}" srcOrd="1" destOrd="0" parTransId="{DDF75108-4826-4E19-BC05-2F2551D66BDE}" sibTransId="{0F68EBD7-9387-4235-80C9-0DD7D3D93741}"/>
    <dgm:cxn modelId="{4D7C098B-76F8-4AD5-85D6-3690525F85A5}" type="presOf" srcId="{37802A34-3BF2-4FE0-84F3-AFEDA7E54ED3}" destId="{09FB03FA-59C9-4B18-AB5E-CA7E06E8A7D6}" srcOrd="0" destOrd="0" presId="urn:microsoft.com/office/officeart/2005/8/layout/vList3#1"/>
    <dgm:cxn modelId="{08588D9F-DB48-4212-B868-318EAE8CEDA6}" type="presOf" srcId="{9FD4823C-6633-4D35-A344-454BAB211EA5}" destId="{4847FBB8-04B6-434D-9662-884FE21BE275}" srcOrd="0" destOrd="0" presId="urn:microsoft.com/office/officeart/2005/8/layout/vList3#1"/>
    <dgm:cxn modelId="{3B3EC5D7-88C0-449F-9D79-EC49F1F5AB66}" type="presOf" srcId="{C915B869-DD3D-4F9A-845E-37008CADBDA3}" destId="{4188A397-039A-4944-A31B-619A33B4E98A}" srcOrd="0" destOrd="0" presId="urn:microsoft.com/office/officeart/2005/8/layout/vList3#1"/>
    <dgm:cxn modelId="{E9657460-4384-4D8F-83CC-3F4608F1F93D}" type="presParOf" srcId="{4188A397-039A-4944-A31B-619A33B4E98A}" destId="{30A768FF-5486-451C-8D28-3E402F996E53}" srcOrd="0" destOrd="0" presId="urn:microsoft.com/office/officeart/2005/8/layout/vList3#1"/>
    <dgm:cxn modelId="{474A5FD8-2951-4033-9519-244AD45C0844}" type="presParOf" srcId="{30A768FF-5486-451C-8D28-3E402F996E53}" destId="{310A4C49-36CF-424D-A405-8412F3B9523B}" srcOrd="0" destOrd="0" presId="urn:microsoft.com/office/officeart/2005/8/layout/vList3#1"/>
    <dgm:cxn modelId="{3AABFD08-1344-4C7D-8268-810EBAC46C9F}" type="presParOf" srcId="{30A768FF-5486-451C-8D28-3E402F996E53}" destId="{4847FBB8-04B6-434D-9662-884FE21BE275}" srcOrd="1" destOrd="0" presId="urn:microsoft.com/office/officeart/2005/8/layout/vList3#1"/>
    <dgm:cxn modelId="{EB874446-F31B-43D5-ADC4-4953F6090BFA}" type="presParOf" srcId="{4188A397-039A-4944-A31B-619A33B4E98A}" destId="{928B0000-EC6F-4E30-9993-6B3473C9815C}" srcOrd="1" destOrd="0" presId="urn:microsoft.com/office/officeart/2005/8/layout/vList3#1"/>
    <dgm:cxn modelId="{91F0CA91-1C90-4E5F-9E02-A5AB14F13E9D}" type="presParOf" srcId="{4188A397-039A-4944-A31B-619A33B4E98A}" destId="{28F82717-41E5-4994-8AC1-F747FDAE1959}" srcOrd="2" destOrd="0" presId="urn:microsoft.com/office/officeart/2005/8/layout/vList3#1"/>
    <dgm:cxn modelId="{AC5DA37D-D22F-44AC-AC44-19629CDDD614}" type="presParOf" srcId="{28F82717-41E5-4994-8AC1-F747FDAE1959}" destId="{45B99FEE-4E56-4314-A5B0-53E34C8B0149}" srcOrd="0" destOrd="0" presId="urn:microsoft.com/office/officeart/2005/8/layout/vList3#1"/>
    <dgm:cxn modelId="{D1A5EC18-1197-4C12-B6E5-279C67D2705D}" type="presParOf" srcId="{28F82717-41E5-4994-8AC1-F747FDAE1959}" destId="{45D3CAE1-118A-4ACA-B71C-FB2DF82DDC8D}" srcOrd="1" destOrd="0" presId="urn:microsoft.com/office/officeart/2005/8/layout/vList3#1"/>
    <dgm:cxn modelId="{8EEB8C0D-BB6F-45BD-8DE3-751995F7CE1D}" type="presParOf" srcId="{4188A397-039A-4944-A31B-619A33B4E98A}" destId="{0B3A8ADA-AB8C-4626-A697-CD7FE5B1590B}" srcOrd="3" destOrd="0" presId="urn:microsoft.com/office/officeart/2005/8/layout/vList3#1"/>
    <dgm:cxn modelId="{D9BF89BA-81E2-44DE-8C81-A294AC6E79C1}" type="presParOf" srcId="{4188A397-039A-4944-A31B-619A33B4E98A}" destId="{8880477E-D9C6-468A-9CAA-BFC0164CA71A}" srcOrd="4" destOrd="0" presId="urn:microsoft.com/office/officeart/2005/8/layout/vList3#1"/>
    <dgm:cxn modelId="{CD3DF996-DA32-4235-84AB-47E492AE8EBF}" type="presParOf" srcId="{8880477E-D9C6-468A-9CAA-BFC0164CA71A}" destId="{FABDD2E3-9646-4F44-9A2D-0484455B72C9}" srcOrd="0" destOrd="0" presId="urn:microsoft.com/office/officeart/2005/8/layout/vList3#1"/>
    <dgm:cxn modelId="{DC5AC8DD-39AC-4618-B354-44B0D5A4BF20}" type="presParOf" srcId="{8880477E-D9C6-468A-9CAA-BFC0164CA71A}" destId="{09FB03FA-59C9-4B18-AB5E-CA7E06E8A7D6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47FBB8-04B6-434D-9662-884FE21BE275}">
      <dsp:nvSpPr>
        <dsp:cNvPr id="0" name=""/>
        <dsp:cNvSpPr/>
      </dsp:nvSpPr>
      <dsp:spPr>
        <a:xfrm rot="10800000">
          <a:off x="1623218" y="1656"/>
          <a:ext cx="5244655" cy="1208786"/>
        </a:xfrm>
        <a:prstGeom prst="homePlate">
          <a:avLst/>
        </a:prstGeom>
        <a:solidFill>
          <a:srgbClr val="9933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041" tIns="80010" rIns="149352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dirty="0">
              <a:solidFill>
                <a:schemeClr val="tx1"/>
              </a:solidFill>
            </a:rPr>
            <a:t>Identify s</a:t>
          </a:r>
          <a:r>
            <a:rPr lang="en-GB" sz="2100" b="0" kern="1200" dirty="0">
              <a:solidFill>
                <a:schemeClr val="tx1"/>
              </a:solidFill>
            </a:rPr>
            <a:t>ome impacts of living near to a coast</a:t>
          </a:r>
          <a:r>
            <a:rPr lang="en-GB" sz="2100" b="1" kern="1200" dirty="0">
              <a:solidFill>
                <a:schemeClr val="tx1"/>
              </a:solidFill>
            </a:rPr>
            <a:t>…</a:t>
          </a:r>
          <a:endParaRPr lang="en-GB" sz="2100" b="0" kern="1200" dirty="0">
            <a:solidFill>
              <a:schemeClr val="tx1"/>
            </a:solidFill>
          </a:endParaRPr>
        </a:p>
      </dsp:txBody>
      <dsp:txXfrm rot="10800000">
        <a:off x="1925414" y="1656"/>
        <a:ext cx="4942459" cy="1208786"/>
      </dsp:txXfrm>
    </dsp:sp>
    <dsp:sp modelId="{310A4C49-36CF-424D-A405-8412F3B9523B}">
      <dsp:nvSpPr>
        <dsp:cNvPr id="0" name=""/>
        <dsp:cNvSpPr/>
      </dsp:nvSpPr>
      <dsp:spPr>
        <a:xfrm>
          <a:off x="1018825" y="1656"/>
          <a:ext cx="1208786" cy="120878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D3CAE1-118A-4ACA-B71C-FB2DF82DDC8D}">
      <dsp:nvSpPr>
        <dsp:cNvPr id="0" name=""/>
        <dsp:cNvSpPr/>
      </dsp:nvSpPr>
      <dsp:spPr>
        <a:xfrm rot="10800000">
          <a:off x="1623218" y="1571275"/>
          <a:ext cx="5244655" cy="1208786"/>
        </a:xfrm>
        <a:prstGeom prst="homePlate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041" tIns="80010" rIns="149352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dirty="0">
              <a:solidFill>
                <a:schemeClr val="tx1"/>
              </a:solidFill>
            </a:rPr>
            <a:t>Invent </a:t>
          </a:r>
          <a:r>
            <a:rPr lang="en-GB" sz="2100" b="0" kern="1200" dirty="0">
              <a:solidFill>
                <a:schemeClr val="tx1"/>
              </a:solidFill>
            </a:rPr>
            <a:t>your own method to tackle the problems</a:t>
          </a:r>
        </a:p>
      </dsp:txBody>
      <dsp:txXfrm rot="10800000">
        <a:off x="1925414" y="1571275"/>
        <a:ext cx="4942459" cy="1208786"/>
      </dsp:txXfrm>
    </dsp:sp>
    <dsp:sp modelId="{45B99FEE-4E56-4314-A5B0-53E34C8B0149}">
      <dsp:nvSpPr>
        <dsp:cNvPr id="0" name=""/>
        <dsp:cNvSpPr/>
      </dsp:nvSpPr>
      <dsp:spPr>
        <a:xfrm>
          <a:off x="1018825" y="1571275"/>
          <a:ext cx="1208786" cy="120878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FB03FA-59C9-4B18-AB5E-CA7E06E8A7D6}">
      <dsp:nvSpPr>
        <dsp:cNvPr id="0" name=""/>
        <dsp:cNvSpPr/>
      </dsp:nvSpPr>
      <dsp:spPr>
        <a:xfrm rot="10800000">
          <a:off x="1623218" y="3140894"/>
          <a:ext cx="5244655" cy="1208786"/>
        </a:xfrm>
        <a:prstGeom prst="homePlat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041" tIns="80010" rIns="149352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dirty="0">
              <a:solidFill>
                <a:schemeClr val="tx1"/>
              </a:solidFill>
            </a:rPr>
            <a:t>Compare and contrast </a:t>
          </a:r>
          <a:r>
            <a:rPr lang="en-GB" sz="2100" b="0" kern="1200" dirty="0">
              <a:solidFill>
                <a:schemeClr val="tx1"/>
              </a:solidFill>
            </a:rPr>
            <a:t>your inventions with what is actually used</a:t>
          </a:r>
        </a:p>
      </dsp:txBody>
      <dsp:txXfrm rot="10800000">
        <a:off x="1925414" y="3140894"/>
        <a:ext cx="4942459" cy="1208786"/>
      </dsp:txXfrm>
    </dsp:sp>
    <dsp:sp modelId="{FABDD2E3-9646-4F44-9A2D-0484455B72C9}">
      <dsp:nvSpPr>
        <dsp:cNvPr id="0" name=""/>
        <dsp:cNvSpPr/>
      </dsp:nvSpPr>
      <dsp:spPr>
        <a:xfrm>
          <a:off x="1018825" y="3140894"/>
          <a:ext cx="1208786" cy="120878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409D7-64FF-4A73-ADE2-196F1B9F3C82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21A26E-6903-4A99-BB73-24F98FCA11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330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7C7D2604-232B-47D5-A307-77378F809F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5DF92FAD-9EF5-4FBC-8A34-3CFA45DA62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Groynes </a:t>
            </a: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A552B4A8-04AA-47D8-999A-550457421B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9D8306E-FA22-4DEC-9719-C76BD83A3DBA}" type="slidenum">
              <a:rPr lang="en-GB" altLang="en-US" smtClean="0"/>
              <a:pPr>
                <a:spcBef>
                  <a:spcPct val="0"/>
                </a:spcBef>
              </a:pPr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51644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6EF7996F-708C-40ED-AD6A-A9CC16C460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80D4E52A-4C69-486D-9A4B-653816F1BAF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Dune regeneration </a:t>
            </a: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53FB0F90-C0DA-48CB-B37F-8161AA2FC4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597CBF1-019E-419C-B074-5431D6602490}" type="slidenum">
              <a:rPr lang="en-GB" altLang="en-US" smtClean="0"/>
              <a:pPr>
                <a:spcBef>
                  <a:spcPct val="0"/>
                </a:spcBef>
              </a:pPr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52809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F04D4B78-C0F3-436A-9A2D-B2DE553D548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84A7947A-A238-457A-A311-56020EC07E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Sea Wall </a:t>
            </a: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A1C79078-89E9-4043-AEF9-05FCABDF00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A51B144-0FCE-49D2-BC94-58B2B6AF65C3}" type="slidenum">
              <a:rPr lang="en-GB" altLang="en-US" smtClean="0"/>
              <a:pPr>
                <a:spcBef>
                  <a:spcPct val="0"/>
                </a:spcBef>
              </a:pPr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35087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AD8C9DBA-7193-4024-80B0-93FD4872B2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C0923FF8-3E3C-457B-A8F6-3650A7DD98F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Beach nourishment </a:t>
            </a: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5C8CBFBC-A738-4A8E-AAF8-81457BB574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342E0AC-13A2-4084-A1AA-AAE3E3373113}" type="slidenum">
              <a:rPr lang="en-GB" altLang="en-US" smtClean="0"/>
              <a:pPr>
                <a:spcBef>
                  <a:spcPct val="0"/>
                </a:spcBef>
              </a:pPr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42370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3024FDEF-F88E-43A6-853D-CEE669EC7C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09F77344-F1B5-4C6A-A3E6-32D3916A1CB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Rock Armour </a:t>
            </a: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81DB454B-508B-4714-AFEF-0D125D6261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8231F4C-D2BC-4E71-9A05-1A78AB84022C}" type="slidenum">
              <a:rPr lang="en-GB" altLang="en-US" smtClean="0"/>
              <a:pPr>
                <a:spcBef>
                  <a:spcPct val="0"/>
                </a:spcBef>
              </a:pPr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45807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329B3-7E13-4AF7-9302-7CCAEC080960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101F-AFB4-4D4C-B5F7-939F4ADACD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015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329B3-7E13-4AF7-9302-7CCAEC080960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101F-AFB4-4D4C-B5F7-939F4ADACD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697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329B3-7E13-4AF7-9302-7CCAEC080960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101F-AFB4-4D4C-B5F7-939F4ADACD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642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329B3-7E13-4AF7-9302-7CCAEC080960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101F-AFB4-4D4C-B5F7-939F4ADACD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547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329B3-7E13-4AF7-9302-7CCAEC080960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101F-AFB4-4D4C-B5F7-939F4ADACD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838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329B3-7E13-4AF7-9302-7CCAEC080960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101F-AFB4-4D4C-B5F7-939F4ADACD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004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329B3-7E13-4AF7-9302-7CCAEC080960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101F-AFB4-4D4C-B5F7-939F4ADACD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628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329B3-7E13-4AF7-9302-7CCAEC080960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101F-AFB4-4D4C-B5F7-939F4ADACD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880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329B3-7E13-4AF7-9302-7CCAEC080960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101F-AFB4-4D4C-B5F7-939F4ADACD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593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329B3-7E13-4AF7-9302-7CCAEC080960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101F-AFB4-4D4C-B5F7-939F4ADACD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230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329B3-7E13-4AF7-9302-7CCAEC080960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101F-AFB4-4D4C-B5F7-939F4ADACD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199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329B3-7E13-4AF7-9302-7CCAEC080960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4101F-AFB4-4D4C-B5F7-939F4ADACD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756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/>
              <a:t>Living at The Coast</a:t>
            </a:r>
          </a:p>
        </p:txBody>
      </p:sp>
      <p:graphicFrame>
        <p:nvGraphicFramePr>
          <p:cNvPr id="6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0177589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3563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32D0BCF3-42BF-485D-B2B0-DFC612691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1507" name="Picture 2" descr="http://www.yourlocalweb.co.uk/images/pictures/06/97/coastal-defences-beesands-68099.jpg">
            <a:extLst>
              <a:ext uri="{FF2B5EF4-FFF2-40B4-BE49-F238E27FC236}">
                <a16:creationId xmlns:a16="http://schemas.microsoft.com/office/drawing/2014/main" id="{04C4C8E5-A52D-4E6D-AA9E-8D537D233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25400"/>
            <a:ext cx="9134475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3">
            <a:extLst>
              <a:ext uri="{FF2B5EF4-FFF2-40B4-BE49-F238E27FC236}">
                <a16:creationId xmlns:a16="http://schemas.microsoft.com/office/drawing/2014/main" id="{CEA14EE6-219F-489D-A310-0C70EEE7D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5238" y="227013"/>
            <a:ext cx="6624637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 u="sng">
                <a:latin typeface="Arial" panose="020B0604020202020204" pitchFamily="34" charset="0"/>
              </a:rPr>
              <a:t>SEA WALL</a:t>
            </a:r>
          </a:p>
        </p:txBody>
      </p:sp>
    </p:spTree>
    <p:extLst>
      <p:ext uri="{BB962C8B-B14F-4D97-AF65-F5344CB8AC3E}">
        <p14:creationId xmlns:p14="http://schemas.microsoft.com/office/powerpoint/2010/main" val="314424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A26A02E2-BFDB-4C7A-8F68-E47765A85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23555" name="Picture 2" descr="See the source image">
            <a:extLst>
              <a:ext uri="{FF2B5EF4-FFF2-40B4-BE49-F238E27FC236}">
                <a16:creationId xmlns:a16="http://schemas.microsoft.com/office/drawing/2014/main" id="{7D173B93-EC66-4A65-AD32-61DE53B80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9"/>
          <a:stretch>
            <a:fillRect/>
          </a:stretch>
        </p:blipFill>
        <p:spPr bwMode="auto">
          <a:xfrm>
            <a:off x="0" y="0"/>
            <a:ext cx="9126538" cy="68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8A222093-798A-4E91-8297-762B3985E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0950" y="257175"/>
            <a:ext cx="6624638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 u="sng">
                <a:latin typeface="Arial" panose="020B0604020202020204" pitchFamily="34" charset="0"/>
              </a:rPr>
              <a:t>GABIONS</a:t>
            </a:r>
          </a:p>
        </p:txBody>
      </p:sp>
    </p:spTree>
    <p:extLst>
      <p:ext uri="{BB962C8B-B14F-4D97-AF65-F5344CB8AC3E}">
        <p14:creationId xmlns:p14="http://schemas.microsoft.com/office/powerpoint/2010/main" val="282791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7680866B-3F5A-44DB-8E91-3A5FD1D9DB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1052513"/>
            <a:ext cx="9213850" cy="580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3">
            <a:extLst>
              <a:ext uri="{FF2B5EF4-FFF2-40B4-BE49-F238E27FC236}">
                <a16:creationId xmlns:a16="http://schemas.microsoft.com/office/drawing/2014/main" id="{DBBBFF10-2EC9-4281-B8AA-C1C7A8A21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8425" y="422275"/>
            <a:ext cx="6624638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 u="sng">
                <a:latin typeface="Arial" panose="020B0604020202020204" pitchFamily="34" charset="0"/>
              </a:rPr>
              <a:t>BEACH NOURISHMENT</a:t>
            </a:r>
          </a:p>
        </p:txBody>
      </p:sp>
    </p:spTree>
    <p:extLst>
      <p:ext uri="{BB962C8B-B14F-4D97-AF65-F5344CB8AC3E}">
        <p14:creationId xmlns:p14="http://schemas.microsoft.com/office/powerpoint/2010/main" val="219883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939430F2-37AD-442C-AE97-B3B3E0DC4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7412" name="TextBox 3">
            <a:extLst>
              <a:ext uri="{FF2B5EF4-FFF2-40B4-BE49-F238E27FC236}">
                <a16:creationId xmlns:a16="http://schemas.microsoft.com/office/drawing/2014/main" id="{8D79AFA6-55A9-45E1-84B3-C5D59F13E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549275"/>
            <a:ext cx="6624638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 u="sng">
                <a:latin typeface="Arial" panose="020B0604020202020204" pitchFamily="34" charset="0"/>
              </a:rPr>
              <a:t>ROCK ARMOUR</a:t>
            </a:r>
          </a:p>
        </p:txBody>
      </p:sp>
      <p:pic>
        <p:nvPicPr>
          <p:cNvPr id="26628" name="Picture 6" descr="See the source image">
            <a:extLst>
              <a:ext uri="{FF2B5EF4-FFF2-40B4-BE49-F238E27FC236}">
                <a16:creationId xmlns:a16="http://schemas.microsoft.com/office/drawing/2014/main" id="{D13978E5-4E3C-4BA6-A1F4-3F678FED3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0300"/>
            <a:ext cx="9091613" cy="510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708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Punched Tape 10"/>
          <p:cNvSpPr/>
          <p:nvPr/>
        </p:nvSpPr>
        <p:spPr>
          <a:xfrm>
            <a:off x="4814979" y="4650378"/>
            <a:ext cx="4472712" cy="2860765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1170"/>
            <a:ext cx="4814980" cy="47668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216" y="195943"/>
            <a:ext cx="1711202" cy="2351313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2454827" y="4794069"/>
            <a:ext cx="3214453" cy="2090057"/>
          </a:xfrm>
          <a:custGeom>
            <a:avLst/>
            <a:gdLst>
              <a:gd name="connsiteX0" fmla="*/ 14053 w 3214453"/>
              <a:gd name="connsiteY0" fmla="*/ 2024742 h 2090057"/>
              <a:gd name="connsiteX1" fmla="*/ 14053 w 3214453"/>
              <a:gd name="connsiteY1" fmla="*/ 1306285 h 2090057"/>
              <a:gd name="connsiteX2" fmla="*/ 79367 w 3214453"/>
              <a:gd name="connsiteY2" fmla="*/ 1240971 h 2090057"/>
              <a:gd name="connsiteX3" fmla="*/ 183870 w 3214453"/>
              <a:gd name="connsiteY3" fmla="*/ 1175657 h 2090057"/>
              <a:gd name="connsiteX4" fmla="*/ 223059 w 3214453"/>
              <a:gd name="connsiteY4" fmla="*/ 1162594 h 2090057"/>
              <a:gd name="connsiteX5" fmla="*/ 366750 w 3214453"/>
              <a:gd name="connsiteY5" fmla="*/ 1175657 h 2090057"/>
              <a:gd name="connsiteX6" fmla="*/ 445127 w 3214453"/>
              <a:gd name="connsiteY6" fmla="*/ 1201782 h 2090057"/>
              <a:gd name="connsiteX7" fmla="*/ 484316 w 3214453"/>
              <a:gd name="connsiteY7" fmla="*/ 1227908 h 2090057"/>
              <a:gd name="connsiteX8" fmla="*/ 510442 w 3214453"/>
              <a:gd name="connsiteY8" fmla="*/ 1267097 h 2090057"/>
              <a:gd name="connsiteX9" fmla="*/ 549630 w 3214453"/>
              <a:gd name="connsiteY9" fmla="*/ 1280160 h 2090057"/>
              <a:gd name="connsiteX10" fmla="*/ 575756 w 3214453"/>
              <a:gd name="connsiteY10" fmla="*/ 1319348 h 2090057"/>
              <a:gd name="connsiteX11" fmla="*/ 614944 w 3214453"/>
              <a:gd name="connsiteY11" fmla="*/ 1332411 h 2090057"/>
              <a:gd name="connsiteX12" fmla="*/ 654133 w 3214453"/>
              <a:gd name="connsiteY12" fmla="*/ 1358537 h 2090057"/>
              <a:gd name="connsiteX13" fmla="*/ 745573 w 3214453"/>
              <a:gd name="connsiteY13" fmla="*/ 1384662 h 2090057"/>
              <a:gd name="connsiteX14" fmla="*/ 954579 w 3214453"/>
              <a:gd name="connsiteY14" fmla="*/ 1371600 h 2090057"/>
              <a:gd name="connsiteX15" fmla="*/ 993767 w 3214453"/>
              <a:gd name="connsiteY15" fmla="*/ 1358537 h 2090057"/>
              <a:gd name="connsiteX16" fmla="*/ 1085207 w 3214453"/>
              <a:gd name="connsiteY16" fmla="*/ 1332411 h 2090057"/>
              <a:gd name="connsiteX17" fmla="*/ 1124396 w 3214453"/>
              <a:gd name="connsiteY17" fmla="*/ 1293222 h 2090057"/>
              <a:gd name="connsiteX18" fmla="*/ 1150522 w 3214453"/>
              <a:gd name="connsiteY18" fmla="*/ 1254034 h 2090057"/>
              <a:gd name="connsiteX19" fmla="*/ 1189710 w 3214453"/>
              <a:gd name="connsiteY19" fmla="*/ 1240971 h 2090057"/>
              <a:gd name="connsiteX20" fmla="*/ 1255024 w 3214453"/>
              <a:gd name="connsiteY20" fmla="*/ 1162594 h 2090057"/>
              <a:gd name="connsiteX21" fmla="*/ 1294213 w 3214453"/>
              <a:gd name="connsiteY21" fmla="*/ 1136468 h 2090057"/>
              <a:gd name="connsiteX22" fmla="*/ 1333402 w 3214453"/>
              <a:gd name="connsiteY22" fmla="*/ 1097280 h 2090057"/>
              <a:gd name="connsiteX23" fmla="*/ 1385653 w 3214453"/>
              <a:gd name="connsiteY23" fmla="*/ 1071154 h 2090057"/>
              <a:gd name="connsiteX24" fmla="*/ 1424842 w 3214453"/>
              <a:gd name="connsiteY24" fmla="*/ 1031965 h 2090057"/>
              <a:gd name="connsiteX25" fmla="*/ 1464030 w 3214453"/>
              <a:gd name="connsiteY25" fmla="*/ 1018902 h 2090057"/>
              <a:gd name="connsiteX26" fmla="*/ 1581596 w 3214453"/>
              <a:gd name="connsiteY26" fmla="*/ 979714 h 2090057"/>
              <a:gd name="connsiteX27" fmla="*/ 1620784 w 3214453"/>
              <a:gd name="connsiteY27" fmla="*/ 966651 h 2090057"/>
              <a:gd name="connsiteX28" fmla="*/ 1712224 w 3214453"/>
              <a:gd name="connsiteY28" fmla="*/ 914400 h 2090057"/>
              <a:gd name="connsiteX29" fmla="*/ 1751413 w 3214453"/>
              <a:gd name="connsiteY29" fmla="*/ 875211 h 2090057"/>
              <a:gd name="connsiteX30" fmla="*/ 1764476 w 3214453"/>
              <a:gd name="connsiteY30" fmla="*/ 836022 h 2090057"/>
              <a:gd name="connsiteX31" fmla="*/ 1790602 w 3214453"/>
              <a:gd name="connsiteY31" fmla="*/ 796834 h 2090057"/>
              <a:gd name="connsiteX32" fmla="*/ 1816727 w 3214453"/>
              <a:gd name="connsiteY32" fmla="*/ 718457 h 2090057"/>
              <a:gd name="connsiteX33" fmla="*/ 1842853 w 3214453"/>
              <a:gd name="connsiteY33" fmla="*/ 587828 h 2090057"/>
              <a:gd name="connsiteX34" fmla="*/ 1855916 w 3214453"/>
              <a:gd name="connsiteY34" fmla="*/ 535577 h 2090057"/>
              <a:gd name="connsiteX35" fmla="*/ 1895104 w 3214453"/>
              <a:gd name="connsiteY35" fmla="*/ 496388 h 2090057"/>
              <a:gd name="connsiteX36" fmla="*/ 1960419 w 3214453"/>
              <a:gd name="connsiteY36" fmla="*/ 431074 h 2090057"/>
              <a:gd name="connsiteX37" fmla="*/ 2025733 w 3214453"/>
              <a:gd name="connsiteY37" fmla="*/ 378822 h 2090057"/>
              <a:gd name="connsiteX38" fmla="*/ 2064922 w 3214453"/>
              <a:gd name="connsiteY38" fmla="*/ 339634 h 2090057"/>
              <a:gd name="connsiteX39" fmla="*/ 2143299 w 3214453"/>
              <a:gd name="connsiteY39" fmla="*/ 300445 h 2090057"/>
              <a:gd name="connsiteX40" fmla="*/ 2182487 w 3214453"/>
              <a:gd name="connsiteY40" fmla="*/ 261257 h 2090057"/>
              <a:gd name="connsiteX41" fmla="*/ 2208613 w 3214453"/>
              <a:gd name="connsiteY41" fmla="*/ 222068 h 2090057"/>
              <a:gd name="connsiteX42" fmla="*/ 2247802 w 3214453"/>
              <a:gd name="connsiteY42" fmla="*/ 195942 h 2090057"/>
              <a:gd name="connsiteX43" fmla="*/ 2300053 w 3214453"/>
              <a:gd name="connsiteY43" fmla="*/ 130628 h 2090057"/>
              <a:gd name="connsiteX44" fmla="*/ 2326179 w 3214453"/>
              <a:gd name="connsiteY44" fmla="*/ 91440 h 2090057"/>
              <a:gd name="connsiteX45" fmla="*/ 2365367 w 3214453"/>
              <a:gd name="connsiteY45" fmla="*/ 65314 h 2090057"/>
              <a:gd name="connsiteX46" fmla="*/ 2404556 w 3214453"/>
              <a:gd name="connsiteY46" fmla="*/ 26125 h 2090057"/>
              <a:gd name="connsiteX47" fmla="*/ 2482933 w 3214453"/>
              <a:gd name="connsiteY47" fmla="*/ 0 h 2090057"/>
              <a:gd name="connsiteX48" fmla="*/ 2639687 w 3214453"/>
              <a:gd name="connsiteY48" fmla="*/ 104502 h 2090057"/>
              <a:gd name="connsiteX49" fmla="*/ 2718064 w 3214453"/>
              <a:gd name="connsiteY49" fmla="*/ 156754 h 2090057"/>
              <a:gd name="connsiteX50" fmla="*/ 2783379 w 3214453"/>
              <a:gd name="connsiteY50" fmla="*/ 209005 h 2090057"/>
              <a:gd name="connsiteX51" fmla="*/ 2822567 w 3214453"/>
              <a:gd name="connsiteY51" fmla="*/ 235131 h 2090057"/>
              <a:gd name="connsiteX52" fmla="*/ 2900944 w 3214453"/>
              <a:gd name="connsiteY52" fmla="*/ 261257 h 2090057"/>
              <a:gd name="connsiteX53" fmla="*/ 2940133 w 3214453"/>
              <a:gd name="connsiteY53" fmla="*/ 274320 h 2090057"/>
              <a:gd name="connsiteX54" fmla="*/ 3018510 w 3214453"/>
              <a:gd name="connsiteY54" fmla="*/ 313508 h 2090057"/>
              <a:gd name="connsiteX55" fmla="*/ 3044636 w 3214453"/>
              <a:gd name="connsiteY55" fmla="*/ 352697 h 2090057"/>
              <a:gd name="connsiteX56" fmla="*/ 3083824 w 3214453"/>
              <a:gd name="connsiteY56" fmla="*/ 365760 h 2090057"/>
              <a:gd name="connsiteX57" fmla="*/ 3136076 w 3214453"/>
              <a:gd name="connsiteY57" fmla="*/ 418011 h 2090057"/>
              <a:gd name="connsiteX58" fmla="*/ 3162202 w 3214453"/>
              <a:gd name="connsiteY58" fmla="*/ 457200 h 2090057"/>
              <a:gd name="connsiteX59" fmla="*/ 3188327 w 3214453"/>
              <a:gd name="connsiteY59" fmla="*/ 535577 h 2090057"/>
              <a:gd name="connsiteX60" fmla="*/ 3214453 w 3214453"/>
              <a:gd name="connsiteY60" fmla="*/ 627017 h 2090057"/>
              <a:gd name="connsiteX61" fmla="*/ 3188327 w 3214453"/>
              <a:gd name="connsiteY61" fmla="*/ 1045028 h 2090057"/>
              <a:gd name="connsiteX62" fmla="*/ 3149139 w 3214453"/>
              <a:gd name="connsiteY62" fmla="*/ 1162594 h 2090057"/>
              <a:gd name="connsiteX63" fmla="*/ 3136076 w 3214453"/>
              <a:gd name="connsiteY63" fmla="*/ 1201782 h 2090057"/>
              <a:gd name="connsiteX64" fmla="*/ 3123013 w 3214453"/>
              <a:gd name="connsiteY64" fmla="*/ 1306285 h 2090057"/>
              <a:gd name="connsiteX65" fmla="*/ 3109950 w 3214453"/>
              <a:gd name="connsiteY65" fmla="*/ 1345474 h 2090057"/>
              <a:gd name="connsiteX66" fmla="*/ 3096887 w 3214453"/>
              <a:gd name="connsiteY66" fmla="*/ 1476102 h 2090057"/>
              <a:gd name="connsiteX67" fmla="*/ 3083824 w 3214453"/>
              <a:gd name="connsiteY67" fmla="*/ 1554480 h 2090057"/>
              <a:gd name="connsiteX68" fmla="*/ 3070762 w 3214453"/>
              <a:gd name="connsiteY68" fmla="*/ 1619794 h 2090057"/>
              <a:gd name="connsiteX69" fmla="*/ 3031573 w 3214453"/>
              <a:gd name="connsiteY69" fmla="*/ 1698171 h 2090057"/>
              <a:gd name="connsiteX70" fmla="*/ 2953196 w 3214453"/>
              <a:gd name="connsiteY70" fmla="*/ 1737360 h 2090057"/>
              <a:gd name="connsiteX71" fmla="*/ 2927070 w 3214453"/>
              <a:gd name="connsiteY71" fmla="*/ 1776548 h 2090057"/>
              <a:gd name="connsiteX72" fmla="*/ 2835630 w 3214453"/>
              <a:gd name="connsiteY72" fmla="*/ 1881051 h 2090057"/>
              <a:gd name="connsiteX73" fmla="*/ 2796442 w 3214453"/>
              <a:gd name="connsiteY73" fmla="*/ 1998617 h 2090057"/>
              <a:gd name="connsiteX74" fmla="*/ 2783379 w 3214453"/>
              <a:gd name="connsiteY74" fmla="*/ 2037805 h 2090057"/>
              <a:gd name="connsiteX75" fmla="*/ 2744190 w 3214453"/>
              <a:gd name="connsiteY75" fmla="*/ 2050868 h 2090057"/>
              <a:gd name="connsiteX76" fmla="*/ 2718064 w 3214453"/>
              <a:gd name="connsiteY76" fmla="*/ 2090057 h 209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3214453" h="2090057">
                <a:moveTo>
                  <a:pt x="14053" y="2024742"/>
                </a:moveTo>
                <a:cubicBezTo>
                  <a:pt x="13779" y="2013222"/>
                  <a:pt x="-17429" y="1474185"/>
                  <a:pt x="14053" y="1306285"/>
                </a:cubicBezTo>
                <a:cubicBezTo>
                  <a:pt x="20273" y="1273111"/>
                  <a:pt x="55731" y="1256729"/>
                  <a:pt x="79367" y="1240971"/>
                </a:cubicBezTo>
                <a:cubicBezTo>
                  <a:pt x="120769" y="1178868"/>
                  <a:pt x="90599" y="1206747"/>
                  <a:pt x="183870" y="1175657"/>
                </a:cubicBezTo>
                <a:lnTo>
                  <a:pt x="223059" y="1162594"/>
                </a:lnTo>
                <a:cubicBezTo>
                  <a:pt x="270956" y="1166948"/>
                  <a:pt x="319387" y="1167299"/>
                  <a:pt x="366750" y="1175657"/>
                </a:cubicBezTo>
                <a:cubicBezTo>
                  <a:pt x="393870" y="1180443"/>
                  <a:pt x="445127" y="1201782"/>
                  <a:pt x="445127" y="1201782"/>
                </a:cubicBezTo>
                <a:cubicBezTo>
                  <a:pt x="458190" y="1210491"/>
                  <a:pt x="473215" y="1216807"/>
                  <a:pt x="484316" y="1227908"/>
                </a:cubicBezTo>
                <a:cubicBezTo>
                  <a:pt x="495417" y="1239009"/>
                  <a:pt x="498183" y="1257289"/>
                  <a:pt x="510442" y="1267097"/>
                </a:cubicBezTo>
                <a:cubicBezTo>
                  <a:pt x="521194" y="1275699"/>
                  <a:pt x="536567" y="1275806"/>
                  <a:pt x="549630" y="1280160"/>
                </a:cubicBezTo>
                <a:cubicBezTo>
                  <a:pt x="558339" y="1293223"/>
                  <a:pt x="563497" y="1309541"/>
                  <a:pt x="575756" y="1319348"/>
                </a:cubicBezTo>
                <a:cubicBezTo>
                  <a:pt x="586508" y="1327950"/>
                  <a:pt x="602628" y="1326253"/>
                  <a:pt x="614944" y="1332411"/>
                </a:cubicBezTo>
                <a:cubicBezTo>
                  <a:pt x="628986" y="1339432"/>
                  <a:pt x="640091" y="1351516"/>
                  <a:pt x="654133" y="1358537"/>
                </a:cubicBezTo>
                <a:cubicBezTo>
                  <a:pt x="672875" y="1367908"/>
                  <a:pt x="728828" y="1380476"/>
                  <a:pt x="745573" y="1384662"/>
                </a:cubicBezTo>
                <a:cubicBezTo>
                  <a:pt x="815242" y="1380308"/>
                  <a:pt x="885158" y="1378907"/>
                  <a:pt x="954579" y="1371600"/>
                </a:cubicBezTo>
                <a:cubicBezTo>
                  <a:pt x="968273" y="1370159"/>
                  <a:pt x="980528" y="1362320"/>
                  <a:pt x="993767" y="1358537"/>
                </a:cubicBezTo>
                <a:cubicBezTo>
                  <a:pt x="1108584" y="1325732"/>
                  <a:pt x="991248" y="1363731"/>
                  <a:pt x="1085207" y="1332411"/>
                </a:cubicBezTo>
                <a:cubicBezTo>
                  <a:pt x="1098270" y="1319348"/>
                  <a:pt x="1112569" y="1307414"/>
                  <a:pt x="1124396" y="1293222"/>
                </a:cubicBezTo>
                <a:cubicBezTo>
                  <a:pt x="1134447" y="1281161"/>
                  <a:pt x="1138263" y="1263841"/>
                  <a:pt x="1150522" y="1254034"/>
                </a:cubicBezTo>
                <a:cubicBezTo>
                  <a:pt x="1161274" y="1245432"/>
                  <a:pt x="1176647" y="1245325"/>
                  <a:pt x="1189710" y="1240971"/>
                </a:cubicBezTo>
                <a:cubicBezTo>
                  <a:pt x="1215398" y="1202438"/>
                  <a:pt x="1217307" y="1194025"/>
                  <a:pt x="1255024" y="1162594"/>
                </a:cubicBezTo>
                <a:cubicBezTo>
                  <a:pt x="1267085" y="1152543"/>
                  <a:pt x="1282152" y="1146519"/>
                  <a:pt x="1294213" y="1136468"/>
                </a:cubicBezTo>
                <a:cubicBezTo>
                  <a:pt x="1308405" y="1124642"/>
                  <a:pt x="1318369" y="1108018"/>
                  <a:pt x="1333402" y="1097280"/>
                </a:cubicBezTo>
                <a:cubicBezTo>
                  <a:pt x="1349248" y="1085962"/>
                  <a:pt x="1369807" y="1082472"/>
                  <a:pt x="1385653" y="1071154"/>
                </a:cubicBezTo>
                <a:cubicBezTo>
                  <a:pt x="1400686" y="1060416"/>
                  <a:pt x="1409471" y="1042213"/>
                  <a:pt x="1424842" y="1031965"/>
                </a:cubicBezTo>
                <a:cubicBezTo>
                  <a:pt x="1436299" y="1024327"/>
                  <a:pt x="1451714" y="1025060"/>
                  <a:pt x="1464030" y="1018902"/>
                </a:cubicBezTo>
                <a:cubicBezTo>
                  <a:pt x="1555868" y="972984"/>
                  <a:pt x="1436091" y="1003965"/>
                  <a:pt x="1581596" y="979714"/>
                </a:cubicBezTo>
                <a:cubicBezTo>
                  <a:pt x="1594659" y="975360"/>
                  <a:pt x="1608128" y="972075"/>
                  <a:pt x="1620784" y="966651"/>
                </a:cubicBezTo>
                <a:cubicBezTo>
                  <a:pt x="1647087" y="955378"/>
                  <a:pt x="1689074" y="933692"/>
                  <a:pt x="1712224" y="914400"/>
                </a:cubicBezTo>
                <a:cubicBezTo>
                  <a:pt x="1726416" y="902573"/>
                  <a:pt x="1738350" y="888274"/>
                  <a:pt x="1751413" y="875211"/>
                </a:cubicBezTo>
                <a:cubicBezTo>
                  <a:pt x="1755767" y="862148"/>
                  <a:pt x="1758318" y="848338"/>
                  <a:pt x="1764476" y="836022"/>
                </a:cubicBezTo>
                <a:cubicBezTo>
                  <a:pt x="1771497" y="821980"/>
                  <a:pt x="1784226" y="811180"/>
                  <a:pt x="1790602" y="796834"/>
                </a:cubicBezTo>
                <a:cubicBezTo>
                  <a:pt x="1801787" y="771669"/>
                  <a:pt x="1816727" y="718457"/>
                  <a:pt x="1816727" y="718457"/>
                </a:cubicBezTo>
                <a:cubicBezTo>
                  <a:pt x="1839020" y="562409"/>
                  <a:pt x="1816797" y="679024"/>
                  <a:pt x="1842853" y="587828"/>
                </a:cubicBezTo>
                <a:cubicBezTo>
                  <a:pt x="1847785" y="570566"/>
                  <a:pt x="1847009" y="551165"/>
                  <a:pt x="1855916" y="535577"/>
                </a:cubicBezTo>
                <a:cubicBezTo>
                  <a:pt x="1865081" y="519537"/>
                  <a:pt x="1883277" y="510580"/>
                  <a:pt x="1895104" y="496388"/>
                </a:cubicBezTo>
                <a:cubicBezTo>
                  <a:pt x="1949531" y="431076"/>
                  <a:pt x="1888575" y="478970"/>
                  <a:pt x="1960419" y="431074"/>
                </a:cubicBezTo>
                <a:cubicBezTo>
                  <a:pt x="2018844" y="343433"/>
                  <a:pt x="1950020" y="429297"/>
                  <a:pt x="2025733" y="378822"/>
                </a:cubicBezTo>
                <a:cubicBezTo>
                  <a:pt x="2041104" y="368575"/>
                  <a:pt x="2050730" y="351461"/>
                  <a:pt x="2064922" y="339634"/>
                </a:cubicBezTo>
                <a:cubicBezTo>
                  <a:pt x="2098687" y="311496"/>
                  <a:pt x="2104021" y="313538"/>
                  <a:pt x="2143299" y="300445"/>
                </a:cubicBezTo>
                <a:cubicBezTo>
                  <a:pt x="2156362" y="287382"/>
                  <a:pt x="2170661" y="275449"/>
                  <a:pt x="2182487" y="261257"/>
                </a:cubicBezTo>
                <a:cubicBezTo>
                  <a:pt x="2192538" y="249196"/>
                  <a:pt x="2197512" y="233169"/>
                  <a:pt x="2208613" y="222068"/>
                </a:cubicBezTo>
                <a:cubicBezTo>
                  <a:pt x="2219714" y="210967"/>
                  <a:pt x="2234739" y="204651"/>
                  <a:pt x="2247802" y="195942"/>
                </a:cubicBezTo>
                <a:cubicBezTo>
                  <a:pt x="2273230" y="119653"/>
                  <a:pt x="2240967" y="189713"/>
                  <a:pt x="2300053" y="130628"/>
                </a:cubicBezTo>
                <a:cubicBezTo>
                  <a:pt x="2311154" y="119527"/>
                  <a:pt x="2315078" y="102541"/>
                  <a:pt x="2326179" y="91440"/>
                </a:cubicBezTo>
                <a:cubicBezTo>
                  <a:pt x="2337280" y="80339"/>
                  <a:pt x="2353306" y="75365"/>
                  <a:pt x="2365367" y="65314"/>
                </a:cubicBezTo>
                <a:cubicBezTo>
                  <a:pt x="2379559" y="53487"/>
                  <a:pt x="2388407" y="35097"/>
                  <a:pt x="2404556" y="26125"/>
                </a:cubicBezTo>
                <a:cubicBezTo>
                  <a:pt x="2428629" y="12751"/>
                  <a:pt x="2482933" y="0"/>
                  <a:pt x="2482933" y="0"/>
                </a:cubicBezTo>
                <a:cubicBezTo>
                  <a:pt x="2669289" y="62117"/>
                  <a:pt x="2443995" y="-25961"/>
                  <a:pt x="2639687" y="104502"/>
                </a:cubicBezTo>
                <a:lnTo>
                  <a:pt x="2718064" y="156754"/>
                </a:lnTo>
                <a:cubicBezTo>
                  <a:pt x="2762106" y="222816"/>
                  <a:pt x="2720282" y="177456"/>
                  <a:pt x="2783379" y="209005"/>
                </a:cubicBezTo>
                <a:cubicBezTo>
                  <a:pt x="2797421" y="216026"/>
                  <a:pt x="2808221" y="228755"/>
                  <a:pt x="2822567" y="235131"/>
                </a:cubicBezTo>
                <a:cubicBezTo>
                  <a:pt x="2847732" y="246316"/>
                  <a:pt x="2874818" y="252548"/>
                  <a:pt x="2900944" y="261257"/>
                </a:cubicBezTo>
                <a:cubicBezTo>
                  <a:pt x="2914007" y="265611"/>
                  <a:pt x="2928676" y="266682"/>
                  <a:pt x="2940133" y="274320"/>
                </a:cubicBezTo>
                <a:cubicBezTo>
                  <a:pt x="2990779" y="308083"/>
                  <a:pt x="2964428" y="295480"/>
                  <a:pt x="3018510" y="313508"/>
                </a:cubicBezTo>
                <a:cubicBezTo>
                  <a:pt x="3027219" y="326571"/>
                  <a:pt x="3032377" y="342889"/>
                  <a:pt x="3044636" y="352697"/>
                </a:cubicBezTo>
                <a:cubicBezTo>
                  <a:pt x="3055388" y="361299"/>
                  <a:pt x="3074088" y="356024"/>
                  <a:pt x="3083824" y="365760"/>
                </a:cubicBezTo>
                <a:cubicBezTo>
                  <a:pt x="3153492" y="435428"/>
                  <a:pt x="3031573" y="383177"/>
                  <a:pt x="3136076" y="418011"/>
                </a:cubicBezTo>
                <a:cubicBezTo>
                  <a:pt x="3144785" y="431074"/>
                  <a:pt x="3155826" y="442853"/>
                  <a:pt x="3162202" y="457200"/>
                </a:cubicBezTo>
                <a:cubicBezTo>
                  <a:pt x="3173386" y="482365"/>
                  <a:pt x="3179619" y="509451"/>
                  <a:pt x="3188327" y="535577"/>
                </a:cubicBezTo>
                <a:cubicBezTo>
                  <a:pt x="3207069" y="591805"/>
                  <a:pt x="3198048" y="561397"/>
                  <a:pt x="3214453" y="627017"/>
                </a:cubicBezTo>
                <a:cubicBezTo>
                  <a:pt x="3213157" y="659408"/>
                  <a:pt x="3213124" y="937574"/>
                  <a:pt x="3188327" y="1045028"/>
                </a:cubicBezTo>
                <a:cubicBezTo>
                  <a:pt x="3188326" y="1045034"/>
                  <a:pt x="3155671" y="1142997"/>
                  <a:pt x="3149139" y="1162594"/>
                </a:cubicBezTo>
                <a:lnTo>
                  <a:pt x="3136076" y="1201782"/>
                </a:lnTo>
                <a:cubicBezTo>
                  <a:pt x="3131722" y="1236616"/>
                  <a:pt x="3129293" y="1271746"/>
                  <a:pt x="3123013" y="1306285"/>
                </a:cubicBezTo>
                <a:cubicBezTo>
                  <a:pt x="3120550" y="1319833"/>
                  <a:pt x="3112044" y="1331865"/>
                  <a:pt x="3109950" y="1345474"/>
                </a:cubicBezTo>
                <a:cubicBezTo>
                  <a:pt x="3103296" y="1388725"/>
                  <a:pt x="3102315" y="1432680"/>
                  <a:pt x="3096887" y="1476102"/>
                </a:cubicBezTo>
                <a:cubicBezTo>
                  <a:pt x="3093602" y="1502384"/>
                  <a:pt x="3088562" y="1528421"/>
                  <a:pt x="3083824" y="1554480"/>
                </a:cubicBezTo>
                <a:cubicBezTo>
                  <a:pt x="3079852" y="1576324"/>
                  <a:pt x="3076147" y="1598254"/>
                  <a:pt x="3070762" y="1619794"/>
                </a:cubicBezTo>
                <a:cubicBezTo>
                  <a:pt x="3063679" y="1648125"/>
                  <a:pt x="3052857" y="1676887"/>
                  <a:pt x="3031573" y="1698171"/>
                </a:cubicBezTo>
                <a:cubicBezTo>
                  <a:pt x="3006250" y="1723494"/>
                  <a:pt x="2985069" y="1726736"/>
                  <a:pt x="2953196" y="1737360"/>
                </a:cubicBezTo>
                <a:cubicBezTo>
                  <a:pt x="2944487" y="1750423"/>
                  <a:pt x="2938171" y="1765447"/>
                  <a:pt x="2927070" y="1776548"/>
                </a:cubicBezTo>
                <a:cubicBezTo>
                  <a:pt x="2873731" y="1829887"/>
                  <a:pt x="2872641" y="1770021"/>
                  <a:pt x="2835630" y="1881051"/>
                </a:cubicBezTo>
                <a:lnTo>
                  <a:pt x="2796442" y="1998617"/>
                </a:lnTo>
                <a:cubicBezTo>
                  <a:pt x="2792088" y="2011680"/>
                  <a:pt x="2796442" y="2033451"/>
                  <a:pt x="2783379" y="2037805"/>
                </a:cubicBezTo>
                <a:lnTo>
                  <a:pt x="2744190" y="2050868"/>
                </a:lnTo>
                <a:lnTo>
                  <a:pt x="2718064" y="2090057"/>
                </a:lnTo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242" y="5097450"/>
            <a:ext cx="1851737" cy="15384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94"/>
          <a:stretch/>
        </p:blipFill>
        <p:spPr>
          <a:xfrm flipH="1">
            <a:off x="5323394" y="5436908"/>
            <a:ext cx="1341120" cy="804377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4545874" y="4807131"/>
            <a:ext cx="2808515" cy="2299063"/>
          </a:xfrm>
          <a:custGeom>
            <a:avLst/>
            <a:gdLst>
              <a:gd name="connsiteX0" fmla="*/ 744583 w 2808515"/>
              <a:gd name="connsiteY0" fmla="*/ 222069 h 2299063"/>
              <a:gd name="connsiteX1" fmla="*/ 822960 w 2808515"/>
              <a:gd name="connsiteY1" fmla="*/ 130629 h 2299063"/>
              <a:gd name="connsiteX2" fmla="*/ 862149 w 2808515"/>
              <a:gd name="connsiteY2" fmla="*/ 91440 h 2299063"/>
              <a:gd name="connsiteX3" fmla="*/ 940526 w 2808515"/>
              <a:gd name="connsiteY3" fmla="*/ 65315 h 2299063"/>
              <a:gd name="connsiteX4" fmla="*/ 979715 w 2808515"/>
              <a:gd name="connsiteY4" fmla="*/ 52252 h 2299063"/>
              <a:gd name="connsiteX5" fmla="*/ 1071155 w 2808515"/>
              <a:gd name="connsiteY5" fmla="*/ 104503 h 2299063"/>
              <a:gd name="connsiteX6" fmla="*/ 1149532 w 2808515"/>
              <a:gd name="connsiteY6" fmla="*/ 130629 h 2299063"/>
              <a:gd name="connsiteX7" fmla="*/ 1188720 w 2808515"/>
              <a:gd name="connsiteY7" fmla="*/ 143692 h 2299063"/>
              <a:gd name="connsiteX8" fmla="*/ 1240972 w 2808515"/>
              <a:gd name="connsiteY8" fmla="*/ 130629 h 2299063"/>
              <a:gd name="connsiteX9" fmla="*/ 1306286 w 2808515"/>
              <a:gd name="connsiteY9" fmla="*/ 117566 h 2299063"/>
              <a:gd name="connsiteX10" fmla="*/ 1345475 w 2808515"/>
              <a:gd name="connsiteY10" fmla="*/ 91440 h 2299063"/>
              <a:gd name="connsiteX11" fmla="*/ 1371600 w 2808515"/>
              <a:gd name="connsiteY11" fmla="*/ 52252 h 2299063"/>
              <a:gd name="connsiteX12" fmla="*/ 1449977 w 2808515"/>
              <a:gd name="connsiteY12" fmla="*/ 26126 h 2299063"/>
              <a:gd name="connsiteX13" fmla="*/ 1619795 w 2808515"/>
              <a:gd name="connsiteY13" fmla="*/ 0 h 2299063"/>
              <a:gd name="connsiteX14" fmla="*/ 1685109 w 2808515"/>
              <a:gd name="connsiteY14" fmla="*/ 13063 h 2299063"/>
              <a:gd name="connsiteX15" fmla="*/ 1698172 w 2808515"/>
              <a:gd name="connsiteY15" fmla="*/ 117566 h 2299063"/>
              <a:gd name="connsiteX16" fmla="*/ 1711235 w 2808515"/>
              <a:gd name="connsiteY16" fmla="*/ 156755 h 2299063"/>
              <a:gd name="connsiteX17" fmla="*/ 1789612 w 2808515"/>
              <a:gd name="connsiteY17" fmla="*/ 209006 h 2299063"/>
              <a:gd name="connsiteX18" fmla="*/ 1867989 w 2808515"/>
              <a:gd name="connsiteY18" fmla="*/ 261258 h 2299063"/>
              <a:gd name="connsiteX19" fmla="*/ 1907177 w 2808515"/>
              <a:gd name="connsiteY19" fmla="*/ 287383 h 2299063"/>
              <a:gd name="connsiteX20" fmla="*/ 2076995 w 2808515"/>
              <a:gd name="connsiteY20" fmla="*/ 326572 h 2299063"/>
              <a:gd name="connsiteX21" fmla="*/ 2116183 w 2808515"/>
              <a:gd name="connsiteY21" fmla="*/ 404949 h 2299063"/>
              <a:gd name="connsiteX22" fmla="*/ 2129246 w 2808515"/>
              <a:gd name="connsiteY22" fmla="*/ 444138 h 2299063"/>
              <a:gd name="connsiteX23" fmla="*/ 2155372 w 2808515"/>
              <a:gd name="connsiteY23" fmla="*/ 496389 h 2299063"/>
              <a:gd name="connsiteX24" fmla="*/ 2155372 w 2808515"/>
              <a:gd name="connsiteY24" fmla="*/ 796835 h 2299063"/>
              <a:gd name="connsiteX25" fmla="*/ 2259875 w 2808515"/>
              <a:gd name="connsiteY25" fmla="*/ 822960 h 2299063"/>
              <a:gd name="connsiteX26" fmla="*/ 2325189 w 2808515"/>
              <a:gd name="connsiteY26" fmla="*/ 849086 h 2299063"/>
              <a:gd name="connsiteX27" fmla="*/ 2364377 w 2808515"/>
              <a:gd name="connsiteY27" fmla="*/ 875212 h 2299063"/>
              <a:gd name="connsiteX28" fmla="*/ 2429692 w 2808515"/>
              <a:gd name="connsiteY28" fmla="*/ 888275 h 2299063"/>
              <a:gd name="connsiteX29" fmla="*/ 2560320 w 2808515"/>
              <a:gd name="connsiteY29" fmla="*/ 940526 h 2299063"/>
              <a:gd name="connsiteX30" fmla="*/ 2677886 w 2808515"/>
              <a:gd name="connsiteY30" fmla="*/ 979715 h 2299063"/>
              <a:gd name="connsiteX31" fmla="*/ 2756263 w 2808515"/>
              <a:gd name="connsiteY31" fmla="*/ 1018903 h 2299063"/>
              <a:gd name="connsiteX32" fmla="*/ 2795452 w 2808515"/>
              <a:gd name="connsiteY32" fmla="*/ 1058092 h 2299063"/>
              <a:gd name="connsiteX33" fmla="*/ 2808515 w 2808515"/>
              <a:gd name="connsiteY33" fmla="*/ 1097280 h 2299063"/>
              <a:gd name="connsiteX34" fmla="*/ 2769326 w 2808515"/>
              <a:gd name="connsiteY34" fmla="*/ 1358538 h 2299063"/>
              <a:gd name="connsiteX35" fmla="*/ 2730137 w 2808515"/>
              <a:gd name="connsiteY35" fmla="*/ 1476103 h 2299063"/>
              <a:gd name="connsiteX36" fmla="*/ 2717075 w 2808515"/>
              <a:gd name="connsiteY36" fmla="*/ 1515292 h 2299063"/>
              <a:gd name="connsiteX37" fmla="*/ 2730137 w 2808515"/>
              <a:gd name="connsiteY37" fmla="*/ 1685109 h 2299063"/>
              <a:gd name="connsiteX38" fmla="*/ 2743200 w 2808515"/>
              <a:gd name="connsiteY38" fmla="*/ 1789612 h 2299063"/>
              <a:gd name="connsiteX39" fmla="*/ 2730137 w 2808515"/>
              <a:gd name="connsiteY39" fmla="*/ 1828800 h 2299063"/>
              <a:gd name="connsiteX40" fmla="*/ 2690949 w 2808515"/>
              <a:gd name="connsiteY40" fmla="*/ 1841863 h 2299063"/>
              <a:gd name="connsiteX41" fmla="*/ 2573383 w 2808515"/>
              <a:gd name="connsiteY41" fmla="*/ 1867989 h 2299063"/>
              <a:gd name="connsiteX42" fmla="*/ 2495006 w 2808515"/>
              <a:gd name="connsiteY42" fmla="*/ 1907178 h 2299063"/>
              <a:gd name="connsiteX43" fmla="*/ 2455817 w 2808515"/>
              <a:gd name="connsiteY43" fmla="*/ 1920240 h 2299063"/>
              <a:gd name="connsiteX44" fmla="*/ 2429692 w 2808515"/>
              <a:gd name="connsiteY44" fmla="*/ 1959429 h 2299063"/>
              <a:gd name="connsiteX45" fmla="*/ 2390503 w 2808515"/>
              <a:gd name="connsiteY45" fmla="*/ 1985555 h 2299063"/>
              <a:gd name="connsiteX46" fmla="*/ 2364377 w 2808515"/>
              <a:gd name="connsiteY46" fmla="*/ 2063932 h 2299063"/>
              <a:gd name="connsiteX47" fmla="*/ 2351315 w 2808515"/>
              <a:gd name="connsiteY47" fmla="*/ 2103120 h 2299063"/>
              <a:gd name="connsiteX48" fmla="*/ 2325189 w 2808515"/>
              <a:gd name="connsiteY48" fmla="*/ 2142309 h 2299063"/>
              <a:gd name="connsiteX49" fmla="*/ 2312126 w 2808515"/>
              <a:gd name="connsiteY49" fmla="*/ 2181498 h 2299063"/>
              <a:gd name="connsiteX50" fmla="*/ 2272937 w 2808515"/>
              <a:gd name="connsiteY50" fmla="*/ 2194560 h 2299063"/>
              <a:gd name="connsiteX51" fmla="*/ 2181497 w 2808515"/>
              <a:gd name="connsiteY51" fmla="*/ 2233749 h 2299063"/>
              <a:gd name="connsiteX52" fmla="*/ 2063932 w 2808515"/>
              <a:gd name="connsiteY52" fmla="*/ 2272938 h 2299063"/>
              <a:gd name="connsiteX53" fmla="*/ 1985555 w 2808515"/>
              <a:gd name="connsiteY53" fmla="*/ 2299063 h 2299063"/>
              <a:gd name="connsiteX54" fmla="*/ 1907177 w 2808515"/>
              <a:gd name="connsiteY54" fmla="*/ 2286000 h 2299063"/>
              <a:gd name="connsiteX55" fmla="*/ 1384663 w 2808515"/>
              <a:gd name="connsiteY55" fmla="*/ 2259875 h 2299063"/>
              <a:gd name="connsiteX56" fmla="*/ 1162595 w 2808515"/>
              <a:gd name="connsiteY56" fmla="*/ 2233749 h 2299063"/>
              <a:gd name="connsiteX57" fmla="*/ 1123406 w 2808515"/>
              <a:gd name="connsiteY57" fmla="*/ 2220686 h 2299063"/>
              <a:gd name="connsiteX58" fmla="*/ 836023 w 2808515"/>
              <a:gd name="connsiteY58" fmla="*/ 2194560 h 2299063"/>
              <a:gd name="connsiteX59" fmla="*/ 574766 w 2808515"/>
              <a:gd name="connsiteY59" fmla="*/ 2168435 h 2299063"/>
              <a:gd name="connsiteX60" fmla="*/ 457200 w 2808515"/>
              <a:gd name="connsiteY60" fmla="*/ 2142309 h 2299063"/>
              <a:gd name="connsiteX61" fmla="*/ 404949 w 2808515"/>
              <a:gd name="connsiteY61" fmla="*/ 2129246 h 2299063"/>
              <a:gd name="connsiteX62" fmla="*/ 143692 w 2808515"/>
              <a:gd name="connsiteY62" fmla="*/ 2116183 h 2299063"/>
              <a:gd name="connsiteX63" fmla="*/ 78377 w 2808515"/>
              <a:gd name="connsiteY63" fmla="*/ 2103120 h 2299063"/>
              <a:gd name="connsiteX64" fmla="*/ 39189 w 2808515"/>
              <a:gd name="connsiteY64" fmla="*/ 2063932 h 2299063"/>
              <a:gd name="connsiteX65" fmla="*/ 0 w 2808515"/>
              <a:gd name="connsiteY65" fmla="*/ 2037806 h 2299063"/>
              <a:gd name="connsiteX66" fmla="*/ 65315 w 2808515"/>
              <a:gd name="connsiteY66" fmla="*/ 1867989 h 2299063"/>
              <a:gd name="connsiteX67" fmla="*/ 130629 w 2808515"/>
              <a:gd name="connsiteY67" fmla="*/ 1789612 h 2299063"/>
              <a:gd name="connsiteX68" fmla="*/ 143692 w 2808515"/>
              <a:gd name="connsiteY68" fmla="*/ 1737360 h 2299063"/>
              <a:gd name="connsiteX69" fmla="*/ 169817 w 2808515"/>
              <a:gd name="connsiteY69" fmla="*/ 1658983 h 2299063"/>
              <a:gd name="connsiteX70" fmla="*/ 182880 w 2808515"/>
              <a:gd name="connsiteY70" fmla="*/ 1593669 h 2299063"/>
              <a:gd name="connsiteX71" fmla="*/ 195943 w 2808515"/>
              <a:gd name="connsiteY71" fmla="*/ 1449978 h 2299063"/>
              <a:gd name="connsiteX72" fmla="*/ 222069 w 2808515"/>
              <a:gd name="connsiteY72" fmla="*/ 1410789 h 2299063"/>
              <a:gd name="connsiteX73" fmla="*/ 235132 w 2808515"/>
              <a:gd name="connsiteY73" fmla="*/ 1358538 h 2299063"/>
              <a:gd name="connsiteX74" fmla="*/ 248195 w 2808515"/>
              <a:gd name="connsiteY74" fmla="*/ 1293223 h 2299063"/>
              <a:gd name="connsiteX75" fmla="*/ 261257 w 2808515"/>
              <a:gd name="connsiteY75" fmla="*/ 1214846 h 2299063"/>
              <a:gd name="connsiteX76" fmla="*/ 300446 w 2808515"/>
              <a:gd name="connsiteY76" fmla="*/ 1136469 h 2299063"/>
              <a:gd name="connsiteX77" fmla="*/ 313509 w 2808515"/>
              <a:gd name="connsiteY77" fmla="*/ 1084218 h 2299063"/>
              <a:gd name="connsiteX78" fmla="*/ 391886 w 2808515"/>
              <a:gd name="connsiteY78" fmla="*/ 914400 h 2299063"/>
              <a:gd name="connsiteX79" fmla="*/ 418012 w 2808515"/>
              <a:gd name="connsiteY79" fmla="*/ 875212 h 2299063"/>
              <a:gd name="connsiteX80" fmla="*/ 483326 w 2808515"/>
              <a:gd name="connsiteY80" fmla="*/ 757646 h 2299063"/>
              <a:gd name="connsiteX81" fmla="*/ 522515 w 2808515"/>
              <a:gd name="connsiteY81" fmla="*/ 679269 h 2299063"/>
              <a:gd name="connsiteX82" fmla="*/ 548640 w 2808515"/>
              <a:gd name="connsiteY82" fmla="*/ 600892 h 2299063"/>
              <a:gd name="connsiteX83" fmla="*/ 574766 w 2808515"/>
              <a:gd name="connsiteY83" fmla="*/ 561703 h 2299063"/>
              <a:gd name="connsiteX84" fmla="*/ 613955 w 2808515"/>
              <a:gd name="connsiteY84" fmla="*/ 470263 h 2299063"/>
              <a:gd name="connsiteX85" fmla="*/ 666206 w 2808515"/>
              <a:gd name="connsiteY85" fmla="*/ 391886 h 2299063"/>
              <a:gd name="connsiteX86" fmla="*/ 705395 w 2808515"/>
              <a:gd name="connsiteY86" fmla="*/ 313509 h 2299063"/>
              <a:gd name="connsiteX87" fmla="*/ 744583 w 2808515"/>
              <a:gd name="connsiteY87" fmla="*/ 222069 h 2299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2808515" h="2299063">
                <a:moveTo>
                  <a:pt x="744583" y="222069"/>
                </a:moveTo>
                <a:cubicBezTo>
                  <a:pt x="764177" y="191589"/>
                  <a:pt x="750584" y="190943"/>
                  <a:pt x="822960" y="130629"/>
                </a:cubicBezTo>
                <a:cubicBezTo>
                  <a:pt x="837152" y="118802"/>
                  <a:pt x="846000" y="100412"/>
                  <a:pt x="862149" y="91440"/>
                </a:cubicBezTo>
                <a:cubicBezTo>
                  <a:pt x="886222" y="78066"/>
                  <a:pt x="914400" y="74023"/>
                  <a:pt x="940526" y="65315"/>
                </a:cubicBezTo>
                <a:lnTo>
                  <a:pt x="979715" y="52252"/>
                </a:lnTo>
                <a:cubicBezTo>
                  <a:pt x="1099578" y="92207"/>
                  <a:pt x="912985" y="25419"/>
                  <a:pt x="1071155" y="104503"/>
                </a:cubicBezTo>
                <a:cubicBezTo>
                  <a:pt x="1095787" y="116819"/>
                  <a:pt x="1123406" y="121920"/>
                  <a:pt x="1149532" y="130629"/>
                </a:cubicBezTo>
                <a:lnTo>
                  <a:pt x="1188720" y="143692"/>
                </a:lnTo>
                <a:cubicBezTo>
                  <a:pt x="1206137" y="139338"/>
                  <a:pt x="1223446" y="134524"/>
                  <a:pt x="1240972" y="130629"/>
                </a:cubicBezTo>
                <a:cubicBezTo>
                  <a:pt x="1262646" y="125813"/>
                  <a:pt x="1285497" y="125362"/>
                  <a:pt x="1306286" y="117566"/>
                </a:cubicBezTo>
                <a:cubicBezTo>
                  <a:pt x="1320986" y="112053"/>
                  <a:pt x="1332412" y="100149"/>
                  <a:pt x="1345475" y="91440"/>
                </a:cubicBezTo>
                <a:cubicBezTo>
                  <a:pt x="1354183" y="78377"/>
                  <a:pt x="1358287" y="60573"/>
                  <a:pt x="1371600" y="52252"/>
                </a:cubicBezTo>
                <a:cubicBezTo>
                  <a:pt x="1394953" y="37656"/>
                  <a:pt x="1423260" y="32805"/>
                  <a:pt x="1449977" y="26126"/>
                </a:cubicBezTo>
                <a:cubicBezTo>
                  <a:pt x="1540482" y="3500"/>
                  <a:pt x="1484385" y="15046"/>
                  <a:pt x="1619795" y="0"/>
                </a:cubicBezTo>
                <a:cubicBezTo>
                  <a:pt x="1641566" y="4354"/>
                  <a:pt x="1672793" y="-5411"/>
                  <a:pt x="1685109" y="13063"/>
                </a:cubicBezTo>
                <a:cubicBezTo>
                  <a:pt x="1704582" y="42273"/>
                  <a:pt x="1691892" y="83027"/>
                  <a:pt x="1698172" y="117566"/>
                </a:cubicBezTo>
                <a:cubicBezTo>
                  <a:pt x="1700635" y="131114"/>
                  <a:pt x="1701498" y="147018"/>
                  <a:pt x="1711235" y="156755"/>
                </a:cubicBezTo>
                <a:cubicBezTo>
                  <a:pt x="1733438" y="178958"/>
                  <a:pt x="1763486" y="191589"/>
                  <a:pt x="1789612" y="209006"/>
                </a:cubicBezTo>
                <a:lnTo>
                  <a:pt x="1867989" y="261258"/>
                </a:lnTo>
                <a:cubicBezTo>
                  <a:pt x="1881052" y="269966"/>
                  <a:pt x="1892283" y="282418"/>
                  <a:pt x="1907177" y="287383"/>
                </a:cubicBezTo>
                <a:cubicBezTo>
                  <a:pt x="2014764" y="323245"/>
                  <a:pt x="1958293" y="309614"/>
                  <a:pt x="2076995" y="326572"/>
                </a:cubicBezTo>
                <a:cubicBezTo>
                  <a:pt x="2109825" y="425067"/>
                  <a:pt x="2065540" y="303663"/>
                  <a:pt x="2116183" y="404949"/>
                </a:cubicBezTo>
                <a:cubicBezTo>
                  <a:pt x="2122341" y="417265"/>
                  <a:pt x="2123822" y="431482"/>
                  <a:pt x="2129246" y="444138"/>
                </a:cubicBezTo>
                <a:cubicBezTo>
                  <a:pt x="2136917" y="462036"/>
                  <a:pt x="2146663" y="478972"/>
                  <a:pt x="2155372" y="496389"/>
                </a:cubicBezTo>
                <a:cubicBezTo>
                  <a:pt x="2152115" y="535473"/>
                  <a:pt x="2124904" y="752825"/>
                  <a:pt x="2155372" y="796835"/>
                </a:cubicBezTo>
                <a:cubicBezTo>
                  <a:pt x="2175810" y="826357"/>
                  <a:pt x="2226537" y="809625"/>
                  <a:pt x="2259875" y="822960"/>
                </a:cubicBezTo>
                <a:cubicBezTo>
                  <a:pt x="2281646" y="831669"/>
                  <a:pt x="2304216" y="838599"/>
                  <a:pt x="2325189" y="849086"/>
                </a:cubicBezTo>
                <a:cubicBezTo>
                  <a:pt x="2339231" y="856107"/>
                  <a:pt x="2349677" y="869699"/>
                  <a:pt x="2364377" y="875212"/>
                </a:cubicBezTo>
                <a:cubicBezTo>
                  <a:pt x="2385166" y="883008"/>
                  <a:pt x="2408629" y="881254"/>
                  <a:pt x="2429692" y="888275"/>
                </a:cubicBezTo>
                <a:cubicBezTo>
                  <a:pt x="2474182" y="903105"/>
                  <a:pt x="2515830" y="925696"/>
                  <a:pt x="2560320" y="940526"/>
                </a:cubicBezTo>
                <a:lnTo>
                  <a:pt x="2677886" y="979715"/>
                </a:lnTo>
                <a:cubicBezTo>
                  <a:pt x="2717162" y="992807"/>
                  <a:pt x="2722500" y="990767"/>
                  <a:pt x="2756263" y="1018903"/>
                </a:cubicBezTo>
                <a:cubicBezTo>
                  <a:pt x="2770455" y="1030730"/>
                  <a:pt x="2782389" y="1045029"/>
                  <a:pt x="2795452" y="1058092"/>
                </a:cubicBezTo>
                <a:cubicBezTo>
                  <a:pt x="2799806" y="1071155"/>
                  <a:pt x="2808515" y="1083511"/>
                  <a:pt x="2808515" y="1097280"/>
                </a:cubicBezTo>
                <a:cubicBezTo>
                  <a:pt x="2808515" y="1262552"/>
                  <a:pt x="2808008" y="1242493"/>
                  <a:pt x="2769326" y="1358538"/>
                </a:cubicBezTo>
                <a:lnTo>
                  <a:pt x="2730137" y="1476103"/>
                </a:lnTo>
                <a:lnTo>
                  <a:pt x="2717075" y="1515292"/>
                </a:lnTo>
                <a:cubicBezTo>
                  <a:pt x="2721429" y="1571898"/>
                  <a:pt x="2724755" y="1628592"/>
                  <a:pt x="2730137" y="1685109"/>
                </a:cubicBezTo>
                <a:cubicBezTo>
                  <a:pt x="2733465" y="1720056"/>
                  <a:pt x="2743200" y="1754507"/>
                  <a:pt x="2743200" y="1789612"/>
                </a:cubicBezTo>
                <a:cubicBezTo>
                  <a:pt x="2743200" y="1803381"/>
                  <a:pt x="2739873" y="1819064"/>
                  <a:pt x="2730137" y="1828800"/>
                </a:cubicBezTo>
                <a:cubicBezTo>
                  <a:pt x="2720401" y="1838536"/>
                  <a:pt x="2704188" y="1838080"/>
                  <a:pt x="2690949" y="1841863"/>
                </a:cubicBezTo>
                <a:cubicBezTo>
                  <a:pt x="2597082" y="1868683"/>
                  <a:pt x="2681129" y="1841052"/>
                  <a:pt x="2573383" y="1867989"/>
                </a:cubicBezTo>
                <a:cubicBezTo>
                  <a:pt x="2507714" y="1884407"/>
                  <a:pt x="2558863" y="1875250"/>
                  <a:pt x="2495006" y="1907178"/>
                </a:cubicBezTo>
                <a:cubicBezTo>
                  <a:pt x="2482690" y="1913336"/>
                  <a:pt x="2468880" y="1915886"/>
                  <a:pt x="2455817" y="1920240"/>
                </a:cubicBezTo>
                <a:cubicBezTo>
                  <a:pt x="2447109" y="1933303"/>
                  <a:pt x="2440793" y="1948328"/>
                  <a:pt x="2429692" y="1959429"/>
                </a:cubicBezTo>
                <a:cubicBezTo>
                  <a:pt x="2418591" y="1970531"/>
                  <a:pt x="2398824" y="1972242"/>
                  <a:pt x="2390503" y="1985555"/>
                </a:cubicBezTo>
                <a:cubicBezTo>
                  <a:pt x="2375907" y="2008908"/>
                  <a:pt x="2373085" y="2037806"/>
                  <a:pt x="2364377" y="2063932"/>
                </a:cubicBezTo>
                <a:cubicBezTo>
                  <a:pt x="2360023" y="2076995"/>
                  <a:pt x="2358953" y="2091663"/>
                  <a:pt x="2351315" y="2103120"/>
                </a:cubicBezTo>
                <a:cubicBezTo>
                  <a:pt x="2342606" y="2116183"/>
                  <a:pt x="2332210" y="2128267"/>
                  <a:pt x="2325189" y="2142309"/>
                </a:cubicBezTo>
                <a:cubicBezTo>
                  <a:pt x="2319031" y="2154625"/>
                  <a:pt x="2321863" y="2171762"/>
                  <a:pt x="2312126" y="2181498"/>
                </a:cubicBezTo>
                <a:cubicBezTo>
                  <a:pt x="2302389" y="2191234"/>
                  <a:pt x="2285593" y="2189136"/>
                  <a:pt x="2272937" y="2194560"/>
                </a:cubicBezTo>
                <a:cubicBezTo>
                  <a:pt x="2159931" y="2242990"/>
                  <a:pt x="2273412" y="2203111"/>
                  <a:pt x="2181497" y="2233749"/>
                </a:cubicBezTo>
                <a:cubicBezTo>
                  <a:pt x="2109145" y="2281985"/>
                  <a:pt x="2176565" y="2244780"/>
                  <a:pt x="2063932" y="2272938"/>
                </a:cubicBezTo>
                <a:cubicBezTo>
                  <a:pt x="2037215" y="2279617"/>
                  <a:pt x="1985555" y="2299063"/>
                  <a:pt x="1985555" y="2299063"/>
                </a:cubicBezTo>
                <a:cubicBezTo>
                  <a:pt x="1959429" y="2294709"/>
                  <a:pt x="1933482" y="2289095"/>
                  <a:pt x="1907177" y="2286000"/>
                </a:cubicBezTo>
                <a:cubicBezTo>
                  <a:pt x="1724320" y="2264488"/>
                  <a:pt x="1583875" y="2266744"/>
                  <a:pt x="1384663" y="2259875"/>
                </a:cubicBezTo>
                <a:cubicBezTo>
                  <a:pt x="1211126" y="2225167"/>
                  <a:pt x="1475632" y="2275488"/>
                  <a:pt x="1162595" y="2233749"/>
                </a:cubicBezTo>
                <a:cubicBezTo>
                  <a:pt x="1148946" y="2231929"/>
                  <a:pt x="1136988" y="2222950"/>
                  <a:pt x="1123406" y="2220686"/>
                </a:cubicBezTo>
                <a:cubicBezTo>
                  <a:pt x="1054238" y="2209158"/>
                  <a:pt x="894224" y="2199410"/>
                  <a:pt x="836023" y="2194560"/>
                </a:cubicBezTo>
                <a:cubicBezTo>
                  <a:pt x="702933" y="2183469"/>
                  <a:pt x="699248" y="2182266"/>
                  <a:pt x="574766" y="2168435"/>
                </a:cubicBezTo>
                <a:cubicBezTo>
                  <a:pt x="498498" y="2143012"/>
                  <a:pt x="572150" y="2165299"/>
                  <a:pt x="457200" y="2142309"/>
                </a:cubicBezTo>
                <a:cubicBezTo>
                  <a:pt x="439596" y="2138788"/>
                  <a:pt x="422840" y="2130737"/>
                  <a:pt x="404949" y="2129246"/>
                </a:cubicBezTo>
                <a:cubicBezTo>
                  <a:pt x="318056" y="2122005"/>
                  <a:pt x="230778" y="2120537"/>
                  <a:pt x="143692" y="2116183"/>
                </a:cubicBezTo>
                <a:cubicBezTo>
                  <a:pt x="121920" y="2111829"/>
                  <a:pt x="98236" y="2113049"/>
                  <a:pt x="78377" y="2103120"/>
                </a:cubicBezTo>
                <a:cubicBezTo>
                  <a:pt x="61854" y="2094859"/>
                  <a:pt x="53381" y="2075758"/>
                  <a:pt x="39189" y="2063932"/>
                </a:cubicBezTo>
                <a:cubicBezTo>
                  <a:pt x="27128" y="2053881"/>
                  <a:pt x="13063" y="2046515"/>
                  <a:pt x="0" y="2037806"/>
                </a:cubicBezTo>
                <a:cubicBezTo>
                  <a:pt x="20701" y="1934301"/>
                  <a:pt x="3133" y="1992352"/>
                  <a:pt x="65315" y="1867989"/>
                </a:cubicBezTo>
                <a:cubicBezTo>
                  <a:pt x="98462" y="1801695"/>
                  <a:pt x="75237" y="1826540"/>
                  <a:pt x="130629" y="1789612"/>
                </a:cubicBezTo>
                <a:cubicBezTo>
                  <a:pt x="134983" y="1772195"/>
                  <a:pt x="138533" y="1754556"/>
                  <a:pt x="143692" y="1737360"/>
                </a:cubicBezTo>
                <a:cubicBezTo>
                  <a:pt x="151605" y="1710983"/>
                  <a:pt x="164416" y="1685987"/>
                  <a:pt x="169817" y="1658983"/>
                </a:cubicBezTo>
                <a:lnTo>
                  <a:pt x="182880" y="1593669"/>
                </a:lnTo>
                <a:cubicBezTo>
                  <a:pt x="187234" y="1545772"/>
                  <a:pt x="185866" y="1497005"/>
                  <a:pt x="195943" y="1449978"/>
                </a:cubicBezTo>
                <a:cubicBezTo>
                  <a:pt x="199233" y="1434627"/>
                  <a:pt x="215884" y="1425219"/>
                  <a:pt x="222069" y="1410789"/>
                </a:cubicBezTo>
                <a:cubicBezTo>
                  <a:pt x="229141" y="1394288"/>
                  <a:pt x="231237" y="1376064"/>
                  <a:pt x="235132" y="1358538"/>
                </a:cubicBezTo>
                <a:cubicBezTo>
                  <a:pt x="239949" y="1336864"/>
                  <a:pt x="244223" y="1315068"/>
                  <a:pt x="248195" y="1293223"/>
                </a:cubicBezTo>
                <a:cubicBezTo>
                  <a:pt x="252933" y="1267164"/>
                  <a:pt x="252881" y="1239973"/>
                  <a:pt x="261257" y="1214846"/>
                </a:cubicBezTo>
                <a:cubicBezTo>
                  <a:pt x="270494" y="1187135"/>
                  <a:pt x="289598" y="1163589"/>
                  <a:pt x="300446" y="1136469"/>
                </a:cubicBezTo>
                <a:cubicBezTo>
                  <a:pt x="307114" y="1119800"/>
                  <a:pt x="307832" y="1101250"/>
                  <a:pt x="313509" y="1084218"/>
                </a:cubicBezTo>
                <a:cubicBezTo>
                  <a:pt x="327977" y="1040813"/>
                  <a:pt x="372534" y="943428"/>
                  <a:pt x="391886" y="914400"/>
                </a:cubicBezTo>
                <a:cubicBezTo>
                  <a:pt x="400595" y="901337"/>
                  <a:pt x="410991" y="889254"/>
                  <a:pt x="418012" y="875212"/>
                </a:cubicBezTo>
                <a:cubicBezTo>
                  <a:pt x="477884" y="755469"/>
                  <a:pt x="406242" y="860425"/>
                  <a:pt x="483326" y="757646"/>
                </a:cubicBezTo>
                <a:cubicBezTo>
                  <a:pt x="530971" y="614715"/>
                  <a:pt x="454982" y="831220"/>
                  <a:pt x="522515" y="679269"/>
                </a:cubicBezTo>
                <a:cubicBezTo>
                  <a:pt x="533699" y="654104"/>
                  <a:pt x="533364" y="623806"/>
                  <a:pt x="548640" y="600892"/>
                </a:cubicBezTo>
                <a:cubicBezTo>
                  <a:pt x="557349" y="587829"/>
                  <a:pt x="567745" y="575745"/>
                  <a:pt x="574766" y="561703"/>
                </a:cubicBezTo>
                <a:cubicBezTo>
                  <a:pt x="628824" y="453588"/>
                  <a:pt x="532403" y="606183"/>
                  <a:pt x="613955" y="470263"/>
                </a:cubicBezTo>
                <a:cubicBezTo>
                  <a:pt x="630110" y="443338"/>
                  <a:pt x="656277" y="421674"/>
                  <a:pt x="666206" y="391886"/>
                </a:cubicBezTo>
                <a:cubicBezTo>
                  <a:pt x="684234" y="337804"/>
                  <a:pt x="671631" y="364155"/>
                  <a:pt x="705395" y="313509"/>
                </a:cubicBezTo>
                <a:cubicBezTo>
                  <a:pt x="725341" y="253666"/>
                  <a:pt x="724989" y="252549"/>
                  <a:pt x="744583" y="222069"/>
                </a:cubicBez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/>
          <p:cNvGrpSpPr/>
          <p:nvPr/>
        </p:nvGrpSpPr>
        <p:grpSpPr>
          <a:xfrm>
            <a:off x="4814979" y="126300"/>
            <a:ext cx="4221211" cy="696659"/>
            <a:chOff x="1623218" y="1656"/>
            <a:chExt cx="5244655" cy="1208786"/>
          </a:xfrm>
        </p:grpSpPr>
        <p:sp>
          <p:nvSpPr>
            <p:cNvPr id="13" name="Pentagon 12"/>
            <p:cNvSpPr/>
            <p:nvPr/>
          </p:nvSpPr>
          <p:spPr>
            <a:xfrm rot="10800000">
              <a:off x="1623218" y="1656"/>
              <a:ext cx="5244655" cy="1208786"/>
            </a:xfrm>
            <a:prstGeom prst="homePlate">
              <a:avLst/>
            </a:prstGeom>
            <a:solidFill>
              <a:srgbClr val="9933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Pentagon 4"/>
            <p:cNvSpPr txBox="1"/>
            <p:nvPr/>
          </p:nvSpPr>
          <p:spPr>
            <a:xfrm rot="21600000">
              <a:off x="1925414" y="1656"/>
              <a:ext cx="4942459" cy="12087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041" tIns="80010" rIns="149352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100" b="1" kern="1200" dirty="0">
                  <a:solidFill>
                    <a:schemeClr val="tx1"/>
                  </a:solidFill>
                </a:rPr>
                <a:t>Identify s</a:t>
              </a:r>
              <a:r>
                <a:rPr lang="en-GB" sz="2100" b="0" kern="1200" dirty="0">
                  <a:solidFill>
                    <a:schemeClr val="tx1"/>
                  </a:solidFill>
                </a:rPr>
                <a:t>ome impacts of living near to a coast</a:t>
              </a:r>
              <a:r>
                <a:rPr lang="en-GB" sz="2100" b="1" kern="1200" dirty="0">
                  <a:solidFill>
                    <a:schemeClr val="tx1"/>
                  </a:solidFill>
                </a:rPr>
                <a:t>…</a:t>
              </a:r>
              <a:endParaRPr lang="en-GB" sz="2100" b="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599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Punched Tape 10"/>
          <p:cNvSpPr/>
          <p:nvPr/>
        </p:nvSpPr>
        <p:spPr>
          <a:xfrm>
            <a:off x="4814979" y="4650378"/>
            <a:ext cx="4472712" cy="2860765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1170"/>
            <a:ext cx="4814980" cy="47668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216" y="195943"/>
            <a:ext cx="1711202" cy="2351313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2454827" y="4794069"/>
            <a:ext cx="3214453" cy="2090057"/>
          </a:xfrm>
          <a:custGeom>
            <a:avLst/>
            <a:gdLst>
              <a:gd name="connsiteX0" fmla="*/ 14053 w 3214453"/>
              <a:gd name="connsiteY0" fmla="*/ 2024742 h 2090057"/>
              <a:gd name="connsiteX1" fmla="*/ 14053 w 3214453"/>
              <a:gd name="connsiteY1" fmla="*/ 1306285 h 2090057"/>
              <a:gd name="connsiteX2" fmla="*/ 79367 w 3214453"/>
              <a:gd name="connsiteY2" fmla="*/ 1240971 h 2090057"/>
              <a:gd name="connsiteX3" fmla="*/ 183870 w 3214453"/>
              <a:gd name="connsiteY3" fmla="*/ 1175657 h 2090057"/>
              <a:gd name="connsiteX4" fmla="*/ 223059 w 3214453"/>
              <a:gd name="connsiteY4" fmla="*/ 1162594 h 2090057"/>
              <a:gd name="connsiteX5" fmla="*/ 366750 w 3214453"/>
              <a:gd name="connsiteY5" fmla="*/ 1175657 h 2090057"/>
              <a:gd name="connsiteX6" fmla="*/ 445127 w 3214453"/>
              <a:gd name="connsiteY6" fmla="*/ 1201782 h 2090057"/>
              <a:gd name="connsiteX7" fmla="*/ 484316 w 3214453"/>
              <a:gd name="connsiteY7" fmla="*/ 1227908 h 2090057"/>
              <a:gd name="connsiteX8" fmla="*/ 510442 w 3214453"/>
              <a:gd name="connsiteY8" fmla="*/ 1267097 h 2090057"/>
              <a:gd name="connsiteX9" fmla="*/ 549630 w 3214453"/>
              <a:gd name="connsiteY9" fmla="*/ 1280160 h 2090057"/>
              <a:gd name="connsiteX10" fmla="*/ 575756 w 3214453"/>
              <a:gd name="connsiteY10" fmla="*/ 1319348 h 2090057"/>
              <a:gd name="connsiteX11" fmla="*/ 614944 w 3214453"/>
              <a:gd name="connsiteY11" fmla="*/ 1332411 h 2090057"/>
              <a:gd name="connsiteX12" fmla="*/ 654133 w 3214453"/>
              <a:gd name="connsiteY12" fmla="*/ 1358537 h 2090057"/>
              <a:gd name="connsiteX13" fmla="*/ 745573 w 3214453"/>
              <a:gd name="connsiteY13" fmla="*/ 1384662 h 2090057"/>
              <a:gd name="connsiteX14" fmla="*/ 954579 w 3214453"/>
              <a:gd name="connsiteY14" fmla="*/ 1371600 h 2090057"/>
              <a:gd name="connsiteX15" fmla="*/ 993767 w 3214453"/>
              <a:gd name="connsiteY15" fmla="*/ 1358537 h 2090057"/>
              <a:gd name="connsiteX16" fmla="*/ 1085207 w 3214453"/>
              <a:gd name="connsiteY16" fmla="*/ 1332411 h 2090057"/>
              <a:gd name="connsiteX17" fmla="*/ 1124396 w 3214453"/>
              <a:gd name="connsiteY17" fmla="*/ 1293222 h 2090057"/>
              <a:gd name="connsiteX18" fmla="*/ 1150522 w 3214453"/>
              <a:gd name="connsiteY18" fmla="*/ 1254034 h 2090057"/>
              <a:gd name="connsiteX19" fmla="*/ 1189710 w 3214453"/>
              <a:gd name="connsiteY19" fmla="*/ 1240971 h 2090057"/>
              <a:gd name="connsiteX20" fmla="*/ 1255024 w 3214453"/>
              <a:gd name="connsiteY20" fmla="*/ 1162594 h 2090057"/>
              <a:gd name="connsiteX21" fmla="*/ 1294213 w 3214453"/>
              <a:gd name="connsiteY21" fmla="*/ 1136468 h 2090057"/>
              <a:gd name="connsiteX22" fmla="*/ 1333402 w 3214453"/>
              <a:gd name="connsiteY22" fmla="*/ 1097280 h 2090057"/>
              <a:gd name="connsiteX23" fmla="*/ 1385653 w 3214453"/>
              <a:gd name="connsiteY23" fmla="*/ 1071154 h 2090057"/>
              <a:gd name="connsiteX24" fmla="*/ 1424842 w 3214453"/>
              <a:gd name="connsiteY24" fmla="*/ 1031965 h 2090057"/>
              <a:gd name="connsiteX25" fmla="*/ 1464030 w 3214453"/>
              <a:gd name="connsiteY25" fmla="*/ 1018902 h 2090057"/>
              <a:gd name="connsiteX26" fmla="*/ 1581596 w 3214453"/>
              <a:gd name="connsiteY26" fmla="*/ 979714 h 2090057"/>
              <a:gd name="connsiteX27" fmla="*/ 1620784 w 3214453"/>
              <a:gd name="connsiteY27" fmla="*/ 966651 h 2090057"/>
              <a:gd name="connsiteX28" fmla="*/ 1712224 w 3214453"/>
              <a:gd name="connsiteY28" fmla="*/ 914400 h 2090057"/>
              <a:gd name="connsiteX29" fmla="*/ 1751413 w 3214453"/>
              <a:gd name="connsiteY29" fmla="*/ 875211 h 2090057"/>
              <a:gd name="connsiteX30" fmla="*/ 1764476 w 3214453"/>
              <a:gd name="connsiteY30" fmla="*/ 836022 h 2090057"/>
              <a:gd name="connsiteX31" fmla="*/ 1790602 w 3214453"/>
              <a:gd name="connsiteY31" fmla="*/ 796834 h 2090057"/>
              <a:gd name="connsiteX32" fmla="*/ 1816727 w 3214453"/>
              <a:gd name="connsiteY32" fmla="*/ 718457 h 2090057"/>
              <a:gd name="connsiteX33" fmla="*/ 1842853 w 3214453"/>
              <a:gd name="connsiteY33" fmla="*/ 587828 h 2090057"/>
              <a:gd name="connsiteX34" fmla="*/ 1855916 w 3214453"/>
              <a:gd name="connsiteY34" fmla="*/ 535577 h 2090057"/>
              <a:gd name="connsiteX35" fmla="*/ 1895104 w 3214453"/>
              <a:gd name="connsiteY35" fmla="*/ 496388 h 2090057"/>
              <a:gd name="connsiteX36" fmla="*/ 1960419 w 3214453"/>
              <a:gd name="connsiteY36" fmla="*/ 431074 h 2090057"/>
              <a:gd name="connsiteX37" fmla="*/ 2025733 w 3214453"/>
              <a:gd name="connsiteY37" fmla="*/ 378822 h 2090057"/>
              <a:gd name="connsiteX38" fmla="*/ 2064922 w 3214453"/>
              <a:gd name="connsiteY38" fmla="*/ 339634 h 2090057"/>
              <a:gd name="connsiteX39" fmla="*/ 2143299 w 3214453"/>
              <a:gd name="connsiteY39" fmla="*/ 300445 h 2090057"/>
              <a:gd name="connsiteX40" fmla="*/ 2182487 w 3214453"/>
              <a:gd name="connsiteY40" fmla="*/ 261257 h 2090057"/>
              <a:gd name="connsiteX41" fmla="*/ 2208613 w 3214453"/>
              <a:gd name="connsiteY41" fmla="*/ 222068 h 2090057"/>
              <a:gd name="connsiteX42" fmla="*/ 2247802 w 3214453"/>
              <a:gd name="connsiteY42" fmla="*/ 195942 h 2090057"/>
              <a:gd name="connsiteX43" fmla="*/ 2300053 w 3214453"/>
              <a:gd name="connsiteY43" fmla="*/ 130628 h 2090057"/>
              <a:gd name="connsiteX44" fmla="*/ 2326179 w 3214453"/>
              <a:gd name="connsiteY44" fmla="*/ 91440 h 2090057"/>
              <a:gd name="connsiteX45" fmla="*/ 2365367 w 3214453"/>
              <a:gd name="connsiteY45" fmla="*/ 65314 h 2090057"/>
              <a:gd name="connsiteX46" fmla="*/ 2404556 w 3214453"/>
              <a:gd name="connsiteY46" fmla="*/ 26125 h 2090057"/>
              <a:gd name="connsiteX47" fmla="*/ 2482933 w 3214453"/>
              <a:gd name="connsiteY47" fmla="*/ 0 h 2090057"/>
              <a:gd name="connsiteX48" fmla="*/ 2639687 w 3214453"/>
              <a:gd name="connsiteY48" fmla="*/ 104502 h 2090057"/>
              <a:gd name="connsiteX49" fmla="*/ 2718064 w 3214453"/>
              <a:gd name="connsiteY49" fmla="*/ 156754 h 2090057"/>
              <a:gd name="connsiteX50" fmla="*/ 2783379 w 3214453"/>
              <a:gd name="connsiteY50" fmla="*/ 209005 h 2090057"/>
              <a:gd name="connsiteX51" fmla="*/ 2822567 w 3214453"/>
              <a:gd name="connsiteY51" fmla="*/ 235131 h 2090057"/>
              <a:gd name="connsiteX52" fmla="*/ 2900944 w 3214453"/>
              <a:gd name="connsiteY52" fmla="*/ 261257 h 2090057"/>
              <a:gd name="connsiteX53" fmla="*/ 2940133 w 3214453"/>
              <a:gd name="connsiteY53" fmla="*/ 274320 h 2090057"/>
              <a:gd name="connsiteX54" fmla="*/ 3018510 w 3214453"/>
              <a:gd name="connsiteY54" fmla="*/ 313508 h 2090057"/>
              <a:gd name="connsiteX55" fmla="*/ 3044636 w 3214453"/>
              <a:gd name="connsiteY55" fmla="*/ 352697 h 2090057"/>
              <a:gd name="connsiteX56" fmla="*/ 3083824 w 3214453"/>
              <a:gd name="connsiteY56" fmla="*/ 365760 h 2090057"/>
              <a:gd name="connsiteX57" fmla="*/ 3136076 w 3214453"/>
              <a:gd name="connsiteY57" fmla="*/ 418011 h 2090057"/>
              <a:gd name="connsiteX58" fmla="*/ 3162202 w 3214453"/>
              <a:gd name="connsiteY58" fmla="*/ 457200 h 2090057"/>
              <a:gd name="connsiteX59" fmla="*/ 3188327 w 3214453"/>
              <a:gd name="connsiteY59" fmla="*/ 535577 h 2090057"/>
              <a:gd name="connsiteX60" fmla="*/ 3214453 w 3214453"/>
              <a:gd name="connsiteY60" fmla="*/ 627017 h 2090057"/>
              <a:gd name="connsiteX61" fmla="*/ 3188327 w 3214453"/>
              <a:gd name="connsiteY61" fmla="*/ 1045028 h 2090057"/>
              <a:gd name="connsiteX62" fmla="*/ 3149139 w 3214453"/>
              <a:gd name="connsiteY62" fmla="*/ 1162594 h 2090057"/>
              <a:gd name="connsiteX63" fmla="*/ 3136076 w 3214453"/>
              <a:gd name="connsiteY63" fmla="*/ 1201782 h 2090057"/>
              <a:gd name="connsiteX64" fmla="*/ 3123013 w 3214453"/>
              <a:gd name="connsiteY64" fmla="*/ 1306285 h 2090057"/>
              <a:gd name="connsiteX65" fmla="*/ 3109950 w 3214453"/>
              <a:gd name="connsiteY65" fmla="*/ 1345474 h 2090057"/>
              <a:gd name="connsiteX66" fmla="*/ 3096887 w 3214453"/>
              <a:gd name="connsiteY66" fmla="*/ 1476102 h 2090057"/>
              <a:gd name="connsiteX67" fmla="*/ 3083824 w 3214453"/>
              <a:gd name="connsiteY67" fmla="*/ 1554480 h 2090057"/>
              <a:gd name="connsiteX68" fmla="*/ 3070762 w 3214453"/>
              <a:gd name="connsiteY68" fmla="*/ 1619794 h 2090057"/>
              <a:gd name="connsiteX69" fmla="*/ 3031573 w 3214453"/>
              <a:gd name="connsiteY69" fmla="*/ 1698171 h 2090057"/>
              <a:gd name="connsiteX70" fmla="*/ 2953196 w 3214453"/>
              <a:gd name="connsiteY70" fmla="*/ 1737360 h 2090057"/>
              <a:gd name="connsiteX71" fmla="*/ 2927070 w 3214453"/>
              <a:gd name="connsiteY71" fmla="*/ 1776548 h 2090057"/>
              <a:gd name="connsiteX72" fmla="*/ 2835630 w 3214453"/>
              <a:gd name="connsiteY72" fmla="*/ 1881051 h 2090057"/>
              <a:gd name="connsiteX73" fmla="*/ 2796442 w 3214453"/>
              <a:gd name="connsiteY73" fmla="*/ 1998617 h 2090057"/>
              <a:gd name="connsiteX74" fmla="*/ 2783379 w 3214453"/>
              <a:gd name="connsiteY74" fmla="*/ 2037805 h 2090057"/>
              <a:gd name="connsiteX75" fmla="*/ 2744190 w 3214453"/>
              <a:gd name="connsiteY75" fmla="*/ 2050868 h 2090057"/>
              <a:gd name="connsiteX76" fmla="*/ 2718064 w 3214453"/>
              <a:gd name="connsiteY76" fmla="*/ 2090057 h 209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3214453" h="2090057">
                <a:moveTo>
                  <a:pt x="14053" y="2024742"/>
                </a:moveTo>
                <a:cubicBezTo>
                  <a:pt x="13779" y="2013222"/>
                  <a:pt x="-17429" y="1474185"/>
                  <a:pt x="14053" y="1306285"/>
                </a:cubicBezTo>
                <a:cubicBezTo>
                  <a:pt x="20273" y="1273111"/>
                  <a:pt x="55731" y="1256729"/>
                  <a:pt x="79367" y="1240971"/>
                </a:cubicBezTo>
                <a:cubicBezTo>
                  <a:pt x="120769" y="1178868"/>
                  <a:pt x="90599" y="1206747"/>
                  <a:pt x="183870" y="1175657"/>
                </a:cubicBezTo>
                <a:lnTo>
                  <a:pt x="223059" y="1162594"/>
                </a:lnTo>
                <a:cubicBezTo>
                  <a:pt x="270956" y="1166948"/>
                  <a:pt x="319387" y="1167299"/>
                  <a:pt x="366750" y="1175657"/>
                </a:cubicBezTo>
                <a:cubicBezTo>
                  <a:pt x="393870" y="1180443"/>
                  <a:pt x="445127" y="1201782"/>
                  <a:pt x="445127" y="1201782"/>
                </a:cubicBezTo>
                <a:cubicBezTo>
                  <a:pt x="458190" y="1210491"/>
                  <a:pt x="473215" y="1216807"/>
                  <a:pt x="484316" y="1227908"/>
                </a:cubicBezTo>
                <a:cubicBezTo>
                  <a:pt x="495417" y="1239009"/>
                  <a:pt x="498183" y="1257289"/>
                  <a:pt x="510442" y="1267097"/>
                </a:cubicBezTo>
                <a:cubicBezTo>
                  <a:pt x="521194" y="1275699"/>
                  <a:pt x="536567" y="1275806"/>
                  <a:pt x="549630" y="1280160"/>
                </a:cubicBezTo>
                <a:cubicBezTo>
                  <a:pt x="558339" y="1293223"/>
                  <a:pt x="563497" y="1309541"/>
                  <a:pt x="575756" y="1319348"/>
                </a:cubicBezTo>
                <a:cubicBezTo>
                  <a:pt x="586508" y="1327950"/>
                  <a:pt x="602628" y="1326253"/>
                  <a:pt x="614944" y="1332411"/>
                </a:cubicBezTo>
                <a:cubicBezTo>
                  <a:pt x="628986" y="1339432"/>
                  <a:pt x="640091" y="1351516"/>
                  <a:pt x="654133" y="1358537"/>
                </a:cubicBezTo>
                <a:cubicBezTo>
                  <a:pt x="672875" y="1367908"/>
                  <a:pt x="728828" y="1380476"/>
                  <a:pt x="745573" y="1384662"/>
                </a:cubicBezTo>
                <a:cubicBezTo>
                  <a:pt x="815242" y="1380308"/>
                  <a:pt x="885158" y="1378907"/>
                  <a:pt x="954579" y="1371600"/>
                </a:cubicBezTo>
                <a:cubicBezTo>
                  <a:pt x="968273" y="1370159"/>
                  <a:pt x="980528" y="1362320"/>
                  <a:pt x="993767" y="1358537"/>
                </a:cubicBezTo>
                <a:cubicBezTo>
                  <a:pt x="1108584" y="1325732"/>
                  <a:pt x="991248" y="1363731"/>
                  <a:pt x="1085207" y="1332411"/>
                </a:cubicBezTo>
                <a:cubicBezTo>
                  <a:pt x="1098270" y="1319348"/>
                  <a:pt x="1112569" y="1307414"/>
                  <a:pt x="1124396" y="1293222"/>
                </a:cubicBezTo>
                <a:cubicBezTo>
                  <a:pt x="1134447" y="1281161"/>
                  <a:pt x="1138263" y="1263841"/>
                  <a:pt x="1150522" y="1254034"/>
                </a:cubicBezTo>
                <a:cubicBezTo>
                  <a:pt x="1161274" y="1245432"/>
                  <a:pt x="1176647" y="1245325"/>
                  <a:pt x="1189710" y="1240971"/>
                </a:cubicBezTo>
                <a:cubicBezTo>
                  <a:pt x="1215398" y="1202438"/>
                  <a:pt x="1217307" y="1194025"/>
                  <a:pt x="1255024" y="1162594"/>
                </a:cubicBezTo>
                <a:cubicBezTo>
                  <a:pt x="1267085" y="1152543"/>
                  <a:pt x="1282152" y="1146519"/>
                  <a:pt x="1294213" y="1136468"/>
                </a:cubicBezTo>
                <a:cubicBezTo>
                  <a:pt x="1308405" y="1124642"/>
                  <a:pt x="1318369" y="1108018"/>
                  <a:pt x="1333402" y="1097280"/>
                </a:cubicBezTo>
                <a:cubicBezTo>
                  <a:pt x="1349248" y="1085962"/>
                  <a:pt x="1369807" y="1082472"/>
                  <a:pt x="1385653" y="1071154"/>
                </a:cubicBezTo>
                <a:cubicBezTo>
                  <a:pt x="1400686" y="1060416"/>
                  <a:pt x="1409471" y="1042213"/>
                  <a:pt x="1424842" y="1031965"/>
                </a:cubicBezTo>
                <a:cubicBezTo>
                  <a:pt x="1436299" y="1024327"/>
                  <a:pt x="1451714" y="1025060"/>
                  <a:pt x="1464030" y="1018902"/>
                </a:cubicBezTo>
                <a:cubicBezTo>
                  <a:pt x="1555868" y="972984"/>
                  <a:pt x="1436091" y="1003965"/>
                  <a:pt x="1581596" y="979714"/>
                </a:cubicBezTo>
                <a:cubicBezTo>
                  <a:pt x="1594659" y="975360"/>
                  <a:pt x="1608128" y="972075"/>
                  <a:pt x="1620784" y="966651"/>
                </a:cubicBezTo>
                <a:cubicBezTo>
                  <a:pt x="1647087" y="955378"/>
                  <a:pt x="1689074" y="933692"/>
                  <a:pt x="1712224" y="914400"/>
                </a:cubicBezTo>
                <a:cubicBezTo>
                  <a:pt x="1726416" y="902573"/>
                  <a:pt x="1738350" y="888274"/>
                  <a:pt x="1751413" y="875211"/>
                </a:cubicBezTo>
                <a:cubicBezTo>
                  <a:pt x="1755767" y="862148"/>
                  <a:pt x="1758318" y="848338"/>
                  <a:pt x="1764476" y="836022"/>
                </a:cubicBezTo>
                <a:cubicBezTo>
                  <a:pt x="1771497" y="821980"/>
                  <a:pt x="1784226" y="811180"/>
                  <a:pt x="1790602" y="796834"/>
                </a:cubicBezTo>
                <a:cubicBezTo>
                  <a:pt x="1801787" y="771669"/>
                  <a:pt x="1816727" y="718457"/>
                  <a:pt x="1816727" y="718457"/>
                </a:cubicBezTo>
                <a:cubicBezTo>
                  <a:pt x="1839020" y="562409"/>
                  <a:pt x="1816797" y="679024"/>
                  <a:pt x="1842853" y="587828"/>
                </a:cubicBezTo>
                <a:cubicBezTo>
                  <a:pt x="1847785" y="570566"/>
                  <a:pt x="1847009" y="551165"/>
                  <a:pt x="1855916" y="535577"/>
                </a:cubicBezTo>
                <a:cubicBezTo>
                  <a:pt x="1865081" y="519537"/>
                  <a:pt x="1883277" y="510580"/>
                  <a:pt x="1895104" y="496388"/>
                </a:cubicBezTo>
                <a:cubicBezTo>
                  <a:pt x="1949531" y="431076"/>
                  <a:pt x="1888575" y="478970"/>
                  <a:pt x="1960419" y="431074"/>
                </a:cubicBezTo>
                <a:cubicBezTo>
                  <a:pt x="2018844" y="343433"/>
                  <a:pt x="1950020" y="429297"/>
                  <a:pt x="2025733" y="378822"/>
                </a:cubicBezTo>
                <a:cubicBezTo>
                  <a:pt x="2041104" y="368575"/>
                  <a:pt x="2050730" y="351461"/>
                  <a:pt x="2064922" y="339634"/>
                </a:cubicBezTo>
                <a:cubicBezTo>
                  <a:pt x="2098687" y="311496"/>
                  <a:pt x="2104021" y="313538"/>
                  <a:pt x="2143299" y="300445"/>
                </a:cubicBezTo>
                <a:cubicBezTo>
                  <a:pt x="2156362" y="287382"/>
                  <a:pt x="2170661" y="275449"/>
                  <a:pt x="2182487" y="261257"/>
                </a:cubicBezTo>
                <a:cubicBezTo>
                  <a:pt x="2192538" y="249196"/>
                  <a:pt x="2197512" y="233169"/>
                  <a:pt x="2208613" y="222068"/>
                </a:cubicBezTo>
                <a:cubicBezTo>
                  <a:pt x="2219714" y="210967"/>
                  <a:pt x="2234739" y="204651"/>
                  <a:pt x="2247802" y="195942"/>
                </a:cubicBezTo>
                <a:cubicBezTo>
                  <a:pt x="2273230" y="119653"/>
                  <a:pt x="2240967" y="189713"/>
                  <a:pt x="2300053" y="130628"/>
                </a:cubicBezTo>
                <a:cubicBezTo>
                  <a:pt x="2311154" y="119527"/>
                  <a:pt x="2315078" y="102541"/>
                  <a:pt x="2326179" y="91440"/>
                </a:cubicBezTo>
                <a:cubicBezTo>
                  <a:pt x="2337280" y="80339"/>
                  <a:pt x="2353306" y="75365"/>
                  <a:pt x="2365367" y="65314"/>
                </a:cubicBezTo>
                <a:cubicBezTo>
                  <a:pt x="2379559" y="53487"/>
                  <a:pt x="2388407" y="35097"/>
                  <a:pt x="2404556" y="26125"/>
                </a:cubicBezTo>
                <a:cubicBezTo>
                  <a:pt x="2428629" y="12751"/>
                  <a:pt x="2482933" y="0"/>
                  <a:pt x="2482933" y="0"/>
                </a:cubicBezTo>
                <a:cubicBezTo>
                  <a:pt x="2669289" y="62117"/>
                  <a:pt x="2443995" y="-25961"/>
                  <a:pt x="2639687" y="104502"/>
                </a:cubicBezTo>
                <a:lnTo>
                  <a:pt x="2718064" y="156754"/>
                </a:lnTo>
                <a:cubicBezTo>
                  <a:pt x="2762106" y="222816"/>
                  <a:pt x="2720282" y="177456"/>
                  <a:pt x="2783379" y="209005"/>
                </a:cubicBezTo>
                <a:cubicBezTo>
                  <a:pt x="2797421" y="216026"/>
                  <a:pt x="2808221" y="228755"/>
                  <a:pt x="2822567" y="235131"/>
                </a:cubicBezTo>
                <a:cubicBezTo>
                  <a:pt x="2847732" y="246316"/>
                  <a:pt x="2874818" y="252548"/>
                  <a:pt x="2900944" y="261257"/>
                </a:cubicBezTo>
                <a:cubicBezTo>
                  <a:pt x="2914007" y="265611"/>
                  <a:pt x="2928676" y="266682"/>
                  <a:pt x="2940133" y="274320"/>
                </a:cubicBezTo>
                <a:cubicBezTo>
                  <a:pt x="2990779" y="308083"/>
                  <a:pt x="2964428" y="295480"/>
                  <a:pt x="3018510" y="313508"/>
                </a:cubicBezTo>
                <a:cubicBezTo>
                  <a:pt x="3027219" y="326571"/>
                  <a:pt x="3032377" y="342889"/>
                  <a:pt x="3044636" y="352697"/>
                </a:cubicBezTo>
                <a:cubicBezTo>
                  <a:pt x="3055388" y="361299"/>
                  <a:pt x="3074088" y="356024"/>
                  <a:pt x="3083824" y="365760"/>
                </a:cubicBezTo>
                <a:cubicBezTo>
                  <a:pt x="3153492" y="435428"/>
                  <a:pt x="3031573" y="383177"/>
                  <a:pt x="3136076" y="418011"/>
                </a:cubicBezTo>
                <a:cubicBezTo>
                  <a:pt x="3144785" y="431074"/>
                  <a:pt x="3155826" y="442853"/>
                  <a:pt x="3162202" y="457200"/>
                </a:cubicBezTo>
                <a:cubicBezTo>
                  <a:pt x="3173386" y="482365"/>
                  <a:pt x="3179619" y="509451"/>
                  <a:pt x="3188327" y="535577"/>
                </a:cubicBezTo>
                <a:cubicBezTo>
                  <a:pt x="3207069" y="591805"/>
                  <a:pt x="3198048" y="561397"/>
                  <a:pt x="3214453" y="627017"/>
                </a:cubicBezTo>
                <a:cubicBezTo>
                  <a:pt x="3213157" y="659408"/>
                  <a:pt x="3213124" y="937574"/>
                  <a:pt x="3188327" y="1045028"/>
                </a:cubicBezTo>
                <a:cubicBezTo>
                  <a:pt x="3188326" y="1045034"/>
                  <a:pt x="3155671" y="1142997"/>
                  <a:pt x="3149139" y="1162594"/>
                </a:cubicBezTo>
                <a:lnTo>
                  <a:pt x="3136076" y="1201782"/>
                </a:lnTo>
                <a:cubicBezTo>
                  <a:pt x="3131722" y="1236616"/>
                  <a:pt x="3129293" y="1271746"/>
                  <a:pt x="3123013" y="1306285"/>
                </a:cubicBezTo>
                <a:cubicBezTo>
                  <a:pt x="3120550" y="1319833"/>
                  <a:pt x="3112044" y="1331865"/>
                  <a:pt x="3109950" y="1345474"/>
                </a:cubicBezTo>
                <a:cubicBezTo>
                  <a:pt x="3103296" y="1388725"/>
                  <a:pt x="3102315" y="1432680"/>
                  <a:pt x="3096887" y="1476102"/>
                </a:cubicBezTo>
                <a:cubicBezTo>
                  <a:pt x="3093602" y="1502384"/>
                  <a:pt x="3088562" y="1528421"/>
                  <a:pt x="3083824" y="1554480"/>
                </a:cubicBezTo>
                <a:cubicBezTo>
                  <a:pt x="3079852" y="1576324"/>
                  <a:pt x="3076147" y="1598254"/>
                  <a:pt x="3070762" y="1619794"/>
                </a:cubicBezTo>
                <a:cubicBezTo>
                  <a:pt x="3063679" y="1648125"/>
                  <a:pt x="3052857" y="1676887"/>
                  <a:pt x="3031573" y="1698171"/>
                </a:cubicBezTo>
                <a:cubicBezTo>
                  <a:pt x="3006250" y="1723494"/>
                  <a:pt x="2985069" y="1726736"/>
                  <a:pt x="2953196" y="1737360"/>
                </a:cubicBezTo>
                <a:cubicBezTo>
                  <a:pt x="2944487" y="1750423"/>
                  <a:pt x="2938171" y="1765447"/>
                  <a:pt x="2927070" y="1776548"/>
                </a:cubicBezTo>
                <a:cubicBezTo>
                  <a:pt x="2873731" y="1829887"/>
                  <a:pt x="2872641" y="1770021"/>
                  <a:pt x="2835630" y="1881051"/>
                </a:cubicBezTo>
                <a:lnTo>
                  <a:pt x="2796442" y="1998617"/>
                </a:lnTo>
                <a:cubicBezTo>
                  <a:pt x="2792088" y="2011680"/>
                  <a:pt x="2796442" y="2033451"/>
                  <a:pt x="2783379" y="2037805"/>
                </a:cubicBezTo>
                <a:lnTo>
                  <a:pt x="2744190" y="2050868"/>
                </a:lnTo>
                <a:lnTo>
                  <a:pt x="2718064" y="2090057"/>
                </a:lnTo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242" y="5097450"/>
            <a:ext cx="1851737" cy="15384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17" b="7930"/>
          <a:stretch/>
        </p:blipFill>
        <p:spPr>
          <a:xfrm flipH="1">
            <a:off x="3889109" y="3696789"/>
            <a:ext cx="2570987" cy="1630834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814979" y="126300"/>
            <a:ext cx="4221211" cy="696659"/>
            <a:chOff x="1623218" y="1656"/>
            <a:chExt cx="5244655" cy="1208786"/>
          </a:xfrm>
        </p:grpSpPr>
        <p:sp>
          <p:nvSpPr>
            <p:cNvPr id="13" name="Pentagon 12"/>
            <p:cNvSpPr/>
            <p:nvPr/>
          </p:nvSpPr>
          <p:spPr>
            <a:xfrm rot="10800000">
              <a:off x="1623218" y="1656"/>
              <a:ext cx="5244655" cy="1208786"/>
            </a:xfrm>
            <a:prstGeom prst="homePlate">
              <a:avLst/>
            </a:prstGeom>
            <a:solidFill>
              <a:srgbClr val="9933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Pentagon 4"/>
            <p:cNvSpPr txBox="1"/>
            <p:nvPr/>
          </p:nvSpPr>
          <p:spPr>
            <a:xfrm rot="21600000">
              <a:off x="1925414" y="1656"/>
              <a:ext cx="4942459" cy="12087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041" tIns="80010" rIns="149352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100" b="1" kern="1200" dirty="0">
                  <a:solidFill>
                    <a:schemeClr val="tx1"/>
                  </a:solidFill>
                </a:rPr>
                <a:t>Identify s</a:t>
              </a:r>
              <a:r>
                <a:rPr lang="en-GB" sz="2100" b="0" kern="1200" dirty="0">
                  <a:solidFill>
                    <a:schemeClr val="tx1"/>
                  </a:solidFill>
                </a:rPr>
                <a:t>ome impacts of living near to a coast</a:t>
              </a:r>
              <a:r>
                <a:rPr lang="en-GB" sz="2100" b="1" kern="1200" dirty="0">
                  <a:solidFill>
                    <a:schemeClr val="tx1"/>
                  </a:solidFill>
                </a:rPr>
                <a:t>…</a:t>
              </a:r>
              <a:endParaRPr lang="en-GB" sz="2100" b="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188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3056710" y="4650378"/>
            <a:ext cx="6230982" cy="2717073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1170"/>
            <a:ext cx="4814980" cy="4766830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2454827" y="4794069"/>
            <a:ext cx="3214453" cy="2090057"/>
          </a:xfrm>
          <a:custGeom>
            <a:avLst/>
            <a:gdLst>
              <a:gd name="connsiteX0" fmla="*/ 14053 w 3214453"/>
              <a:gd name="connsiteY0" fmla="*/ 2024742 h 2090057"/>
              <a:gd name="connsiteX1" fmla="*/ 14053 w 3214453"/>
              <a:gd name="connsiteY1" fmla="*/ 1306285 h 2090057"/>
              <a:gd name="connsiteX2" fmla="*/ 79367 w 3214453"/>
              <a:gd name="connsiteY2" fmla="*/ 1240971 h 2090057"/>
              <a:gd name="connsiteX3" fmla="*/ 183870 w 3214453"/>
              <a:gd name="connsiteY3" fmla="*/ 1175657 h 2090057"/>
              <a:gd name="connsiteX4" fmla="*/ 223059 w 3214453"/>
              <a:gd name="connsiteY4" fmla="*/ 1162594 h 2090057"/>
              <a:gd name="connsiteX5" fmla="*/ 366750 w 3214453"/>
              <a:gd name="connsiteY5" fmla="*/ 1175657 h 2090057"/>
              <a:gd name="connsiteX6" fmla="*/ 445127 w 3214453"/>
              <a:gd name="connsiteY6" fmla="*/ 1201782 h 2090057"/>
              <a:gd name="connsiteX7" fmla="*/ 484316 w 3214453"/>
              <a:gd name="connsiteY7" fmla="*/ 1227908 h 2090057"/>
              <a:gd name="connsiteX8" fmla="*/ 510442 w 3214453"/>
              <a:gd name="connsiteY8" fmla="*/ 1267097 h 2090057"/>
              <a:gd name="connsiteX9" fmla="*/ 549630 w 3214453"/>
              <a:gd name="connsiteY9" fmla="*/ 1280160 h 2090057"/>
              <a:gd name="connsiteX10" fmla="*/ 575756 w 3214453"/>
              <a:gd name="connsiteY10" fmla="*/ 1319348 h 2090057"/>
              <a:gd name="connsiteX11" fmla="*/ 614944 w 3214453"/>
              <a:gd name="connsiteY11" fmla="*/ 1332411 h 2090057"/>
              <a:gd name="connsiteX12" fmla="*/ 654133 w 3214453"/>
              <a:gd name="connsiteY12" fmla="*/ 1358537 h 2090057"/>
              <a:gd name="connsiteX13" fmla="*/ 745573 w 3214453"/>
              <a:gd name="connsiteY13" fmla="*/ 1384662 h 2090057"/>
              <a:gd name="connsiteX14" fmla="*/ 954579 w 3214453"/>
              <a:gd name="connsiteY14" fmla="*/ 1371600 h 2090057"/>
              <a:gd name="connsiteX15" fmla="*/ 993767 w 3214453"/>
              <a:gd name="connsiteY15" fmla="*/ 1358537 h 2090057"/>
              <a:gd name="connsiteX16" fmla="*/ 1085207 w 3214453"/>
              <a:gd name="connsiteY16" fmla="*/ 1332411 h 2090057"/>
              <a:gd name="connsiteX17" fmla="*/ 1124396 w 3214453"/>
              <a:gd name="connsiteY17" fmla="*/ 1293222 h 2090057"/>
              <a:gd name="connsiteX18" fmla="*/ 1150522 w 3214453"/>
              <a:gd name="connsiteY18" fmla="*/ 1254034 h 2090057"/>
              <a:gd name="connsiteX19" fmla="*/ 1189710 w 3214453"/>
              <a:gd name="connsiteY19" fmla="*/ 1240971 h 2090057"/>
              <a:gd name="connsiteX20" fmla="*/ 1255024 w 3214453"/>
              <a:gd name="connsiteY20" fmla="*/ 1162594 h 2090057"/>
              <a:gd name="connsiteX21" fmla="*/ 1294213 w 3214453"/>
              <a:gd name="connsiteY21" fmla="*/ 1136468 h 2090057"/>
              <a:gd name="connsiteX22" fmla="*/ 1333402 w 3214453"/>
              <a:gd name="connsiteY22" fmla="*/ 1097280 h 2090057"/>
              <a:gd name="connsiteX23" fmla="*/ 1385653 w 3214453"/>
              <a:gd name="connsiteY23" fmla="*/ 1071154 h 2090057"/>
              <a:gd name="connsiteX24" fmla="*/ 1424842 w 3214453"/>
              <a:gd name="connsiteY24" fmla="*/ 1031965 h 2090057"/>
              <a:gd name="connsiteX25" fmla="*/ 1464030 w 3214453"/>
              <a:gd name="connsiteY25" fmla="*/ 1018902 h 2090057"/>
              <a:gd name="connsiteX26" fmla="*/ 1581596 w 3214453"/>
              <a:gd name="connsiteY26" fmla="*/ 979714 h 2090057"/>
              <a:gd name="connsiteX27" fmla="*/ 1620784 w 3214453"/>
              <a:gd name="connsiteY27" fmla="*/ 966651 h 2090057"/>
              <a:gd name="connsiteX28" fmla="*/ 1712224 w 3214453"/>
              <a:gd name="connsiteY28" fmla="*/ 914400 h 2090057"/>
              <a:gd name="connsiteX29" fmla="*/ 1751413 w 3214453"/>
              <a:gd name="connsiteY29" fmla="*/ 875211 h 2090057"/>
              <a:gd name="connsiteX30" fmla="*/ 1764476 w 3214453"/>
              <a:gd name="connsiteY30" fmla="*/ 836022 h 2090057"/>
              <a:gd name="connsiteX31" fmla="*/ 1790602 w 3214453"/>
              <a:gd name="connsiteY31" fmla="*/ 796834 h 2090057"/>
              <a:gd name="connsiteX32" fmla="*/ 1816727 w 3214453"/>
              <a:gd name="connsiteY32" fmla="*/ 718457 h 2090057"/>
              <a:gd name="connsiteX33" fmla="*/ 1842853 w 3214453"/>
              <a:gd name="connsiteY33" fmla="*/ 587828 h 2090057"/>
              <a:gd name="connsiteX34" fmla="*/ 1855916 w 3214453"/>
              <a:gd name="connsiteY34" fmla="*/ 535577 h 2090057"/>
              <a:gd name="connsiteX35" fmla="*/ 1895104 w 3214453"/>
              <a:gd name="connsiteY35" fmla="*/ 496388 h 2090057"/>
              <a:gd name="connsiteX36" fmla="*/ 1960419 w 3214453"/>
              <a:gd name="connsiteY36" fmla="*/ 431074 h 2090057"/>
              <a:gd name="connsiteX37" fmla="*/ 2025733 w 3214453"/>
              <a:gd name="connsiteY37" fmla="*/ 378822 h 2090057"/>
              <a:gd name="connsiteX38" fmla="*/ 2064922 w 3214453"/>
              <a:gd name="connsiteY38" fmla="*/ 339634 h 2090057"/>
              <a:gd name="connsiteX39" fmla="*/ 2143299 w 3214453"/>
              <a:gd name="connsiteY39" fmla="*/ 300445 h 2090057"/>
              <a:gd name="connsiteX40" fmla="*/ 2182487 w 3214453"/>
              <a:gd name="connsiteY40" fmla="*/ 261257 h 2090057"/>
              <a:gd name="connsiteX41" fmla="*/ 2208613 w 3214453"/>
              <a:gd name="connsiteY41" fmla="*/ 222068 h 2090057"/>
              <a:gd name="connsiteX42" fmla="*/ 2247802 w 3214453"/>
              <a:gd name="connsiteY42" fmla="*/ 195942 h 2090057"/>
              <a:gd name="connsiteX43" fmla="*/ 2300053 w 3214453"/>
              <a:gd name="connsiteY43" fmla="*/ 130628 h 2090057"/>
              <a:gd name="connsiteX44" fmla="*/ 2326179 w 3214453"/>
              <a:gd name="connsiteY44" fmla="*/ 91440 h 2090057"/>
              <a:gd name="connsiteX45" fmla="*/ 2365367 w 3214453"/>
              <a:gd name="connsiteY45" fmla="*/ 65314 h 2090057"/>
              <a:gd name="connsiteX46" fmla="*/ 2404556 w 3214453"/>
              <a:gd name="connsiteY46" fmla="*/ 26125 h 2090057"/>
              <a:gd name="connsiteX47" fmla="*/ 2482933 w 3214453"/>
              <a:gd name="connsiteY47" fmla="*/ 0 h 2090057"/>
              <a:gd name="connsiteX48" fmla="*/ 2639687 w 3214453"/>
              <a:gd name="connsiteY48" fmla="*/ 104502 h 2090057"/>
              <a:gd name="connsiteX49" fmla="*/ 2718064 w 3214453"/>
              <a:gd name="connsiteY49" fmla="*/ 156754 h 2090057"/>
              <a:gd name="connsiteX50" fmla="*/ 2783379 w 3214453"/>
              <a:gd name="connsiteY50" fmla="*/ 209005 h 2090057"/>
              <a:gd name="connsiteX51" fmla="*/ 2822567 w 3214453"/>
              <a:gd name="connsiteY51" fmla="*/ 235131 h 2090057"/>
              <a:gd name="connsiteX52" fmla="*/ 2900944 w 3214453"/>
              <a:gd name="connsiteY52" fmla="*/ 261257 h 2090057"/>
              <a:gd name="connsiteX53" fmla="*/ 2940133 w 3214453"/>
              <a:gd name="connsiteY53" fmla="*/ 274320 h 2090057"/>
              <a:gd name="connsiteX54" fmla="*/ 3018510 w 3214453"/>
              <a:gd name="connsiteY54" fmla="*/ 313508 h 2090057"/>
              <a:gd name="connsiteX55" fmla="*/ 3044636 w 3214453"/>
              <a:gd name="connsiteY55" fmla="*/ 352697 h 2090057"/>
              <a:gd name="connsiteX56" fmla="*/ 3083824 w 3214453"/>
              <a:gd name="connsiteY56" fmla="*/ 365760 h 2090057"/>
              <a:gd name="connsiteX57" fmla="*/ 3136076 w 3214453"/>
              <a:gd name="connsiteY57" fmla="*/ 418011 h 2090057"/>
              <a:gd name="connsiteX58" fmla="*/ 3162202 w 3214453"/>
              <a:gd name="connsiteY58" fmla="*/ 457200 h 2090057"/>
              <a:gd name="connsiteX59" fmla="*/ 3188327 w 3214453"/>
              <a:gd name="connsiteY59" fmla="*/ 535577 h 2090057"/>
              <a:gd name="connsiteX60" fmla="*/ 3214453 w 3214453"/>
              <a:gd name="connsiteY60" fmla="*/ 627017 h 2090057"/>
              <a:gd name="connsiteX61" fmla="*/ 3188327 w 3214453"/>
              <a:gd name="connsiteY61" fmla="*/ 1045028 h 2090057"/>
              <a:gd name="connsiteX62" fmla="*/ 3149139 w 3214453"/>
              <a:gd name="connsiteY62" fmla="*/ 1162594 h 2090057"/>
              <a:gd name="connsiteX63" fmla="*/ 3136076 w 3214453"/>
              <a:gd name="connsiteY63" fmla="*/ 1201782 h 2090057"/>
              <a:gd name="connsiteX64" fmla="*/ 3123013 w 3214453"/>
              <a:gd name="connsiteY64" fmla="*/ 1306285 h 2090057"/>
              <a:gd name="connsiteX65" fmla="*/ 3109950 w 3214453"/>
              <a:gd name="connsiteY65" fmla="*/ 1345474 h 2090057"/>
              <a:gd name="connsiteX66" fmla="*/ 3096887 w 3214453"/>
              <a:gd name="connsiteY66" fmla="*/ 1476102 h 2090057"/>
              <a:gd name="connsiteX67" fmla="*/ 3083824 w 3214453"/>
              <a:gd name="connsiteY67" fmla="*/ 1554480 h 2090057"/>
              <a:gd name="connsiteX68" fmla="*/ 3070762 w 3214453"/>
              <a:gd name="connsiteY68" fmla="*/ 1619794 h 2090057"/>
              <a:gd name="connsiteX69" fmla="*/ 3031573 w 3214453"/>
              <a:gd name="connsiteY69" fmla="*/ 1698171 h 2090057"/>
              <a:gd name="connsiteX70" fmla="*/ 2953196 w 3214453"/>
              <a:gd name="connsiteY70" fmla="*/ 1737360 h 2090057"/>
              <a:gd name="connsiteX71" fmla="*/ 2927070 w 3214453"/>
              <a:gd name="connsiteY71" fmla="*/ 1776548 h 2090057"/>
              <a:gd name="connsiteX72" fmla="*/ 2835630 w 3214453"/>
              <a:gd name="connsiteY72" fmla="*/ 1881051 h 2090057"/>
              <a:gd name="connsiteX73" fmla="*/ 2796442 w 3214453"/>
              <a:gd name="connsiteY73" fmla="*/ 1998617 h 2090057"/>
              <a:gd name="connsiteX74" fmla="*/ 2783379 w 3214453"/>
              <a:gd name="connsiteY74" fmla="*/ 2037805 h 2090057"/>
              <a:gd name="connsiteX75" fmla="*/ 2744190 w 3214453"/>
              <a:gd name="connsiteY75" fmla="*/ 2050868 h 2090057"/>
              <a:gd name="connsiteX76" fmla="*/ 2718064 w 3214453"/>
              <a:gd name="connsiteY76" fmla="*/ 2090057 h 209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3214453" h="2090057">
                <a:moveTo>
                  <a:pt x="14053" y="2024742"/>
                </a:moveTo>
                <a:cubicBezTo>
                  <a:pt x="13779" y="2013222"/>
                  <a:pt x="-17429" y="1474185"/>
                  <a:pt x="14053" y="1306285"/>
                </a:cubicBezTo>
                <a:cubicBezTo>
                  <a:pt x="20273" y="1273111"/>
                  <a:pt x="55731" y="1256729"/>
                  <a:pt x="79367" y="1240971"/>
                </a:cubicBezTo>
                <a:cubicBezTo>
                  <a:pt x="120769" y="1178868"/>
                  <a:pt x="90599" y="1206747"/>
                  <a:pt x="183870" y="1175657"/>
                </a:cubicBezTo>
                <a:lnTo>
                  <a:pt x="223059" y="1162594"/>
                </a:lnTo>
                <a:cubicBezTo>
                  <a:pt x="270956" y="1166948"/>
                  <a:pt x="319387" y="1167299"/>
                  <a:pt x="366750" y="1175657"/>
                </a:cubicBezTo>
                <a:cubicBezTo>
                  <a:pt x="393870" y="1180443"/>
                  <a:pt x="445127" y="1201782"/>
                  <a:pt x="445127" y="1201782"/>
                </a:cubicBezTo>
                <a:cubicBezTo>
                  <a:pt x="458190" y="1210491"/>
                  <a:pt x="473215" y="1216807"/>
                  <a:pt x="484316" y="1227908"/>
                </a:cubicBezTo>
                <a:cubicBezTo>
                  <a:pt x="495417" y="1239009"/>
                  <a:pt x="498183" y="1257289"/>
                  <a:pt x="510442" y="1267097"/>
                </a:cubicBezTo>
                <a:cubicBezTo>
                  <a:pt x="521194" y="1275699"/>
                  <a:pt x="536567" y="1275806"/>
                  <a:pt x="549630" y="1280160"/>
                </a:cubicBezTo>
                <a:cubicBezTo>
                  <a:pt x="558339" y="1293223"/>
                  <a:pt x="563497" y="1309541"/>
                  <a:pt x="575756" y="1319348"/>
                </a:cubicBezTo>
                <a:cubicBezTo>
                  <a:pt x="586508" y="1327950"/>
                  <a:pt x="602628" y="1326253"/>
                  <a:pt x="614944" y="1332411"/>
                </a:cubicBezTo>
                <a:cubicBezTo>
                  <a:pt x="628986" y="1339432"/>
                  <a:pt x="640091" y="1351516"/>
                  <a:pt x="654133" y="1358537"/>
                </a:cubicBezTo>
                <a:cubicBezTo>
                  <a:pt x="672875" y="1367908"/>
                  <a:pt x="728828" y="1380476"/>
                  <a:pt x="745573" y="1384662"/>
                </a:cubicBezTo>
                <a:cubicBezTo>
                  <a:pt x="815242" y="1380308"/>
                  <a:pt x="885158" y="1378907"/>
                  <a:pt x="954579" y="1371600"/>
                </a:cubicBezTo>
                <a:cubicBezTo>
                  <a:pt x="968273" y="1370159"/>
                  <a:pt x="980528" y="1362320"/>
                  <a:pt x="993767" y="1358537"/>
                </a:cubicBezTo>
                <a:cubicBezTo>
                  <a:pt x="1108584" y="1325732"/>
                  <a:pt x="991248" y="1363731"/>
                  <a:pt x="1085207" y="1332411"/>
                </a:cubicBezTo>
                <a:cubicBezTo>
                  <a:pt x="1098270" y="1319348"/>
                  <a:pt x="1112569" y="1307414"/>
                  <a:pt x="1124396" y="1293222"/>
                </a:cubicBezTo>
                <a:cubicBezTo>
                  <a:pt x="1134447" y="1281161"/>
                  <a:pt x="1138263" y="1263841"/>
                  <a:pt x="1150522" y="1254034"/>
                </a:cubicBezTo>
                <a:cubicBezTo>
                  <a:pt x="1161274" y="1245432"/>
                  <a:pt x="1176647" y="1245325"/>
                  <a:pt x="1189710" y="1240971"/>
                </a:cubicBezTo>
                <a:cubicBezTo>
                  <a:pt x="1215398" y="1202438"/>
                  <a:pt x="1217307" y="1194025"/>
                  <a:pt x="1255024" y="1162594"/>
                </a:cubicBezTo>
                <a:cubicBezTo>
                  <a:pt x="1267085" y="1152543"/>
                  <a:pt x="1282152" y="1146519"/>
                  <a:pt x="1294213" y="1136468"/>
                </a:cubicBezTo>
                <a:cubicBezTo>
                  <a:pt x="1308405" y="1124642"/>
                  <a:pt x="1318369" y="1108018"/>
                  <a:pt x="1333402" y="1097280"/>
                </a:cubicBezTo>
                <a:cubicBezTo>
                  <a:pt x="1349248" y="1085962"/>
                  <a:pt x="1369807" y="1082472"/>
                  <a:pt x="1385653" y="1071154"/>
                </a:cubicBezTo>
                <a:cubicBezTo>
                  <a:pt x="1400686" y="1060416"/>
                  <a:pt x="1409471" y="1042213"/>
                  <a:pt x="1424842" y="1031965"/>
                </a:cubicBezTo>
                <a:cubicBezTo>
                  <a:pt x="1436299" y="1024327"/>
                  <a:pt x="1451714" y="1025060"/>
                  <a:pt x="1464030" y="1018902"/>
                </a:cubicBezTo>
                <a:cubicBezTo>
                  <a:pt x="1555868" y="972984"/>
                  <a:pt x="1436091" y="1003965"/>
                  <a:pt x="1581596" y="979714"/>
                </a:cubicBezTo>
                <a:cubicBezTo>
                  <a:pt x="1594659" y="975360"/>
                  <a:pt x="1608128" y="972075"/>
                  <a:pt x="1620784" y="966651"/>
                </a:cubicBezTo>
                <a:cubicBezTo>
                  <a:pt x="1647087" y="955378"/>
                  <a:pt x="1689074" y="933692"/>
                  <a:pt x="1712224" y="914400"/>
                </a:cubicBezTo>
                <a:cubicBezTo>
                  <a:pt x="1726416" y="902573"/>
                  <a:pt x="1738350" y="888274"/>
                  <a:pt x="1751413" y="875211"/>
                </a:cubicBezTo>
                <a:cubicBezTo>
                  <a:pt x="1755767" y="862148"/>
                  <a:pt x="1758318" y="848338"/>
                  <a:pt x="1764476" y="836022"/>
                </a:cubicBezTo>
                <a:cubicBezTo>
                  <a:pt x="1771497" y="821980"/>
                  <a:pt x="1784226" y="811180"/>
                  <a:pt x="1790602" y="796834"/>
                </a:cubicBezTo>
                <a:cubicBezTo>
                  <a:pt x="1801787" y="771669"/>
                  <a:pt x="1816727" y="718457"/>
                  <a:pt x="1816727" y="718457"/>
                </a:cubicBezTo>
                <a:cubicBezTo>
                  <a:pt x="1839020" y="562409"/>
                  <a:pt x="1816797" y="679024"/>
                  <a:pt x="1842853" y="587828"/>
                </a:cubicBezTo>
                <a:cubicBezTo>
                  <a:pt x="1847785" y="570566"/>
                  <a:pt x="1847009" y="551165"/>
                  <a:pt x="1855916" y="535577"/>
                </a:cubicBezTo>
                <a:cubicBezTo>
                  <a:pt x="1865081" y="519537"/>
                  <a:pt x="1883277" y="510580"/>
                  <a:pt x="1895104" y="496388"/>
                </a:cubicBezTo>
                <a:cubicBezTo>
                  <a:pt x="1949531" y="431076"/>
                  <a:pt x="1888575" y="478970"/>
                  <a:pt x="1960419" y="431074"/>
                </a:cubicBezTo>
                <a:cubicBezTo>
                  <a:pt x="2018844" y="343433"/>
                  <a:pt x="1950020" y="429297"/>
                  <a:pt x="2025733" y="378822"/>
                </a:cubicBezTo>
                <a:cubicBezTo>
                  <a:pt x="2041104" y="368575"/>
                  <a:pt x="2050730" y="351461"/>
                  <a:pt x="2064922" y="339634"/>
                </a:cubicBezTo>
                <a:cubicBezTo>
                  <a:pt x="2098687" y="311496"/>
                  <a:pt x="2104021" y="313538"/>
                  <a:pt x="2143299" y="300445"/>
                </a:cubicBezTo>
                <a:cubicBezTo>
                  <a:pt x="2156362" y="287382"/>
                  <a:pt x="2170661" y="275449"/>
                  <a:pt x="2182487" y="261257"/>
                </a:cubicBezTo>
                <a:cubicBezTo>
                  <a:pt x="2192538" y="249196"/>
                  <a:pt x="2197512" y="233169"/>
                  <a:pt x="2208613" y="222068"/>
                </a:cubicBezTo>
                <a:cubicBezTo>
                  <a:pt x="2219714" y="210967"/>
                  <a:pt x="2234739" y="204651"/>
                  <a:pt x="2247802" y="195942"/>
                </a:cubicBezTo>
                <a:cubicBezTo>
                  <a:pt x="2273230" y="119653"/>
                  <a:pt x="2240967" y="189713"/>
                  <a:pt x="2300053" y="130628"/>
                </a:cubicBezTo>
                <a:cubicBezTo>
                  <a:pt x="2311154" y="119527"/>
                  <a:pt x="2315078" y="102541"/>
                  <a:pt x="2326179" y="91440"/>
                </a:cubicBezTo>
                <a:cubicBezTo>
                  <a:pt x="2337280" y="80339"/>
                  <a:pt x="2353306" y="75365"/>
                  <a:pt x="2365367" y="65314"/>
                </a:cubicBezTo>
                <a:cubicBezTo>
                  <a:pt x="2379559" y="53487"/>
                  <a:pt x="2388407" y="35097"/>
                  <a:pt x="2404556" y="26125"/>
                </a:cubicBezTo>
                <a:cubicBezTo>
                  <a:pt x="2428629" y="12751"/>
                  <a:pt x="2482933" y="0"/>
                  <a:pt x="2482933" y="0"/>
                </a:cubicBezTo>
                <a:cubicBezTo>
                  <a:pt x="2669289" y="62117"/>
                  <a:pt x="2443995" y="-25961"/>
                  <a:pt x="2639687" y="104502"/>
                </a:cubicBezTo>
                <a:lnTo>
                  <a:pt x="2718064" y="156754"/>
                </a:lnTo>
                <a:cubicBezTo>
                  <a:pt x="2762106" y="222816"/>
                  <a:pt x="2720282" y="177456"/>
                  <a:pt x="2783379" y="209005"/>
                </a:cubicBezTo>
                <a:cubicBezTo>
                  <a:pt x="2797421" y="216026"/>
                  <a:pt x="2808221" y="228755"/>
                  <a:pt x="2822567" y="235131"/>
                </a:cubicBezTo>
                <a:cubicBezTo>
                  <a:pt x="2847732" y="246316"/>
                  <a:pt x="2874818" y="252548"/>
                  <a:pt x="2900944" y="261257"/>
                </a:cubicBezTo>
                <a:cubicBezTo>
                  <a:pt x="2914007" y="265611"/>
                  <a:pt x="2928676" y="266682"/>
                  <a:pt x="2940133" y="274320"/>
                </a:cubicBezTo>
                <a:cubicBezTo>
                  <a:pt x="2990779" y="308083"/>
                  <a:pt x="2964428" y="295480"/>
                  <a:pt x="3018510" y="313508"/>
                </a:cubicBezTo>
                <a:cubicBezTo>
                  <a:pt x="3027219" y="326571"/>
                  <a:pt x="3032377" y="342889"/>
                  <a:pt x="3044636" y="352697"/>
                </a:cubicBezTo>
                <a:cubicBezTo>
                  <a:pt x="3055388" y="361299"/>
                  <a:pt x="3074088" y="356024"/>
                  <a:pt x="3083824" y="365760"/>
                </a:cubicBezTo>
                <a:cubicBezTo>
                  <a:pt x="3153492" y="435428"/>
                  <a:pt x="3031573" y="383177"/>
                  <a:pt x="3136076" y="418011"/>
                </a:cubicBezTo>
                <a:cubicBezTo>
                  <a:pt x="3144785" y="431074"/>
                  <a:pt x="3155826" y="442853"/>
                  <a:pt x="3162202" y="457200"/>
                </a:cubicBezTo>
                <a:cubicBezTo>
                  <a:pt x="3173386" y="482365"/>
                  <a:pt x="3179619" y="509451"/>
                  <a:pt x="3188327" y="535577"/>
                </a:cubicBezTo>
                <a:cubicBezTo>
                  <a:pt x="3207069" y="591805"/>
                  <a:pt x="3198048" y="561397"/>
                  <a:pt x="3214453" y="627017"/>
                </a:cubicBezTo>
                <a:cubicBezTo>
                  <a:pt x="3213157" y="659408"/>
                  <a:pt x="3213124" y="937574"/>
                  <a:pt x="3188327" y="1045028"/>
                </a:cubicBezTo>
                <a:cubicBezTo>
                  <a:pt x="3188326" y="1045034"/>
                  <a:pt x="3155671" y="1142997"/>
                  <a:pt x="3149139" y="1162594"/>
                </a:cubicBezTo>
                <a:lnTo>
                  <a:pt x="3136076" y="1201782"/>
                </a:lnTo>
                <a:cubicBezTo>
                  <a:pt x="3131722" y="1236616"/>
                  <a:pt x="3129293" y="1271746"/>
                  <a:pt x="3123013" y="1306285"/>
                </a:cubicBezTo>
                <a:cubicBezTo>
                  <a:pt x="3120550" y="1319833"/>
                  <a:pt x="3112044" y="1331865"/>
                  <a:pt x="3109950" y="1345474"/>
                </a:cubicBezTo>
                <a:cubicBezTo>
                  <a:pt x="3103296" y="1388725"/>
                  <a:pt x="3102315" y="1432680"/>
                  <a:pt x="3096887" y="1476102"/>
                </a:cubicBezTo>
                <a:cubicBezTo>
                  <a:pt x="3093602" y="1502384"/>
                  <a:pt x="3088562" y="1528421"/>
                  <a:pt x="3083824" y="1554480"/>
                </a:cubicBezTo>
                <a:cubicBezTo>
                  <a:pt x="3079852" y="1576324"/>
                  <a:pt x="3076147" y="1598254"/>
                  <a:pt x="3070762" y="1619794"/>
                </a:cubicBezTo>
                <a:cubicBezTo>
                  <a:pt x="3063679" y="1648125"/>
                  <a:pt x="3052857" y="1676887"/>
                  <a:pt x="3031573" y="1698171"/>
                </a:cubicBezTo>
                <a:cubicBezTo>
                  <a:pt x="3006250" y="1723494"/>
                  <a:pt x="2985069" y="1726736"/>
                  <a:pt x="2953196" y="1737360"/>
                </a:cubicBezTo>
                <a:cubicBezTo>
                  <a:pt x="2944487" y="1750423"/>
                  <a:pt x="2938171" y="1765447"/>
                  <a:pt x="2927070" y="1776548"/>
                </a:cubicBezTo>
                <a:cubicBezTo>
                  <a:pt x="2873731" y="1829887"/>
                  <a:pt x="2872641" y="1770021"/>
                  <a:pt x="2835630" y="1881051"/>
                </a:cubicBezTo>
                <a:lnTo>
                  <a:pt x="2796442" y="1998617"/>
                </a:lnTo>
                <a:cubicBezTo>
                  <a:pt x="2792088" y="2011680"/>
                  <a:pt x="2796442" y="2033451"/>
                  <a:pt x="2783379" y="2037805"/>
                </a:cubicBezTo>
                <a:lnTo>
                  <a:pt x="2744190" y="2050868"/>
                </a:lnTo>
                <a:lnTo>
                  <a:pt x="2718064" y="2090057"/>
                </a:lnTo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242" y="5097450"/>
            <a:ext cx="1851737" cy="1538482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2212729" y="4933716"/>
            <a:ext cx="4722550" cy="2753327"/>
          </a:xfrm>
          <a:custGeom>
            <a:avLst/>
            <a:gdLst>
              <a:gd name="connsiteX0" fmla="*/ 1502229 w 1502229"/>
              <a:gd name="connsiteY0" fmla="*/ 0 h 1841863"/>
              <a:gd name="connsiteX1" fmla="*/ 1149532 w 1502229"/>
              <a:gd name="connsiteY1" fmla="*/ 143691 h 1841863"/>
              <a:gd name="connsiteX2" fmla="*/ 1031966 w 1502229"/>
              <a:gd name="connsiteY2" fmla="*/ 156754 h 1841863"/>
              <a:gd name="connsiteX3" fmla="*/ 979714 w 1502229"/>
              <a:gd name="connsiteY3" fmla="*/ 169817 h 1841863"/>
              <a:gd name="connsiteX4" fmla="*/ 313509 w 1502229"/>
              <a:gd name="connsiteY4" fmla="*/ 182880 h 1841863"/>
              <a:gd name="connsiteX5" fmla="*/ 274320 w 1502229"/>
              <a:gd name="connsiteY5" fmla="*/ 195943 h 1841863"/>
              <a:gd name="connsiteX6" fmla="*/ 222069 w 1502229"/>
              <a:gd name="connsiteY6" fmla="*/ 209005 h 1841863"/>
              <a:gd name="connsiteX7" fmla="*/ 182880 w 1502229"/>
              <a:gd name="connsiteY7" fmla="*/ 235131 h 1841863"/>
              <a:gd name="connsiteX8" fmla="*/ 169817 w 1502229"/>
              <a:gd name="connsiteY8" fmla="*/ 274320 h 1841863"/>
              <a:gd name="connsiteX9" fmla="*/ 222069 w 1502229"/>
              <a:gd name="connsiteY9" fmla="*/ 391885 h 1841863"/>
              <a:gd name="connsiteX10" fmla="*/ 287383 w 1502229"/>
              <a:gd name="connsiteY10" fmla="*/ 431074 h 1841863"/>
              <a:gd name="connsiteX11" fmla="*/ 326572 w 1502229"/>
              <a:gd name="connsiteY11" fmla="*/ 509451 h 1841863"/>
              <a:gd name="connsiteX12" fmla="*/ 365760 w 1502229"/>
              <a:gd name="connsiteY12" fmla="*/ 522514 h 1841863"/>
              <a:gd name="connsiteX13" fmla="*/ 391886 w 1502229"/>
              <a:gd name="connsiteY13" fmla="*/ 561703 h 1841863"/>
              <a:gd name="connsiteX14" fmla="*/ 431074 w 1502229"/>
              <a:gd name="connsiteY14" fmla="*/ 600891 h 1841863"/>
              <a:gd name="connsiteX15" fmla="*/ 457200 w 1502229"/>
              <a:gd name="connsiteY15" fmla="*/ 679268 h 1841863"/>
              <a:gd name="connsiteX16" fmla="*/ 444137 w 1502229"/>
              <a:gd name="connsiteY16" fmla="*/ 731520 h 1841863"/>
              <a:gd name="connsiteX17" fmla="*/ 365760 w 1502229"/>
              <a:gd name="connsiteY17" fmla="*/ 770708 h 1841863"/>
              <a:gd name="connsiteX18" fmla="*/ 326572 w 1502229"/>
              <a:gd name="connsiteY18" fmla="*/ 796834 h 1841863"/>
              <a:gd name="connsiteX19" fmla="*/ 248194 w 1502229"/>
              <a:gd name="connsiteY19" fmla="*/ 836023 h 1841863"/>
              <a:gd name="connsiteX20" fmla="*/ 222069 w 1502229"/>
              <a:gd name="connsiteY20" fmla="*/ 875211 h 1841863"/>
              <a:gd name="connsiteX21" fmla="*/ 222069 w 1502229"/>
              <a:gd name="connsiteY21" fmla="*/ 1045028 h 1841863"/>
              <a:gd name="connsiteX22" fmla="*/ 248194 w 1502229"/>
              <a:gd name="connsiteY22" fmla="*/ 1123405 h 1841863"/>
              <a:gd name="connsiteX23" fmla="*/ 235132 w 1502229"/>
              <a:gd name="connsiteY23" fmla="*/ 1214845 h 1841863"/>
              <a:gd name="connsiteX24" fmla="*/ 209006 w 1502229"/>
              <a:gd name="connsiteY24" fmla="*/ 1254034 h 1841863"/>
              <a:gd name="connsiteX25" fmla="*/ 130629 w 1502229"/>
              <a:gd name="connsiteY25" fmla="*/ 1319348 h 1841863"/>
              <a:gd name="connsiteX26" fmla="*/ 130629 w 1502229"/>
              <a:gd name="connsiteY26" fmla="*/ 1698171 h 1841863"/>
              <a:gd name="connsiteX27" fmla="*/ 91440 w 1502229"/>
              <a:gd name="connsiteY27" fmla="*/ 1737360 h 1841863"/>
              <a:gd name="connsiteX28" fmla="*/ 65314 w 1502229"/>
              <a:gd name="connsiteY28" fmla="*/ 1776548 h 1841863"/>
              <a:gd name="connsiteX29" fmla="*/ 0 w 1502229"/>
              <a:gd name="connsiteY29" fmla="*/ 1841863 h 184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502229" h="1841863">
                <a:moveTo>
                  <a:pt x="1502229" y="0"/>
                </a:moveTo>
                <a:cubicBezTo>
                  <a:pt x="1384663" y="47897"/>
                  <a:pt x="1269966" y="103547"/>
                  <a:pt x="1149532" y="143691"/>
                </a:cubicBezTo>
                <a:cubicBezTo>
                  <a:pt x="1112126" y="156160"/>
                  <a:pt x="1070937" y="150758"/>
                  <a:pt x="1031966" y="156754"/>
                </a:cubicBezTo>
                <a:cubicBezTo>
                  <a:pt x="1014221" y="159484"/>
                  <a:pt x="997656" y="169165"/>
                  <a:pt x="979714" y="169817"/>
                </a:cubicBezTo>
                <a:cubicBezTo>
                  <a:pt x="757750" y="177889"/>
                  <a:pt x="535577" y="178526"/>
                  <a:pt x="313509" y="182880"/>
                </a:cubicBezTo>
                <a:cubicBezTo>
                  <a:pt x="300446" y="187234"/>
                  <a:pt x="287560" y="192160"/>
                  <a:pt x="274320" y="195943"/>
                </a:cubicBezTo>
                <a:cubicBezTo>
                  <a:pt x="257058" y="200875"/>
                  <a:pt x="238570" y="201933"/>
                  <a:pt x="222069" y="209005"/>
                </a:cubicBezTo>
                <a:cubicBezTo>
                  <a:pt x="207639" y="215189"/>
                  <a:pt x="195943" y="226422"/>
                  <a:pt x="182880" y="235131"/>
                </a:cubicBezTo>
                <a:cubicBezTo>
                  <a:pt x="178526" y="248194"/>
                  <a:pt x="169817" y="260550"/>
                  <a:pt x="169817" y="274320"/>
                </a:cubicBezTo>
                <a:cubicBezTo>
                  <a:pt x="169817" y="321274"/>
                  <a:pt x="186555" y="360810"/>
                  <a:pt x="222069" y="391885"/>
                </a:cubicBezTo>
                <a:cubicBezTo>
                  <a:pt x="241177" y="408604"/>
                  <a:pt x="265612" y="418011"/>
                  <a:pt x="287383" y="431074"/>
                </a:cubicBezTo>
                <a:cubicBezTo>
                  <a:pt x="295989" y="456891"/>
                  <a:pt x="303550" y="491034"/>
                  <a:pt x="326572" y="509451"/>
                </a:cubicBezTo>
                <a:cubicBezTo>
                  <a:pt x="337324" y="518053"/>
                  <a:pt x="352697" y="518160"/>
                  <a:pt x="365760" y="522514"/>
                </a:cubicBezTo>
                <a:cubicBezTo>
                  <a:pt x="374469" y="535577"/>
                  <a:pt x="381835" y="549642"/>
                  <a:pt x="391886" y="561703"/>
                </a:cubicBezTo>
                <a:cubicBezTo>
                  <a:pt x="403712" y="575895"/>
                  <a:pt x="422103" y="584742"/>
                  <a:pt x="431074" y="600891"/>
                </a:cubicBezTo>
                <a:cubicBezTo>
                  <a:pt x="444448" y="624964"/>
                  <a:pt x="457200" y="679268"/>
                  <a:pt x="457200" y="679268"/>
                </a:cubicBezTo>
                <a:cubicBezTo>
                  <a:pt x="452846" y="696685"/>
                  <a:pt x="454096" y="716582"/>
                  <a:pt x="444137" y="731520"/>
                </a:cubicBezTo>
                <a:cubicBezTo>
                  <a:pt x="429667" y="753224"/>
                  <a:pt x="388114" y="763257"/>
                  <a:pt x="365760" y="770708"/>
                </a:cubicBezTo>
                <a:cubicBezTo>
                  <a:pt x="352697" y="779417"/>
                  <a:pt x="340614" y="789813"/>
                  <a:pt x="326572" y="796834"/>
                </a:cubicBezTo>
                <a:cubicBezTo>
                  <a:pt x="218402" y="850920"/>
                  <a:pt x="360509" y="761146"/>
                  <a:pt x="248194" y="836023"/>
                </a:cubicBezTo>
                <a:cubicBezTo>
                  <a:pt x="239486" y="849086"/>
                  <a:pt x="229090" y="861169"/>
                  <a:pt x="222069" y="875211"/>
                </a:cubicBezTo>
                <a:cubicBezTo>
                  <a:pt x="194390" y="930570"/>
                  <a:pt x="210109" y="981242"/>
                  <a:pt x="222069" y="1045028"/>
                </a:cubicBezTo>
                <a:cubicBezTo>
                  <a:pt x="227144" y="1072095"/>
                  <a:pt x="248194" y="1123405"/>
                  <a:pt x="248194" y="1123405"/>
                </a:cubicBezTo>
                <a:cubicBezTo>
                  <a:pt x="243840" y="1153885"/>
                  <a:pt x="243979" y="1185354"/>
                  <a:pt x="235132" y="1214845"/>
                </a:cubicBezTo>
                <a:cubicBezTo>
                  <a:pt x="230621" y="1229883"/>
                  <a:pt x="219057" y="1241973"/>
                  <a:pt x="209006" y="1254034"/>
                </a:cubicBezTo>
                <a:cubicBezTo>
                  <a:pt x="177574" y="1291752"/>
                  <a:pt x="169162" y="1293660"/>
                  <a:pt x="130629" y="1319348"/>
                </a:cubicBezTo>
                <a:cubicBezTo>
                  <a:pt x="146754" y="1464471"/>
                  <a:pt x="160184" y="1528234"/>
                  <a:pt x="130629" y="1698171"/>
                </a:cubicBezTo>
                <a:cubicBezTo>
                  <a:pt x="127464" y="1716372"/>
                  <a:pt x="103267" y="1723168"/>
                  <a:pt x="91440" y="1737360"/>
                </a:cubicBezTo>
                <a:cubicBezTo>
                  <a:pt x="81389" y="1749421"/>
                  <a:pt x="75365" y="1764487"/>
                  <a:pt x="65314" y="1776548"/>
                </a:cubicBezTo>
                <a:cubicBezTo>
                  <a:pt x="65308" y="1776555"/>
                  <a:pt x="7261" y="1834602"/>
                  <a:pt x="0" y="1841863"/>
                </a:cubicBezTo>
              </a:path>
            </a:pathLst>
          </a:cu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3892731" y="3722915"/>
            <a:ext cx="313509" cy="3265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815367" y="4219305"/>
            <a:ext cx="313509" cy="3265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4216116" y="3989237"/>
            <a:ext cx="313509" cy="326571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4417250" y="4535748"/>
            <a:ext cx="313509" cy="326571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216" y="195943"/>
            <a:ext cx="1711202" cy="2351313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814979" y="126300"/>
            <a:ext cx="4221211" cy="696659"/>
            <a:chOff x="1623218" y="1656"/>
            <a:chExt cx="5244655" cy="1208786"/>
          </a:xfrm>
        </p:grpSpPr>
        <p:sp>
          <p:nvSpPr>
            <p:cNvPr id="13" name="Pentagon 12"/>
            <p:cNvSpPr/>
            <p:nvPr/>
          </p:nvSpPr>
          <p:spPr>
            <a:xfrm rot="10800000">
              <a:off x="1623218" y="1656"/>
              <a:ext cx="5244655" cy="1208786"/>
            </a:xfrm>
            <a:prstGeom prst="homePlate">
              <a:avLst/>
            </a:prstGeom>
            <a:solidFill>
              <a:srgbClr val="9933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Pentagon 4"/>
            <p:cNvSpPr txBox="1"/>
            <p:nvPr/>
          </p:nvSpPr>
          <p:spPr>
            <a:xfrm rot="21600000">
              <a:off x="1925414" y="1656"/>
              <a:ext cx="4942459" cy="12087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041" tIns="80010" rIns="149352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100" b="1" kern="1200" dirty="0">
                  <a:solidFill>
                    <a:schemeClr val="tx1"/>
                  </a:solidFill>
                </a:rPr>
                <a:t>Identify s</a:t>
              </a:r>
              <a:r>
                <a:rPr lang="en-GB" sz="2100" b="0" kern="1200" dirty="0">
                  <a:solidFill>
                    <a:schemeClr val="tx1"/>
                  </a:solidFill>
                </a:rPr>
                <a:t>ome impacts of living near to a coast</a:t>
              </a:r>
              <a:r>
                <a:rPr lang="en-GB" sz="2100" b="1" kern="1200" dirty="0">
                  <a:solidFill>
                    <a:schemeClr val="tx1"/>
                  </a:solidFill>
                </a:rPr>
                <a:t>…</a:t>
              </a:r>
              <a:endParaRPr lang="en-GB" sz="2100" b="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826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3056710" y="4650378"/>
            <a:ext cx="6230982" cy="2717073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1170"/>
            <a:ext cx="4814980" cy="4766830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2212729" y="4933716"/>
            <a:ext cx="4722550" cy="2753327"/>
          </a:xfrm>
          <a:custGeom>
            <a:avLst/>
            <a:gdLst>
              <a:gd name="connsiteX0" fmla="*/ 1502229 w 1502229"/>
              <a:gd name="connsiteY0" fmla="*/ 0 h 1841863"/>
              <a:gd name="connsiteX1" fmla="*/ 1149532 w 1502229"/>
              <a:gd name="connsiteY1" fmla="*/ 143691 h 1841863"/>
              <a:gd name="connsiteX2" fmla="*/ 1031966 w 1502229"/>
              <a:gd name="connsiteY2" fmla="*/ 156754 h 1841863"/>
              <a:gd name="connsiteX3" fmla="*/ 979714 w 1502229"/>
              <a:gd name="connsiteY3" fmla="*/ 169817 h 1841863"/>
              <a:gd name="connsiteX4" fmla="*/ 313509 w 1502229"/>
              <a:gd name="connsiteY4" fmla="*/ 182880 h 1841863"/>
              <a:gd name="connsiteX5" fmla="*/ 274320 w 1502229"/>
              <a:gd name="connsiteY5" fmla="*/ 195943 h 1841863"/>
              <a:gd name="connsiteX6" fmla="*/ 222069 w 1502229"/>
              <a:gd name="connsiteY6" fmla="*/ 209005 h 1841863"/>
              <a:gd name="connsiteX7" fmla="*/ 182880 w 1502229"/>
              <a:gd name="connsiteY7" fmla="*/ 235131 h 1841863"/>
              <a:gd name="connsiteX8" fmla="*/ 169817 w 1502229"/>
              <a:gd name="connsiteY8" fmla="*/ 274320 h 1841863"/>
              <a:gd name="connsiteX9" fmla="*/ 222069 w 1502229"/>
              <a:gd name="connsiteY9" fmla="*/ 391885 h 1841863"/>
              <a:gd name="connsiteX10" fmla="*/ 287383 w 1502229"/>
              <a:gd name="connsiteY10" fmla="*/ 431074 h 1841863"/>
              <a:gd name="connsiteX11" fmla="*/ 326572 w 1502229"/>
              <a:gd name="connsiteY11" fmla="*/ 509451 h 1841863"/>
              <a:gd name="connsiteX12" fmla="*/ 365760 w 1502229"/>
              <a:gd name="connsiteY12" fmla="*/ 522514 h 1841863"/>
              <a:gd name="connsiteX13" fmla="*/ 391886 w 1502229"/>
              <a:gd name="connsiteY13" fmla="*/ 561703 h 1841863"/>
              <a:gd name="connsiteX14" fmla="*/ 431074 w 1502229"/>
              <a:gd name="connsiteY14" fmla="*/ 600891 h 1841863"/>
              <a:gd name="connsiteX15" fmla="*/ 457200 w 1502229"/>
              <a:gd name="connsiteY15" fmla="*/ 679268 h 1841863"/>
              <a:gd name="connsiteX16" fmla="*/ 444137 w 1502229"/>
              <a:gd name="connsiteY16" fmla="*/ 731520 h 1841863"/>
              <a:gd name="connsiteX17" fmla="*/ 365760 w 1502229"/>
              <a:gd name="connsiteY17" fmla="*/ 770708 h 1841863"/>
              <a:gd name="connsiteX18" fmla="*/ 326572 w 1502229"/>
              <a:gd name="connsiteY18" fmla="*/ 796834 h 1841863"/>
              <a:gd name="connsiteX19" fmla="*/ 248194 w 1502229"/>
              <a:gd name="connsiteY19" fmla="*/ 836023 h 1841863"/>
              <a:gd name="connsiteX20" fmla="*/ 222069 w 1502229"/>
              <a:gd name="connsiteY20" fmla="*/ 875211 h 1841863"/>
              <a:gd name="connsiteX21" fmla="*/ 222069 w 1502229"/>
              <a:gd name="connsiteY21" fmla="*/ 1045028 h 1841863"/>
              <a:gd name="connsiteX22" fmla="*/ 248194 w 1502229"/>
              <a:gd name="connsiteY22" fmla="*/ 1123405 h 1841863"/>
              <a:gd name="connsiteX23" fmla="*/ 235132 w 1502229"/>
              <a:gd name="connsiteY23" fmla="*/ 1214845 h 1841863"/>
              <a:gd name="connsiteX24" fmla="*/ 209006 w 1502229"/>
              <a:gd name="connsiteY24" fmla="*/ 1254034 h 1841863"/>
              <a:gd name="connsiteX25" fmla="*/ 130629 w 1502229"/>
              <a:gd name="connsiteY25" fmla="*/ 1319348 h 1841863"/>
              <a:gd name="connsiteX26" fmla="*/ 130629 w 1502229"/>
              <a:gd name="connsiteY26" fmla="*/ 1698171 h 1841863"/>
              <a:gd name="connsiteX27" fmla="*/ 91440 w 1502229"/>
              <a:gd name="connsiteY27" fmla="*/ 1737360 h 1841863"/>
              <a:gd name="connsiteX28" fmla="*/ 65314 w 1502229"/>
              <a:gd name="connsiteY28" fmla="*/ 1776548 h 1841863"/>
              <a:gd name="connsiteX29" fmla="*/ 0 w 1502229"/>
              <a:gd name="connsiteY29" fmla="*/ 1841863 h 184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502229" h="1841863">
                <a:moveTo>
                  <a:pt x="1502229" y="0"/>
                </a:moveTo>
                <a:cubicBezTo>
                  <a:pt x="1384663" y="47897"/>
                  <a:pt x="1269966" y="103547"/>
                  <a:pt x="1149532" y="143691"/>
                </a:cubicBezTo>
                <a:cubicBezTo>
                  <a:pt x="1112126" y="156160"/>
                  <a:pt x="1070937" y="150758"/>
                  <a:pt x="1031966" y="156754"/>
                </a:cubicBezTo>
                <a:cubicBezTo>
                  <a:pt x="1014221" y="159484"/>
                  <a:pt x="997656" y="169165"/>
                  <a:pt x="979714" y="169817"/>
                </a:cubicBezTo>
                <a:cubicBezTo>
                  <a:pt x="757750" y="177889"/>
                  <a:pt x="535577" y="178526"/>
                  <a:pt x="313509" y="182880"/>
                </a:cubicBezTo>
                <a:cubicBezTo>
                  <a:pt x="300446" y="187234"/>
                  <a:pt x="287560" y="192160"/>
                  <a:pt x="274320" y="195943"/>
                </a:cubicBezTo>
                <a:cubicBezTo>
                  <a:pt x="257058" y="200875"/>
                  <a:pt x="238570" y="201933"/>
                  <a:pt x="222069" y="209005"/>
                </a:cubicBezTo>
                <a:cubicBezTo>
                  <a:pt x="207639" y="215189"/>
                  <a:pt x="195943" y="226422"/>
                  <a:pt x="182880" y="235131"/>
                </a:cubicBezTo>
                <a:cubicBezTo>
                  <a:pt x="178526" y="248194"/>
                  <a:pt x="169817" y="260550"/>
                  <a:pt x="169817" y="274320"/>
                </a:cubicBezTo>
                <a:cubicBezTo>
                  <a:pt x="169817" y="321274"/>
                  <a:pt x="186555" y="360810"/>
                  <a:pt x="222069" y="391885"/>
                </a:cubicBezTo>
                <a:cubicBezTo>
                  <a:pt x="241177" y="408604"/>
                  <a:pt x="265612" y="418011"/>
                  <a:pt x="287383" y="431074"/>
                </a:cubicBezTo>
                <a:cubicBezTo>
                  <a:pt x="295989" y="456891"/>
                  <a:pt x="303550" y="491034"/>
                  <a:pt x="326572" y="509451"/>
                </a:cubicBezTo>
                <a:cubicBezTo>
                  <a:pt x="337324" y="518053"/>
                  <a:pt x="352697" y="518160"/>
                  <a:pt x="365760" y="522514"/>
                </a:cubicBezTo>
                <a:cubicBezTo>
                  <a:pt x="374469" y="535577"/>
                  <a:pt x="381835" y="549642"/>
                  <a:pt x="391886" y="561703"/>
                </a:cubicBezTo>
                <a:cubicBezTo>
                  <a:pt x="403712" y="575895"/>
                  <a:pt x="422103" y="584742"/>
                  <a:pt x="431074" y="600891"/>
                </a:cubicBezTo>
                <a:cubicBezTo>
                  <a:pt x="444448" y="624964"/>
                  <a:pt x="457200" y="679268"/>
                  <a:pt x="457200" y="679268"/>
                </a:cubicBezTo>
                <a:cubicBezTo>
                  <a:pt x="452846" y="696685"/>
                  <a:pt x="454096" y="716582"/>
                  <a:pt x="444137" y="731520"/>
                </a:cubicBezTo>
                <a:cubicBezTo>
                  <a:pt x="429667" y="753224"/>
                  <a:pt x="388114" y="763257"/>
                  <a:pt x="365760" y="770708"/>
                </a:cubicBezTo>
                <a:cubicBezTo>
                  <a:pt x="352697" y="779417"/>
                  <a:pt x="340614" y="789813"/>
                  <a:pt x="326572" y="796834"/>
                </a:cubicBezTo>
                <a:cubicBezTo>
                  <a:pt x="218402" y="850920"/>
                  <a:pt x="360509" y="761146"/>
                  <a:pt x="248194" y="836023"/>
                </a:cubicBezTo>
                <a:cubicBezTo>
                  <a:pt x="239486" y="849086"/>
                  <a:pt x="229090" y="861169"/>
                  <a:pt x="222069" y="875211"/>
                </a:cubicBezTo>
                <a:cubicBezTo>
                  <a:pt x="194390" y="930570"/>
                  <a:pt x="210109" y="981242"/>
                  <a:pt x="222069" y="1045028"/>
                </a:cubicBezTo>
                <a:cubicBezTo>
                  <a:pt x="227144" y="1072095"/>
                  <a:pt x="248194" y="1123405"/>
                  <a:pt x="248194" y="1123405"/>
                </a:cubicBezTo>
                <a:cubicBezTo>
                  <a:pt x="243840" y="1153885"/>
                  <a:pt x="243979" y="1185354"/>
                  <a:pt x="235132" y="1214845"/>
                </a:cubicBezTo>
                <a:cubicBezTo>
                  <a:pt x="230621" y="1229883"/>
                  <a:pt x="219057" y="1241973"/>
                  <a:pt x="209006" y="1254034"/>
                </a:cubicBezTo>
                <a:cubicBezTo>
                  <a:pt x="177574" y="1291752"/>
                  <a:pt x="169162" y="1293660"/>
                  <a:pt x="130629" y="1319348"/>
                </a:cubicBezTo>
                <a:cubicBezTo>
                  <a:pt x="146754" y="1464471"/>
                  <a:pt x="160184" y="1528234"/>
                  <a:pt x="130629" y="1698171"/>
                </a:cubicBezTo>
                <a:cubicBezTo>
                  <a:pt x="127464" y="1716372"/>
                  <a:pt x="103267" y="1723168"/>
                  <a:pt x="91440" y="1737360"/>
                </a:cubicBezTo>
                <a:cubicBezTo>
                  <a:pt x="81389" y="1749421"/>
                  <a:pt x="75365" y="1764487"/>
                  <a:pt x="65314" y="1776548"/>
                </a:cubicBezTo>
                <a:cubicBezTo>
                  <a:pt x="65308" y="1776555"/>
                  <a:pt x="7261" y="1834602"/>
                  <a:pt x="0" y="1841863"/>
                </a:cubicBezTo>
              </a:path>
            </a:pathLst>
          </a:cu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3892731" y="3722915"/>
            <a:ext cx="313509" cy="3265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3815367" y="4219305"/>
            <a:ext cx="313509" cy="3265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795451" y="2091170"/>
            <a:ext cx="2863510" cy="31209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216" y="195943"/>
            <a:ext cx="1711202" cy="2351313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814979" y="126300"/>
            <a:ext cx="4221211" cy="696659"/>
            <a:chOff x="1623218" y="1656"/>
            <a:chExt cx="5244655" cy="1208786"/>
          </a:xfrm>
        </p:grpSpPr>
        <p:sp>
          <p:nvSpPr>
            <p:cNvPr id="10" name="Pentagon 9"/>
            <p:cNvSpPr/>
            <p:nvPr/>
          </p:nvSpPr>
          <p:spPr>
            <a:xfrm rot="10800000">
              <a:off x="1623218" y="1656"/>
              <a:ext cx="5244655" cy="1208786"/>
            </a:xfrm>
            <a:prstGeom prst="homePlate">
              <a:avLst/>
            </a:prstGeom>
            <a:solidFill>
              <a:srgbClr val="9933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Pentagon 4"/>
            <p:cNvSpPr txBox="1"/>
            <p:nvPr/>
          </p:nvSpPr>
          <p:spPr>
            <a:xfrm rot="21600000">
              <a:off x="1925414" y="1656"/>
              <a:ext cx="4942459" cy="12087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041" tIns="80010" rIns="149352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100" b="1" kern="1200" dirty="0">
                  <a:solidFill>
                    <a:schemeClr val="tx1"/>
                  </a:solidFill>
                </a:rPr>
                <a:t>Identify s</a:t>
              </a:r>
              <a:r>
                <a:rPr lang="en-GB" sz="2100" b="0" kern="1200" dirty="0">
                  <a:solidFill>
                    <a:schemeClr val="tx1"/>
                  </a:solidFill>
                </a:rPr>
                <a:t>ome impacts of living near to a coast</a:t>
              </a:r>
              <a:r>
                <a:rPr lang="en-GB" sz="2100" b="1" kern="1200" dirty="0">
                  <a:solidFill>
                    <a:schemeClr val="tx1"/>
                  </a:solidFill>
                </a:rPr>
                <a:t>…</a:t>
              </a:r>
              <a:endParaRPr lang="en-GB" sz="2100" b="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419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 L 1.66667E-6 0.00023 C 0.01719 0.00046 0.03472 0.00069 0.05208 0.00185 C 0.05417 0.00185 0.05625 0.00301 0.05851 0.0037 C 0.06285 0.00509 0.06423 0.00579 0.06788 0.00949 C 0.08021 0.02153 0.06562 0.00949 0.07743 0.01898 C 0.08663 0.03542 0.07448 0.01597 0.08542 0.02662 C 0.08698 0.02801 0.08715 0.03056 0.08854 0.03218 C 0.08976 0.0338 0.09184 0.03472 0.09323 0.03611 C 0.09427 0.03796 0.09514 0.04005 0.09635 0.0419 C 0.09792 0.04375 0.09982 0.04537 0.10121 0.04745 C 0.10208 0.04861 0.10816 0.05833 0.10903 0.06088 C 0.10989 0.06273 0.11007 0.06481 0.11059 0.06667 C 0.11163 0.06852 0.11302 0.07014 0.11389 0.07222 C 0.12048 0.08796 0.10955 0.06736 0.11875 0.0838 C 0.12101 0.09514 0.11944 0.08889 0.12326 0.10278 L 0.125 0.10856 C 0.12621 0.11852 0.12656 0.12361 0.12812 0.13333 C 0.12847 0.13634 0.12917 0.13958 0.12969 0.14282 C 0.13003 0.14468 0.1309 0.14653 0.13125 0.14838 C 0.13177 0.15301 0.13212 0.15741 0.13298 0.16181 C 0.13333 0.16435 0.1342 0.1669 0.13455 0.16944 C 0.13837 0.19444 0.1342 0.17315 0.1375 0.19028 C 0.13715 0.23935 0.13663 0.28819 0.13611 0.33704 C 0.13559 0.36759 0.13455 0.39792 0.13455 0.42847 C 0.13455 0.44398 0.13576 0.45417 0.1375 0.46852 C 0.13819 0.49329 0.13837 0.51806 0.13923 0.54282 C 0.13923 0.54606 0.14045 0.54907 0.1408 0.55231 C 0.14149 0.55741 0.14167 0.5625 0.14236 0.56759 C 0.14271 0.56944 0.14357 0.5713 0.14392 0.57315 C 0.14479 0.57639 0.14496 0.57963 0.14548 0.58264 C 0.14913 0.60046 0.14496 0.57222 0.14878 0.59792 C 0.1493 0.60231 0.15087 0.61412 0.15191 0.61898 C 0.15278 0.62292 0.15312 0.62708 0.15503 0.63032 C 0.15729 0.63426 0.16007 0.6375 0.16146 0.6419 C 0.1618 0.64375 0.1618 0.64606 0.16302 0.64745 C 0.16423 0.64884 0.16614 0.64884 0.16788 0.64931 C 0.16875 0.65139 0.16927 0.65394 0.17083 0.65509 C 0.17274 0.65648 0.17517 0.65694 0.17726 0.65694 C 0.18142 0.65694 0.18628 0.65347 0.18993 0.65139 C 0.19097 0.64931 0.19184 0.64745 0.19305 0.6456 C 0.19462 0.64352 0.1967 0.64213 0.19792 0.63981 C 0.19878 0.63819 0.19844 0.63588 0.1993 0.63426 C 0.20069 0.63194 0.2026 0.63056 0.20417 0.62847 C 0.20538 0.62662 0.20607 0.62454 0.20729 0.62269 C 0.21111 0.61736 0.21215 0.6169 0.21684 0.61319 C 0.22153 0.61389 0.22656 0.61366 0.23107 0.61505 C 0.23854 0.61736 0.23576 0.62523 0.24219 0.63032 L 0.24687 0.63426 L 0.2533 0.6456 L 0.25642 0.65139 C 0.25746 0.65602 0.25781 0.66111 0.26111 0.66458 C 0.26319 0.66644 0.26545 0.66713 0.26753 0.66852 C 0.27864 0.67593 0.27135 0.67292 0.28177 0.67616 C 0.28698 0.67546 0.29253 0.67593 0.29757 0.67407 C 0.30226 0.67269 0.30625 0.66505 0.30868 0.66088 C 0.30989 0.65903 0.31111 0.65718 0.3118 0.65509 C 0.31371 0.65023 0.3151 0.64491 0.31667 0.63981 C 0.31788 0.63611 0.3184 0.63194 0.31996 0.62847 C 0.32864 0.60764 0.31701 0.6331 0.32778 0.61505 C 0.33906 0.59606 0.32066 0.61991 0.33732 0.6 C 0.34566 0.60046 0.35417 0.60069 0.36267 0.60185 C 0.36389 0.60185 0.37205 0.60463 0.37361 0.60556 C 0.38594 0.61296 0.37135 0.60648 0.38333 0.61134 C 0.38542 0.61505 0.38732 0.61898 0.38958 0.62269 C 0.39114 0.62523 0.39288 0.62755 0.39427 0.63032 C 0.39705 0.63657 0.4033 0.6544 0.40851 0.66088 C 0.41267 0.66574 0.41719 0.67199 0.42274 0.67407 L 0.43229 0.67801 C 0.43385 0.67616 0.43524 0.67384 0.43698 0.67222 C 0.43854 0.67106 0.44045 0.6713 0.44184 0.67037 C 0.4441 0.66875 0.44618 0.66667 0.44809 0.66458 C 0.45278 0.65995 0.45399 0.65741 0.45764 0.65139 C 0.45816 0.64884 0.45851 0.64606 0.45937 0.64375 C 0.46007 0.64097 0.4618 0.63889 0.46232 0.63611 C 0.46354 0.63125 0.4651 0.61296 0.46562 0.60949 C 0.4658 0.60741 0.46684 0.60556 0.46719 0.6037 C 0.46788 0.6 0.46788 0.59606 0.46875 0.59236 C 0.47031 0.58611 0.47396 0.58079 0.47812 0.57708 C 0.4816 0.57407 0.48559 0.5713 0.48941 0.56944 C 0.49184 0.56806 0.49462 0.56806 0.49722 0.56759 C 0.50573 0.56806 0.51441 0.56667 0.52274 0.56944 C 0.525 0.57014 0.52482 0.57454 0.52569 0.57708 C 0.53698 0.60694 0.52292 0.56944 0.53055 0.59421 C 0.53142 0.59676 0.53264 0.59931 0.53368 0.60185 C 0.53628 0.62986 0.53298 0.60903 0.53854 0.62847 C 0.54028 0.63472 0.54114 0.64144 0.54323 0.64745 C 0.5441 0.65023 0.55243 0.6625 0.55278 0.66273 C 0.55503 0.66528 0.55816 0.66644 0.56059 0.66852 C 0.56771 0.67384 0.56267 0.6713 0.57031 0.67407 C 0.57274 0.67361 0.57587 0.67384 0.57812 0.67222 C 0.57969 0.67106 0.58003 0.66852 0.58125 0.66667 C 0.58663 0.65764 0.58403 0.66042 0.5908 0.65509 C 0.59236 0.65185 0.5941 0.64884 0.59548 0.6456 C 0.59739 0.64097 0.59722 0.63727 0.59878 0.63218 C 0.59948 0.62963 0.60087 0.62708 0.60173 0.62454 C 0.60243 0.61968 0.60226 0.61435 0.6033 0.60949 C 0.60434 0.60602 0.61528 0.58079 0.61753 0.57894 C 0.61927 0.57778 0.62083 0.57662 0.62239 0.57523 C 0.62413 0.57338 0.62535 0.57083 0.62726 0.56944 C 0.63003 0.56736 0.63663 0.56551 0.63663 0.56574 C 0.64305 0.5662 0.64948 0.56528 0.65573 0.56759 C 0.65903 0.56875 0.66094 0.57269 0.66354 0.57523 C 0.6651 0.57639 0.66701 0.57731 0.6684 0.57894 C 0.67048 0.58148 0.67569 0.59005 0.67778 0.59421 C 0.68055 0.59977 0.68281 0.60579 0.68576 0.61134 C 0.68906 0.61759 0.69114 0.61968 0.69531 0.62454 C 0.69583 0.63032 0.69618 0.63611 0.69687 0.6419 C 0.69739 0.64444 0.69826 0.64676 0.69844 0.64931 C 0.6993 0.65694 0.6993 0.66458 0.7 0.67222 C 0.70017 0.67431 0.70069 0.67639 0.70156 0.67801 C 0.70295 0.68032 0.70469 0.68194 0.70642 0.6838 C 0.70851 0.68588 0.71042 0.68773 0.71267 0.68935 C 0.71423 0.69051 0.71597 0.69074 0.71753 0.69144 C 0.72274 0.68912 0.72309 0.68935 0.72847 0.68565 C 0.73177 0.68333 0.73698 0.67847 0.73976 0.67616 C 0.74288 0.66458 0.73976 0.67454 0.74757 0.65694 C 0.7493 0.65324 0.75069 0.64931 0.75243 0.6456 C 0.7533 0.64352 0.75469 0.6419 0.75538 0.63981 C 0.75625 0.63819 0.75538 0.63472 0.75694 0.63426 C 0.76163 0.63264 0.76667 0.63426 0.77153 0.63426 L 0.76823 0.63426 " pathEditMode="relative" rAng="0" ptsTypes="AAAAAAAAAAAAAAAAAAAAAAAAAAAAAAAAAAAAAAAAAAAAAAAAAAAAAAAAAAAAAAAAAAAAAAAAAAAAAAAAAAAAAAAAAAAAAAAAAAAAAAAAAAAAAAAAAAAAAAAAAA">
                                      <p:cBhvr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76" y="3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Your task: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080169"/>
          </a:xfrm>
        </p:spPr>
        <p:txBody>
          <a:bodyPr>
            <a:normAutofit lnSpcReduction="10000"/>
          </a:bodyPr>
          <a:lstStyle/>
          <a:p>
            <a:r>
              <a:rPr lang="en-GB" dirty="0"/>
              <a:t>Draw your own cliff, beach and house…</a:t>
            </a:r>
          </a:p>
          <a:p>
            <a:r>
              <a:rPr lang="en-GB" dirty="0"/>
              <a:t>Then, come up with at least 3 different ways you are going to protect your home/beach</a:t>
            </a:r>
          </a:p>
          <a:p>
            <a:r>
              <a:rPr lang="en-GB" dirty="0"/>
              <a:t>Add labels to explain how they would protect your land/house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84513" y="3831724"/>
            <a:ext cx="8515349" cy="266051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400" b="1" u="sng" dirty="0"/>
              <a:t>Think about:</a:t>
            </a:r>
          </a:p>
          <a:p>
            <a:endParaRPr lang="en-GB" sz="2400" dirty="0"/>
          </a:p>
          <a:p>
            <a:r>
              <a:rPr lang="en-GB" sz="2400" dirty="0"/>
              <a:t>- How could you stop long shore drift or at least slow it down?</a:t>
            </a:r>
          </a:p>
          <a:p>
            <a:r>
              <a:rPr lang="en-GB" sz="2400" dirty="0"/>
              <a:t>- How could you reduce the amount of erosion happening to the cliff?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713157" y="150715"/>
            <a:ext cx="5244655" cy="1208786"/>
            <a:chOff x="1623218" y="1571275"/>
            <a:chExt cx="5244655" cy="1208786"/>
          </a:xfrm>
        </p:grpSpPr>
        <p:sp>
          <p:nvSpPr>
            <p:cNvPr id="6" name="Pentagon 5"/>
            <p:cNvSpPr/>
            <p:nvPr/>
          </p:nvSpPr>
          <p:spPr>
            <a:xfrm rot="10800000">
              <a:off x="1623218" y="1571275"/>
              <a:ext cx="5244655" cy="1208786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Pentagon 4"/>
            <p:cNvSpPr txBox="1"/>
            <p:nvPr/>
          </p:nvSpPr>
          <p:spPr>
            <a:xfrm rot="21600000">
              <a:off x="1925414" y="1571275"/>
              <a:ext cx="4942459" cy="12087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041" tIns="80010" rIns="149352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b="1" kern="1200" dirty="0">
                  <a:solidFill>
                    <a:schemeClr val="tx1"/>
                  </a:solidFill>
                </a:rPr>
                <a:t>Invent </a:t>
              </a:r>
              <a:r>
                <a:rPr lang="en-GB" sz="2400" kern="1200" dirty="0">
                  <a:solidFill>
                    <a:schemeClr val="tx1"/>
                  </a:solidFill>
                </a:rPr>
                <a:t>your own method to tackle the problems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628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341426"/>
          </a:xfrm>
        </p:spPr>
        <p:txBody>
          <a:bodyPr>
            <a:noAutofit/>
          </a:bodyPr>
          <a:lstStyle/>
          <a:p>
            <a:r>
              <a:rPr lang="en-GB" sz="3600" dirty="0"/>
              <a:t>Look at the images of real life coastal defences</a:t>
            </a:r>
          </a:p>
          <a:p>
            <a:r>
              <a:rPr lang="en-GB" sz="3600" dirty="0"/>
              <a:t>Are any of them similar to what you invented?</a:t>
            </a:r>
          </a:p>
          <a:p>
            <a:r>
              <a:rPr lang="en-GB" sz="3600" dirty="0"/>
              <a:t>Are they completely different?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43832" y="198972"/>
            <a:ext cx="7571518" cy="1355507"/>
            <a:chOff x="1623218" y="3140894"/>
            <a:chExt cx="5244655" cy="1208786"/>
          </a:xfrm>
        </p:grpSpPr>
        <p:sp>
          <p:nvSpPr>
            <p:cNvPr id="5" name="Pentagon 4"/>
            <p:cNvSpPr/>
            <p:nvPr/>
          </p:nvSpPr>
          <p:spPr>
            <a:xfrm rot="10800000">
              <a:off x="1623218" y="3140894"/>
              <a:ext cx="5244655" cy="1208786"/>
            </a:xfrm>
            <a:prstGeom prst="homePlate">
              <a:avLst/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entagon 4"/>
            <p:cNvSpPr txBox="1"/>
            <p:nvPr/>
          </p:nvSpPr>
          <p:spPr>
            <a:xfrm rot="21600000">
              <a:off x="1925414" y="3140894"/>
              <a:ext cx="4942459" cy="12087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041" tIns="80010" rIns="149352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800" b="1" kern="1200" dirty="0">
                  <a:solidFill>
                    <a:schemeClr val="tx1"/>
                  </a:solidFill>
                </a:rPr>
                <a:t>Compare and contrast </a:t>
              </a:r>
              <a:r>
                <a:rPr lang="en-GB" sz="2800" kern="1200" dirty="0">
                  <a:solidFill>
                    <a:schemeClr val="tx1"/>
                  </a:solidFill>
                </a:rPr>
                <a:t>your inventions with what is actually used</a:t>
              </a:r>
            </a:p>
          </p:txBody>
        </p:sp>
      </p:grpSp>
      <p:sp>
        <p:nvSpPr>
          <p:cNvPr id="7" name="Pentagon 6"/>
          <p:cNvSpPr/>
          <p:nvPr/>
        </p:nvSpPr>
        <p:spPr>
          <a:xfrm>
            <a:off x="837676" y="5081452"/>
            <a:ext cx="7783830" cy="1267097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How do you think they work??? This will be next week’s lesson!</a:t>
            </a:r>
          </a:p>
        </p:txBody>
      </p:sp>
    </p:spTree>
    <p:extLst>
      <p:ext uri="{BB962C8B-B14F-4D97-AF65-F5344CB8AC3E}">
        <p14:creationId xmlns:p14="http://schemas.microsoft.com/office/powerpoint/2010/main" val="213819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FFBA6E65-E01D-411C-998E-46C0CBCF84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1513"/>
            <a:ext cx="9175750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3">
            <a:extLst>
              <a:ext uri="{FF2B5EF4-FFF2-40B4-BE49-F238E27FC236}">
                <a16:creationId xmlns:a16="http://schemas.microsoft.com/office/drawing/2014/main" id="{A853892F-34BD-4E26-99F2-BBE3ED3F5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93663"/>
            <a:ext cx="6624638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 u="sng">
                <a:latin typeface="Arial" panose="020B0604020202020204" pitchFamily="34" charset="0"/>
              </a:rPr>
              <a:t>GROYNES</a:t>
            </a:r>
          </a:p>
        </p:txBody>
      </p:sp>
    </p:spTree>
    <p:extLst>
      <p:ext uri="{BB962C8B-B14F-4D97-AF65-F5344CB8AC3E}">
        <p14:creationId xmlns:p14="http://schemas.microsoft.com/office/powerpoint/2010/main" val="13384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053BA441-17F2-4608-A124-D538CDF6F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9459" name="Picture 3">
            <a:extLst>
              <a:ext uri="{FF2B5EF4-FFF2-40B4-BE49-F238E27FC236}">
                <a16:creationId xmlns:a16="http://schemas.microsoft.com/office/drawing/2014/main" id="{9F969B6B-0D5A-4848-8123-84FB4FB55E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71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Box 3">
            <a:extLst>
              <a:ext uri="{FF2B5EF4-FFF2-40B4-BE49-F238E27FC236}">
                <a16:creationId xmlns:a16="http://schemas.microsoft.com/office/drawing/2014/main" id="{C9746C73-D0B0-44E6-8311-9B274CD8B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280988"/>
            <a:ext cx="6626225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 u="sng">
                <a:latin typeface="Arial" panose="020B0604020202020204" pitchFamily="34" charset="0"/>
              </a:rPr>
              <a:t>DUNE REGENERATION</a:t>
            </a:r>
          </a:p>
        </p:txBody>
      </p:sp>
    </p:spTree>
    <p:extLst>
      <p:ext uri="{BB962C8B-B14F-4D97-AF65-F5344CB8AC3E}">
        <p14:creationId xmlns:p14="http://schemas.microsoft.com/office/powerpoint/2010/main" val="248152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Jo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</TotalTime>
  <Words>227</Words>
  <Application>Microsoft Office PowerPoint</Application>
  <PresentationFormat>On-screen Show (4:3)</PresentationFormat>
  <Paragraphs>38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Comic Sans MS</vt:lpstr>
      <vt:lpstr>Office Theme</vt:lpstr>
      <vt:lpstr>Living at The Coast</vt:lpstr>
      <vt:lpstr>PowerPoint Presentation</vt:lpstr>
      <vt:lpstr>PowerPoint Presentation</vt:lpstr>
      <vt:lpstr>PowerPoint Presentation</vt:lpstr>
      <vt:lpstr>PowerPoint Presentation</vt:lpstr>
      <vt:lpstr>Your task: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Woodhouse Academy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Hyland</dc:creator>
  <cp:lastModifiedBy>R.Stevenson</cp:lastModifiedBy>
  <cp:revision>8</cp:revision>
  <dcterms:created xsi:type="dcterms:W3CDTF">2019-05-22T13:41:20Z</dcterms:created>
  <dcterms:modified xsi:type="dcterms:W3CDTF">2020-05-12T13:47:57Z</dcterms:modified>
</cp:coreProperties>
</file>