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63" r:id="rId6"/>
    <p:sldId id="259" r:id="rId7"/>
    <p:sldId id="260" r:id="rId8"/>
    <p:sldId id="264" r:id="rId9"/>
    <p:sldId id="261" r:id="rId10"/>
    <p:sldId id="262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00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94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9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88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32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93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82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4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04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28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128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603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7074" y="3397552"/>
          <a:ext cx="1171012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025">
                  <a:extLst>
                    <a:ext uri="{9D8B030D-6E8A-4147-A177-3AD203B41FA5}">
                      <a16:colId xmlns:a16="http://schemas.microsoft.com/office/drawing/2014/main" val="3891385820"/>
                    </a:ext>
                  </a:extLst>
                </a:gridCol>
                <a:gridCol w="2342025">
                  <a:extLst>
                    <a:ext uri="{9D8B030D-6E8A-4147-A177-3AD203B41FA5}">
                      <a16:colId xmlns:a16="http://schemas.microsoft.com/office/drawing/2014/main" val="394124178"/>
                    </a:ext>
                  </a:extLst>
                </a:gridCol>
                <a:gridCol w="2342025">
                  <a:extLst>
                    <a:ext uri="{9D8B030D-6E8A-4147-A177-3AD203B41FA5}">
                      <a16:colId xmlns:a16="http://schemas.microsoft.com/office/drawing/2014/main" val="2154956803"/>
                    </a:ext>
                  </a:extLst>
                </a:gridCol>
                <a:gridCol w="2342025">
                  <a:extLst>
                    <a:ext uri="{9D8B030D-6E8A-4147-A177-3AD203B41FA5}">
                      <a16:colId xmlns:a16="http://schemas.microsoft.com/office/drawing/2014/main" val="191405886"/>
                    </a:ext>
                  </a:extLst>
                </a:gridCol>
                <a:gridCol w="2342025">
                  <a:extLst>
                    <a:ext uri="{9D8B030D-6E8A-4147-A177-3AD203B41FA5}">
                      <a16:colId xmlns:a16="http://schemas.microsoft.com/office/drawing/2014/main" val="7287289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 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 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 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0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all research tasks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 design ideas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Gather materials and test materials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Make product</a:t>
                      </a:r>
                      <a:r>
                        <a:rPr lang="en-US" baseline="0" dirty="0" smtClean="0"/>
                        <a:t> and test product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Evaluate product and make improvements.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22748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210017" y="1935370"/>
            <a:ext cx="56442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Suggested timeline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9200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87502"/>
              </p:ext>
            </p:extLst>
          </p:nvPr>
        </p:nvGraphicFramePr>
        <p:xfrm>
          <a:off x="373017" y="3891280"/>
          <a:ext cx="8128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0">
                  <a:extLst>
                    <a:ext uri="{9D8B030D-6E8A-4147-A177-3AD203B41FA5}">
                      <a16:colId xmlns:a16="http://schemas.microsoft.com/office/drawing/2014/main" val="1343805436"/>
                    </a:ext>
                  </a:extLst>
                </a:gridCol>
                <a:gridCol w="6045200">
                  <a:extLst>
                    <a:ext uri="{9D8B030D-6E8A-4147-A177-3AD203B41FA5}">
                      <a16:colId xmlns:a16="http://schemas.microsoft.com/office/drawing/2014/main" val="28727274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Aesthetics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865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596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Customer/client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601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Environment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535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321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Safety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054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959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materials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713848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641970"/>
              </p:ext>
            </p:extLst>
          </p:nvPr>
        </p:nvGraphicFramePr>
        <p:xfrm>
          <a:off x="373017" y="771918"/>
          <a:ext cx="81280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0">
                  <a:extLst>
                    <a:ext uri="{9D8B030D-6E8A-4147-A177-3AD203B41FA5}">
                      <a16:colId xmlns:a16="http://schemas.microsoft.com/office/drawing/2014/main" val="1766235866"/>
                    </a:ext>
                  </a:extLst>
                </a:gridCol>
                <a:gridCol w="6045200">
                  <a:extLst>
                    <a:ext uri="{9D8B030D-6E8A-4147-A177-3AD203B41FA5}">
                      <a16:colId xmlns:a16="http://schemas.microsoft.com/office/drawing/2014/main" val="7504359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705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Aesthetics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167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225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Ergonomics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65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Quality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44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User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2824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environment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24852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3017" y="235615"/>
            <a:ext cx="2245551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Evaluate your product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9078686" y="1828800"/>
            <a:ext cx="2847703" cy="31873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 tip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Google the words if your still not sure what they mean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08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943" y="300446"/>
            <a:ext cx="406098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What changes would you make and why?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290741"/>
              </p:ext>
            </p:extLst>
          </p:nvPr>
        </p:nvGraphicFramePr>
        <p:xfrm>
          <a:off x="195943" y="1046237"/>
          <a:ext cx="11652068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2068">
                  <a:extLst>
                    <a:ext uri="{9D8B030D-6E8A-4147-A177-3AD203B41FA5}">
                      <a16:colId xmlns:a16="http://schemas.microsoft.com/office/drawing/2014/main" val="15290541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3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463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4720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330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246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788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683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081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6972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" y="104503"/>
            <a:ext cx="29556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Planter Project</a:t>
            </a:r>
            <a:endParaRPr lang="en-GB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9286"/>
          <a:stretch/>
        </p:blipFill>
        <p:spPr>
          <a:xfrm>
            <a:off x="287383" y="750834"/>
            <a:ext cx="6954085" cy="484632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02641"/>
              </p:ext>
            </p:extLst>
          </p:nvPr>
        </p:nvGraphicFramePr>
        <p:xfrm>
          <a:off x="7440023" y="1320557"/>
          <a:ext cx="463543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417">
                  <a:extLst>
                    <a:ext uri="{9D8B030D-6E8A-4147-A177-3AD203B41FA5}">
                      <a16:colId xmlns:a16="http://schemas.microsoft.com/office/drawing/2014/main" val="1842527408"/>
                    </a:ext>
                  </a:extLst>
                </a:gridCol>
                <a:gridCol w="2840019">
                  <a:extLst>
                    <a:ext uri="{9D8B030D-6E8A-4147-A177-3AD203B41FA5}">
                      <a16:colId xmlns:a16="http://schemas.microsoft.com/office/drawing/2014/main" val="17403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496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6670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440023" y="2586446"/>
            <a:ext cx="4635436" cy="25853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Lesson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 learn and apply effective research techniques.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 develop communication of ideas and apply creative thinking techniques.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 apply rapid prototyping skills to a physical model.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 evaluate effectiveness of design solutions and make improvements.</a:t>
            </a:r>
            <a:endParaRPr lang="en-GB" dirty="0"/>
          </a:p>
        </p:txBody>
      </p:sp>
      <p:pic>
        <p:nvPicPr>
          <p:cNvPr id="8" name="Picture 2" descr="Image result for flower pot made from recycled bott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683" y="4885509"/>
            <a:ext cx="2858104" cy="160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06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608036"/>
              </p:ext>
            </p:extLst>
          </p:nvPr>
        </p:nvGraphicFramePr>
        <p:xfrm>
          <a:off x="529771" y="1425060"/>
          <a:ext cx="8128000" cy="206985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12040892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712858110"/>
                    </a:ext>
                  </a:extLst>
                </a:gridCol>
              </a:tblGrid>
              <a:tr h="364551">
                <a:tc>
                  <a:txBody>
                    <a:bodyPr/>
                    <a:lstStyle/>
                    <a:p>
                      <a:r>
                        <a:rPr lang="en-US" dirty="0" smtClean="0"/>
                        <a:t>Good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117761"/>
                  </a:ext>
                </a:extLst>
              </a:tr>
              <a:tr h="17040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7111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9771" y="928672"/>
            <a:ext cx="10224659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Using the table and information you have seen list all of the good things about recycling and the bad things.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196400"/>
              </p:ext>
            </p:extLst>
          </p:nvPr>
        </p:nvGraphicFramePr>
        <p:xfrm>
          <a:off x="529771" y="3880878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0560662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 your opinion is recycling good or bad?</a:t>
                      </a:r>
                      <a:r>
                        <a:rPr lang="en-US" baseline="0" dirty="0" smtClean="0"/>
                        <a:t> Justify your answer in the box below.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287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22611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9771" y="378823"/>
            <a:ext cx="105349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Activity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707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9771" y="928672"/>
            <a:ext cx="11056983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Using the table and information you have consider all the ways you could apply the 6 R’s to your normal life, look at things around your house. I some examples in the table to help you.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29771" y="378823"/>
            <a:ext cx="105349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Activity 1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711753"/>
              </p:ext>
            </p:extLst>
          </p:nvPr>
        </p:nvGraphicFramePr>
        <p:xfrm>
          <a:off x="529771" y="1755520"/>
          <a:ext cx="11043920" cy="5034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39213017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94638409"/>
                    </a:ext>
                  </a:extLst>
                </a:gridCol>
                <a:gridCol w="5625254">
                  <a:extLst>
                    <a:ext uri="{9D8B030D-6E8A-4147-A177-3AD203B41FA5}">
                      <a16:colId xmlns:a16="http://schemas.microsoft.com/office/drawing/2014/main" val="3071006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6 R’s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Your answers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311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probably don’t need</a:t>
                      </a:r>
                      <a:r>
                        <a:rPr lang="en-US" baseline="0" dirty="0" smtClean="0"/>
                        <a:t> to use plastic bags when I go shopping I could reduce the amount I use or buy.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05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Refuse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will</a:t>
                      </a:r>
                      <a:r>
                        <a:rPr lang="en-US" baseline="0" dirty="0" smtClean="0"/>
                        <a:t> not buy small plastic water bottles.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784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Repair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could sew torn clothes to make them last longer.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23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Recycle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should make sure I wash all food packaging.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109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Re-use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could repurpose some old products.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069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rethink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Maybe I don’t need to always drive to the gym. I could walk instead.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177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801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446" y="248194"/>
            <a:ext cx="7289881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List all of the benefits of vertical farming when compared to normal farming.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957827"/>
              </p:ext>
            </p:extLst>
          </p:nvPr>
        </p:nvGraphicFramePr>
        <p:xfrm>
          <a:off x="2110377" y="1686318"/>
          <a:ext cx="8128000" cy="2966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43788268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6408356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Vertical farming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 farming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000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23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466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426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183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048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271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460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027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383" y="509451"/>
            <a:ext cx="5739841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Which of the 6 R’s will our planter product help to achieve?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062058"/>
              </p:ext>
            </p:extLst>
          </p:nvPr>
        </p:nvGraphicFramePr>
        <p:xfrm>
          <a:off x="287383" y="997874"/>
          <a:ext cx="11508379" cy="2595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98833">
                  <a:extLst>
                    <a:ext uri="{9D8B030D-6E8A-4147-A177-3AD203B41FA5}">
                      <a16:colId xmlns:a16="http://schemas.microsoft.com/office/drawing/2014/main" val="1392130170"/>
                    </a:ext>
                  </a:extLst>
                </a:gridCol>
                <a:gridCol w="9009546">
                  <a:extLst>
                    <a:ext uri="{9D8B030D-6E8A-4147-A177-3AD203B41FA5}">
                      <a16:colId xmlns:a16="http://schemas.microsoft.com/office/drawing/2014/main" val="2094638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6 R’s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will the planter affect this?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311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05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Refuse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784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Repair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23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Recycle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109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Re-use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069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rethink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17766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0819" y="3712845"/>
            <a:ext cx="12041181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In the space below create a mind map of the best places to keep your plant pot, think about access to light and ability to water.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368834" y="5421086"/>
            <a:ext cx="1463040" cy="6531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Places for plant</a:t>
            </a:r>
            <a:endParaRPr lang="en-GB" dirty="0"/>
          </a:p>
        </p:txBody>
      </p:sp>
      <p:cxnSp>
        <p:nvCxnSpPr>
          <p:cNvPr id="8" name="Straight Arrow Connector 7"/>
          <p:cNvCxnSpPr>
            <a:stCxn id="6" idx="7"/>
          </p:cNvCxnSpPr>
          <p:nvPr/>
        </p:nvCxnSpPr>
        <p:spPr>
          <a:xfrm flipV="1">
            <a:off x="6617617" y="5172891"/>
            <a:ext cx="998029" cy="343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15646" y="4962419"/>
            <a:ext cx="168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Kitchen window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723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446" y="300446"/>
            <a:ext cx="946093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ideas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526818" y="238890"/>
            <a:ext cx="10360382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Remember – if possible use colour and use shading with </a:t>
            </a:r>
            <a:r>
              <a:rPr lang="en-US" dirty="0" err="1" smtClean="0"/>
              <a:t>colouring</a:t>
            </a:r>
            <a:r>
              <a:rPr lang="en-US" dirty="0" smtClean="0"/>
              <a:t> pencils. Also add annotations these are labels that explain your ideas more clearly.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4888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383" y="352697"/>
            <a:ext cx="1889556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Idea development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483665" y="154968"/>
            <a:ext cx="6629957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Make sure you draw in 3D with shading then upload the images here.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9032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" y="222069"/>
            <a:ext cx="10943958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Model. List the materials you have and what you are going to use them for. Then upload a photo of the model here.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334548"/>
              </p:ext>
            </p:extLst>
          </p:nvPr>
        </p:nvGraphicFramePr>
        <p:xfrm>
          <a:off x="274320" y="941735"/>
          <a:ext cx="1094395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7986">
                  <a:extLst>
                    <a:ext uri="{9D8B030D-6E8A-4147-A177-3AD203B41FA5}">
                      <a16:colId xmlns:a16="http://schemas.microsoft.com/office/drawing/2014/main" val="332863840"/>
                    </a:ext>
                  </a:extLst>
                </a:gridCol>
                <a:gridCol w="3647986">
                  <a:extLst>
                    <a:ext uri="{9D8B030D-6E8A-4147-A177-3AD203B41FA5}">
                      <a16:colId xmlns:a16="http://schemas.microsoft.com/office/drawing/2014/main" val="1563026465"/>
                    </a:ext>
                  </a:extLst>
                </a:gridCol>
                <a:gridCol w="3647986">
                  <a:extLst>
                    <a:ext uri="{9D8B030D-6E8A-4147-A177-3AD203B41FA5}">
                      <a16:colId xmlns:a16="http://schemas.microsoft.com/office/drawing/2014/main" val="2643570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Recycling items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I will use them for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Test of material to check suitability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788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943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179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640074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31074" y="2677886"/>
            <a:ext cx="3670663" cy="4023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338320" y="2775429"/>
            <a:ext cx="369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Pop your photo here of your product.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0355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460</Words>
  <Application>Microsoft Office PowerPoint</Application>
  <PresentationFormat>Widescreen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Aldworth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15</cp:revision>
  <dcterms:created xsi:type="dcterms:W3CDTF">2020-03-20T09:24:57Z</dcterms:created>
  <dcterms:modified xsi:type="dcterms:W3CDTF">2020-03-21T11:46:16Z</dcterms:modified>
</cp:coreProperties>
</file>