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C6AA-CAF7-4B4A-B544-2CA310ABA7BA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CC46-3611-45DC-9289-F6B4CA8BA7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80036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C6AA-CAF7-4B4A-B544-2CA310ABA7BA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CC46-3611-45DC-9289-F6B4CA8BA7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69499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C6AA-CAF7-4B4A-B544-2CA310ABA7BA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CC46-3611-45DC-9289-F6B4CA8BA7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897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C6AA-CAF7-4B4A-B544-2CA310ABA7BA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CC46-3611-45DC-9289-F6B4CA8BA7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6882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C6AA-CAF7-4B4A-B544-2CA310ABA7BA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CC46-3611-45DC-9289-F6B4CA8BA7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2332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C6AA-CAF7-4B4A-B544-2CA310ABA7BA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CC46-3611-45DC-9289-F6B4CA8BA7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49380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C6AA-CAF7-4B4A-B544-2CA310ABA7BA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CC46-3611-45DC-9289-F6B4CA8BA7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4821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C6AA-CAF7-4B4A-B544-2CA310ABA7BA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CC46-3611-45DC-9289-F6B4CA8BA7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14461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C6AA-CAF7-4B4A-B544-2CA310ABA7BA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CC46-3611-45DC-9289-F6B4CA8BA7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80454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C6AA-CAF7-4B4A-B544-2CA310ABA7BA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CC46-3611-45DC-9289-F6B4CA8BA7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282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48C6AA-CAF7-4B4A-B544-2CA310ABA7BA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7DCC46-3611-45DC-9289-F6B4CA8BA7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5128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48C6AA-CAF7-4B4A-B544-2CA310ABA7BA}" type="datetimeFigureOut">
              <a:rPr lang="en-GB" smtClean="0"/>
              <a:t>21/03/2020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7DCC46-3611-45DC-9289-F6B4CA8BA72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6039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77074" y="3397552"/>
          <a:ext cx="11710125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2025">
                  <a:extLst>
                    <a:ext uri="{9D8B030D-6E8A-4147-A177-3AD203B41FA5}">
                      <a16:colId xmlns:a16="http://schemas.microsoft.com/office/drawing/2014/main" val="3891385820"/>
                    </a:ext>
                  </a:extLst>
                </a:gridCol>
                <a:gridCol w="2342025">
                  <a:extLst>
                    <a:ext uri="{9D8B030D-6E8A-4147-A177-3AD203B41FA5}">
                      <a16:colId xmlns:a16="http://schemas.microsoft.com/office/drawing/2014/main" val="394124178"/>
                    </a:ext>
                  </a:extLst>
                </a:gridCol>
                <a:gridCol w="2342025">
                  <a:extLst>
                    <a:ext uri="{9D8B030D-6E8A-4147-A177-3AD203B41FA5}">
                      <a16:colId xmlns:a16="http://schemas.microsoft.com/office/drawing/2014/main" val="2154956803"/>
                    </a:ext>
                  </a:extLst>
                </a:gridCol>
                <a:gridCol w="2342025">
                  <a:extLst>
                    <a:ext uri="{9D8B030D-6E8A-4147-A177-3AD203B41FA5}">
                      <a16:colId xmlns:a16="http://schemas.microsoft.com/office/drawing/2014/main" val="191405886"/>
                    </a:ext>
                  </a:extLst>
                </a:gridCol>
                <a:gridCol w="2342025">
                  <a:extLst>
                    <a:ext uri="{9D8B030D-6E8A-4147-A177-3AD203B41FA5}">
                      <a16:colId xmlns:a16="http://schemas.microsoft.com/office/drawing/2014/main" val="7287289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Week 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Week 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Week 3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Week 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Week 5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3610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Complete all research tasks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Create design ideas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Gather materials and test materials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Make product</a:t>
                      </a:r>
                      <a:r>
                        <a:rPr lang="en-US" baseline="0" dirty="0" smtClean="0"/>
                        <a:t> and test product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Evaluate product and make improvements.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4227487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3210017" y="1935370"/>
            <a:ext cx="564423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Suggested timeline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373119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2880" y="104503"/>
            <a:ext cx="295561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Planter Project</a:t>
            </a:r>
            <a:endParaRPr lang="en-GB" sz="36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19286"/>
          <a:stretch/>
        </p:blipFill>
        <p:spPr>
          <a:xfrm>
            <a:off x="287383" y="750834"/>
            <a:ext cx="6954085" cy="4846320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302641"/>
              </p:ext>
            </p:extLst>
          </p:nvPr>
        </p:nvGraphicFramePr>
        <p:xfrm>
          <a:off x="7440023" y="1320557"/>
          <a:ext cx="4635436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95417">
                  <a:extLst>
                    <a:ext uri="{9D8B030D-6E8A-4147-A177-3AD203B41FA5}">
                      <a16:colId xmlns:a16="http://schemas.microsoft.com/office/drawing/2014/main" val="1842527408"/>
                    </a:ext>
                  </a:extLst>
                </a:gridCol>
                <a:gridCol w="2840019">
                  <a:extLst>
                    <a:ext uri="{9D8B030D-6E8A-4147-A177-3AD203B41FA5}">
                      <a16:colId xmlns:a16="http://schemas.microsoft.com/office/drawing/2014/main" val="174038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84964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Class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6667011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440023" y="2586446"/>
            <a:ext cx="4635436" cy="258532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Lesson Objectives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To learn and apply effective research techniques.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To develop communication of ideas and apply creative thinking techniques.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To apply rapid prototyping skills to a physical model.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To evaluate effectiveness of design solutions and make improvements.</a:t>
            </a:r>
            <a:endParaRPr lang="en-GB" dirty="0"/>
          </a:p>
        </p:txBody>
      </p:sp>
      <p:pic>
        <p:nvPicPr>
          <p:cNvPr id="8" name="Picture 2" descr="Image result for flower pot made from recycled bottl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9683" y="4885509"/>
            <a:ext cx="2858104" cy="1607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540652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1608036"/>
              </p:ext>
            </p:extLst>
          </p:nvPr>
        </p:nvGraphicFramePr>
        <p:xfrm>
          <a:off x="529771" y="1425060"/>
          <a:ext cx="8128000" cy="206985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120408921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712858110"/>
                    </a:ext>
                  </a:extLst>
                </a:gridCol>
              </a:tblGrid>
              <a:tr h="364551">
                <a:tc>
                  <a:txBody>
                    <a:bodyPr/>
                    <a:lstStyle/>
                    <a:p>
                      <a:r>
                        <a:rPr lang="en-US" dirty="0" smtClean="0"/>
                        <a:t>Good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Bad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9117761"/>
                  </a:ext>
                </a:extLst>
              </a:tr>
              <a:tr h="1704098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8171114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29771" y="928672"/>
            <a:ext cx="10224659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Using the table and information you have seen list all of the good things about recycling and the bad things.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7196400"/>
              </p:ext>
            </p:extLst>
          </p:nvPr>
        </p:nvGraphicFramePr>
        <p:xfrm>
          <a:off x="529771" y="3880878"/>
          <a:ext cx="8128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128000">
                  <a:extLst>
                    <a:ext uri="{9D8B030D-6E8A-4147-A177-3AD203B41FA5}">
                      <a16:colId xmlns:a16="http://schemas.microsoft.com/office/drawing/2014/main" val="30560662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 your opinion is recycling good or bad?</a:t>
                      </a:r>
                      <a:r>
                        <a:rPr lang="en-US" baseline="0" dirty="0" smtClean="0"/>
                        <a:t> Justify your answer in the box below.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692875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5226112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29771" y="378823"/>
            <a:ext cx="1053494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Activity 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5707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29771" y="928672"/>
            <a:ext cx="11056983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Using the table and information you have consider all the ways you could apply the 6 R’s to your normal life, look at things around your house. I some examples in the table to help you.</a:t>
            </a:r>
            <a:endParaRPr lang="en-GB" dirty="0"/>
          </a:p>
        </p:txBody>
      </p:sp>
      <p:sp>
        <p:nvSpPr>
          <p:cNvPr id="5" name="TextBox 4"/>
          <p:cNvSpPr txBox="1"/>
          <p:nvPr/>
        </p:nvSpPr>
        <p:spPr>
          <a:xfrm>
            <a:off x="529771" y="378823"/>
            <a:ext cx="1053494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Activity 1</a:t>
            </a:r>
            <a:endParaRPr lang="en-GB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711753"/>
              </p:ext>
            </p:extLst>
          </p:nvPr>
        </p:nvGraphicFramePr>
        <p:xfrm>
          <a:off x="529771" y="1755520"/>
          <a:ext cx="11043920" cy="50342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709333">
                  <a:extLst>
                    <a:ext uri="{9D8B030D-6E8A-4147-A177-3AD203B41FA5}">
                      <a16:colId xmlns:a16="http://schemas.microsoft.com/office/drawing/2014/main" val="1392130170"/>
                    </a:ext>
                  </a:extLst>
                </a:gridCol>
                <a:gridCol w="2709333">
                  <a:extLst>
                    <a:ext uri="{9D8B030D-6E8A-4147-A177-3AD203B41FA5}">
                      <a16:colId xmlns:a16="http://schemas.microsoft.com/office/drawing/2014/main" val="2094638409"/>
                    </a:ext>
                  </a:extLst>
                </a:gridCol>
                <a:gridCol w="5625254">
                  <a:extLst>
                    <a:ext uri="{9D8B030D-6E8A-4147-A177-3AD203B41FA5}">
                      <a16:colId xmlns:a16="http://schemas.microsoft.com/office/drawing/2014/main" val="30710063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The 6 R’s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example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Your answers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311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Reduce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 probably don’t need</a:t>
                      </a:r>
                      <a:r>
                        <a:rPr lang="en-US" baseline="0" dirty="0" smtClean="0"/>
                        <a:t> to use plastic bags when I go shopping I could reduce the amount I use or buy.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805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Refuse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 will</a:t>
                      </a:r>
                      <a:r>
                        <a:rPr lang="en-US" baseline="0" dirty="0" smtClean="0"/>
                        <a:t> not buy small plastic water bottles.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784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Repair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 could sew torn clothes to make them last longer.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7233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Recycle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 should make sure I wash all food packaging.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9109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Re-use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 could repurpose some old products.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70692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rethink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Maybe I don’t need to always drive to the gym. I could walk instead.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31776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3801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7383" y="509451"/>
            <a:ext cx="5739841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Which of the 6 R’s will our planter product help to achieve?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4062058"/>
              </p:ext>
            </p:extLst>
          </p:nvPr>
        </p:nvGraphicFramePr>
        <p:xfrm>
          <a:off x="287383" y="997874"/>
          <a:ext cx="11508379" cy="25958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98833">
                  <a:extLst>
                    <a:ext uri="{9D8B030D-6E8A-4147-A177-3AD203B41FA5}">
                      <a16:colId xmlns:a16="http://schemas.microsoft.com/office/drawing/2014/main" val="1392130170"/>
                    </a:ext>
                  </a:extLst>
                </a:gridCol>
                <a:gridCol w="9009546">
                  <a:extLst>
                    <a:ext uri="{9D8B030D-6E8A-4147-A177-3AD203B41FA5}">
                      <a16:colId xmlns:a16="http://schemas.microsoft.com/office/drawing/2014/main" val="20946384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The 6 R’s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How will the planter affect this?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83117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Reduce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488054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Refuse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37844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Repair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67233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Recycle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91096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Re-use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70692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rethink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3177669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50819" y="3712845"/>
            <a:ext cx="12041181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In the space below create a mind map of the best places to keep your plant pot, think about access to light and ability to water.</a:t>
            </a:r>
            <a:endParaRPr lang="en-GB" dirty="0"/>
          </a:p>
        </p:txBody>
      </p:sp>
      <p:sp>
        <p:nvSpPr>
          <p:cNvPr id="6" name="Oval 5"/>
          <p:cNvSpPr/>
          <p:nvPr/>
        </p:nvSpPr>
        <p:spPr>
          <a:xfrm>
            <a:off x="5368834" y="5421086"/>
            <a:ext cx="1463040" cy="65314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Places for plant</a:t>
            </a:r>
            <a:endParaRPr lang="en-GB" dirty="0"/>
          </a:p>
        </p:txBody>
      </p:sp>
      <p:cxnSp>
        <p:nvCxnSpPr>
          <p:cNvPr id="8" name="Straight Arrow Connector 7"/>
          <p:cNvCxnSpPr>
            <a:stCxn id="6" idx="7"/>
          </p:cNvCxnSpPr>
          <p:nvPr/>
        </p:nvCxnSpPr>
        <p:spPr>
          <a:xfrm flipV="1">
            <a:off x="6617617" y="5172891"/>
            <a:ext cx="998029" cy="3438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7615646" y="4962419"/>
            <a:ext cx="16893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Kitchen window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93723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0446" y="300446"/>
            <a:ext cx="946093" cy="52322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2800" dirty="0" smtClean="0"/>
              <a:t>ideas</a:t>
            </a:r>
            <a:endParaRPr lang="en-GB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1526818" y="238890"/>
            <a:ext cx="10360382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Remember – if possible use colour and use shading with </a:t>
            </a:r>
            <a:r>
              <a:rPr lang="en-US" dirty="0" err="1" smtClean="0"/>
              <a:t>colouring</a:t>
            </a:r>
            <a:r>
              <a:rPr lang="en-US" dirty="0" smtClean="0"/>
              <a:t> pencils. Also add annotations these are labels that explain your ideas more clearly.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948881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4320" y="222069"/>
            <a:ext cx="10943958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Model. List the materials you have and what you are going to use them for. Then upload a photo of the model here.</a:t>
            </a:r>
            <a:endParaRPr lang="en-GB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9162084"/>
              </p:ext>
            </p:extLst>
          </p:nvPr>
        </p:nvGraphicFramePr>
        <p:xfrm>
          <a:off x="274320" y="941735"/>
          <a:ext cx="8128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3286384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156302646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Recycling items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What I will use them for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27887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789433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1799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41640074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431074" y="2677886"/>
            <a:ext cx="3670663" cy="40233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4338320" y="2775429"/>
            <a:ext cx="36906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Pop your photo here of your product.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00355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487502"/>
              </p:ext>
            </p:extLst>
          </p:nvPr>
        </p:nvGraphicFramePr>
        <p:xfrm>
          <a:off x="373017" y="3891280"/>
          <a:ext cx="8128000" cy="2966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0">
                  <a:extLst>
                    <a:ext uri="{9D8B030D-6E8A-4147-A177-3AD203B41FA5}">
                      <a16:colId xmlns:a16="http://schemas.microsoft.com/office/drawing/2014/main" val="1343805436"/>
                    </a:ext>
                  </a:extLst>
                </a:gridCol>
                <a:gridCol w="6045200">
                  <a:extLst>
                    <a:ext uri="{9D8B030D-6E8A-4147-A177-3AD203B41FA5}">
                      <a16:colId xmlns:a16="http://schemas.microsoft.com/office/drawing/2014/main" val="287272748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Aesthetics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98651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45962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Customer/client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601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Environment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85357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Size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8321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Safety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80549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Function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49597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materials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7713848"/>
                  </a:ext>
                </a:extLst>
              </a:tr>
            </a:tbl>
          </a:graphicData>
        </a:graphic>
      </p:graphicFrame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5641970"/>
              </p:ext>
            </p:extLst>
          </p:nvPr>
        </p:nvGraphicFramePr>
        <p:xfrm>
          <a:off x="373017" y="771918"/>
          <a:ext cx="8128000" cy="25958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0">
                  <a:extLst>
                    <a:ext uri="{9D8B030D-6E8A-4147-A177-3AD203B41FA5}">
                      <a16:colId xmlns:a16="http://schemas.microsoft.com/office/drawing/2014/main" val="1766235866"/>
                    </a:ext>
                  </a:extLst>
                </a:gridCol>
                <a:gridCol w="6045200">
                  <a:extLst>
                    <a:ext uri="{9D8B030D-6E8A-4147-A177-3AD203B41FA5}">
                      <a16:colId xmlns:a16="http://schemas.microsoft.com/office/drawing/2014/main" val="7504359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Cost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97052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Aesthetics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81679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Function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92257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Ergonomics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765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Quality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446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User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28242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environment</a:t>
                      </a:r>
                      <a:endParaRPr lang="en-GB" dirty="0"/>
                    </a:p>
                  </a:txBody>
                  <a:tcPr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4248528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73017" y="235615"/>
            <a:ext cx="2245551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Evaluate your product</a:t>
            </a:r>
            <a:endParaRPr lang="en-GB" dirty="0"/>
          </a:p>
        </p:txBody>
      </p:sp>
      <p:sp>
        <p:nvSpPr>
          <p:cNvPr id="5" name="Rounded Rectangle 4"/>
          <p:cNvSpPr/>
          <p:nvPr/>
        </p:nvSpPr>
        <p:spPr>
          <a:xfrm>
            <a:off x="9078686" y="1828800"/>
            <a:ext cx="2847703" cy="318733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Top tip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Google the words if your still not sure what they mean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55086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412</Words>
  <Application>Microsoft Office PowerPoint</Application>
  <PresentationFormat>Widescreen</PresentationFormat>
  <Paragraphs>78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Aldworth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</dc:creator>
  <cp:lastModifiedBy>Michael</cp:lastModifiedBy>
  <cp:revision>11</cp:revision>
  <dcterms:created xsi:type="dcterms:W3CDTF">2020-03-20T09:24:57Z</dcterms:created>
  <dcterms:modified xsi:type="dcterms:W3CDTF">2020-03-21T11:46:04Z</dcterms:modified>
</cp:coreProperties>
</file>