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1"/>
            <a:ext cx="11796712" cy="12490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Pictures to cut up for matching exercise.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Pictures to cut up for matching exercise.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Discuss the images with a partner.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What does he mean when he says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more materiality there is, the less humanity there is" 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Philippe Starck is a legend of modern design.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He's known for his luxurious hotels around the world</a:t>
            </a:r>
          </a:p>
          <a:p>
            <a:pPr marL="457200"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Peninsula Hotel in Hong Kong, </a:t>
            </a:r>
          </a:p>
          <a:p>
            <a:pPr marL="457200"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Teatron in Mexico, </a:t>
            </a:r>
          </a:p>
          <a:p>
            <a:pPr marL="457200"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Hotel Delano in Miami, </a:t>
            </a:r>
          </a:p>
          <a:p>
            <a:pPr marL="457200"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Mondrian in Los Angeles, </a:t>
            </a:r>
          </a:p>
          <a:p>
            <a:pPr marL="457200"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 de Cuba restaurant in New York</a:t>
            </a:r>
          </a:p>
          <a:p>
            <a:pPr marL="457200"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he has designed the total environment from layout to furniture to linens.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143125" y="695325"/>
            <a:ext cx="2571600" cy="34290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2143125" y="695325"/>
            <a:ext cx="2571600" cy="34290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2143125" y="695325"/>
            <a:ext cx="2571600" cy="34290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  <a:lvl2pPr marL="74295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2pPr>
            <a:lvl3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 marL="16002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  <a:lvl2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2pPr>
            <a:lvl3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 marL="16002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hyperlink" Target="http://youtube.com/v/RAKtYkdgznA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png"/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.jpg"/><Relationship Id="rId5" Type="http://schemas.openxmlformats.org/officeDocument/2006/relationships/image" Target="../media/image9.png"/><Relationship Id="rId15" Type="http://schemas.openxmlformats.org/officeDocument/2006/relationships/image" Target="../media/image17.jpg"/><Relationship Id="rId10" Type="http://schemas.openxmlformats.org/officeDocument/2006/relationships/image" Target="../media/image13.png"/><Relationship Id="rId4" Type="http://schemas.openxmlformats.org/officeDocument/2006/relationships/image" Target="../media/image1.jpg"/><Relationship Id="rId9" Type="http://schemas.openxmlformats.org/officeDocument/2006/relationships/image" Target="../media/image12.jp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hyperlink" Target="http://youtube.com/v/heeBaYT_75g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300" cy="113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/>
              <a:t>Learning objectives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300" cy="452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SzPct val="100000"/>
            </a:pPr>
            <a:r>
              <a:rPr lang="en-US" sz="3200"/>
              <a:t>Produce a 5 to 10 slide presentation or 2 page revision document about Bethan Grey and Philippe Starck.</a:t>
            </a:r>
          </a:p>
          <a:p>
            <a:pPr marL="457200" lvl="0" indent="-431800" rtl="0">
              <a:spcBef>
                <a:spcPts val="0"/>
              </a:spcBef>
              <a:buSzPct val="100000"/>
            </a:pPr>
            <a:r>
              <a:rPr lang="en-US" sz="3200"/>
              <a:t>Include 10 facts about each designer.</a:t>
            </a:r>
          </a:p>
          <a:p>
            <a:pPr marL="457200" lvl="0" indent="-431800" rtl="0">
              <a:spcBef>
                <a:spcPts val="0"/>
              </a:spcBef>
              <a:buSzPct val="100000"/>
            </a:pPr>
            <a:r>
              <a:rPr lang="en-US" sz="3200"/>
              <a:t>Add a picture of the designer and include 3 pictures of each designer's work.</a:t>
            </a:r>
          </a:p>
          <a:p>
            <a:pPr marL="457200" lvl="0" indent="-431800" rtl="0">
              <a:spcBef>
                <a:spcPts val="0"/>
              </a:spcBef>
              <a:buSzPct val="100000"/>
            </a:pPr>
            <a:r>
              <a:rPr lang="en-US" sz="3200"/>
              <a:t>Write in your own words.</a:t>
            </a:r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 l="20697"/>
          <a:stretch/>
        </p:blipFill>
        <p:spPr>
          <a:xfrm>
            <a:off x="-47425" y="5298450"/>
            <a:ext cx="2173199" cy="15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7020" y="4318424"/>
            <a:ext cx="1796975" cy="253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"/>
            <a:ext cx="2202449" cy="14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3575" y="3373724"/>
            <a:ext cx="2470424" cy="348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70737"/>
            <a:ext cx="3048000" cy="204787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7" name="Shape 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7625" y="3816662"/>
            <a:ext cx="2598399" cy="2598399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8" name="Shape 1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7999" y="200426"/>
            <a:ext cx="3666975" cy="246537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9" name="Shape 1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7500" y="1592294"/>
            <a:ext cx="2470425" cy="15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7437" y="1873000"/>
            <a:ext cx="2970188" cy="21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4075175" y="2068450"/>
            <a:ext cx="3123000" cy="2388300"/>
          </a:xfrm>
          <a:prstGeom prst="cloudCallout">
            <a:avLst>
              <a:gd name="adj1" fmla="val 50159"/>
              <a:gd name="adj2" fmla="val 3807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>
                <a:solidFill>
                  <a:srgbClr val="373737"/>
                </a:solidFill>
                <a:highlight>
                  <a:srgbClr val="F4F4F4"/>
                </a:highlight>
              </a:rPr>
              <a:t>Pattern, colour and form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"/>
            <a:ext cx="2202449" cy="14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3575" y="3373724"/>
            <a:ext cx="2470424" cy="348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>
            <a:hlinkClick r:id="rId5"/>
          </p:cNvPr>
          <p:cNvSpPr/>
          <p:nvPr/>
        </p:nvSpPr>
        <p:spPr>
          <a:xfrm>
            <a:off x="0" y="1774825"/>
            <a:ext cx="6777574" cy="5083174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0737"/>
            <a:ext cx="3048000" cy="204787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4325" y="4130337"/>
            <a:ext cx="2598399" cy="2598399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549" y="72101"/>
            <a:ext cx="3666975" cy="246537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12" y="0"/>
            <a:ext cx="2970188" cy="21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2177875" y="884000"/>
            <a:ext cx="4788233" cy="4505436"/>
          </a:xfrm>
          <a:prstGeom prst="irregularSeal2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/>
              <a:t>Who designed these products?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7298" y="-2"/>
            <a:ext cx="33266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13096"/>
          <a:stretch/>
        </p:blipFill>
        <p:spPr>
          <a:xfrm>
            <a:off x="0" y="3919500"/>
            <a:ext cx="4546799" cy="29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9855" y="4134300"/>
            <a:ext cx="3738599" cy="27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33600"/>
            <a:ext cx="3326699" cy="32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2177887" y="499050"/>
            <a:ext cx="4788233" cy="4505436"/>
          </a:xfrm>
          <a:prstGeom prst="irregularSeal2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200"/>
              <a:t>Who designed these products?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 l="20697"/>
          <a:stretch/>
        </p:blipFill>
        <p:spPr>
          <a:xfrm>
            <a:off x="1104900" y="579425"/>
            <a:ext cx="2952900" cy="21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 l="18006" t="42538" r="19383" b="33835"/>
          <a:stretch/>
        </p:blipFill>
        <p:spPr>
          <a:xfrm>
            <a:off x="241286" y="2728386"/>
            <a:ext cx="4284600" cy="12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776" y="3777526"/>
            <a:ext cx="2552699" cy="245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36018">
            <a:off x="68805" y="6011879"/>
            <a:ext cx="1079158" cy="84817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/>
          <p:nvPr/>
        </p:nvSpPr>
        <p:spPr>
          <a:xfrm>
            <a:off x="6086050" y="1026075"/>
            <a:ext cx="3123000" cy="2388300"/>
          </a:xfrm>
          <a:prstGeom prst="cloudCallout">
            <a:avLst>
              <a:gd name="adj1" fmla="val -35312"/>
              <a:gd name="adj2" fmla="val 5084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>
                <a:solidFill>
                  <a:srgbClr val="373737"/>
                </a:solidFill>
                <a:highlight>
                  <a:srgbClr val="F4F4F4"/>
                </a:highlight>
              </a:rPr>
              <a:t>Pattern, colour and form</a:t>
            </a:r>
          </a:p>
        </p:txBody>
      </p:sp>
      <p:sp>
        <p:nvSpPr>
          <p:cNvPr id="34" name="Shape 34"/>
          <p:cNvSpPr/>
          <p:nvPr/>
        </p:nvSpPr>
        <p:spPr>
          <a:xfrm flipH="1">
            <a:off x="-149" y="210400"/>
            <a:ext cx="1957499" cy="137009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i="1">
                <a:highlight>
                  <a:srgbClr val="FFFFFF"/>
                </a:highlight>
              </a:rPr>
              <a:t>Tomorrow will be less</a:t>
            </a:r>
          </a:p>
        </p:txBody>
      </p:sp>
      <p:cxnSp>
        <p:nvCxnSpPr>
          <p:cNvPr id="35" name="Shape 35"/>
          <p:cNvCxnSpPr/>
          <p:nvPr/>
        </p:nvCxnSpPr>
        <p:spPr>
          <a:xfrm>
            <a:off x="4580962" y="0"/>
            <a:ext cx="42300" cy="685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6" name="Shape 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4554" y="6082452"/>
            <a:ext cx="969445" cy="7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18937" y="2728372"/>
            <a:ext cx="2945425" cy="415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75248" y="154827"/>
            <a:ext cx="1664824" cy="11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5287" y="3095625"/>
            <a:ext cx="2555875" cy="186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4">
            <a:alphaModFix/>
          </a:blip>
          <a:srcRect l="20700"/>
          <a:stretch/>
        </p:blipFill>
        <p:spPr>
          <a:xfrm>
            <a:off x="2879725" y="41275"/>
            <a:ext cx="2952750" cy="211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25" y="215900"/>
            <a:ext cx="2232025" cy="219233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/>
          <p:nvPr/>
        </p:nvSpPr>
        <p:spPr>
          <a:xfrm>
            <a:off x="2159000" y="287337"/>
            <a:ext cx="1295400" cy="1657350"/>
          </a:xfrm>
          <a:prstGeom prst="wedgeRoundRectCallout">
            <a:avLst>
              <a:gd name="adj1" fmla="val 77196"/>
              <a:gd name="adj2" fmla="val 32759"/>
              <a:gd name="adj3" fmla="val 0"/>
            </a:avLst>
          </a:prstGeom>
          <a:solidFill>
            <a:srgbClr val="FFFFFF"/>
          </a:solidFill>
          <a:ln w="2555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36" y="4824412"/>
            <a:ext cx="2736850" cy="203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7">
            <a:alphaModFix/>
          </a:blip>
          <a:srcRect t="22373" b="22372"/>
          <a:stretch/>
        </p:blipFill>
        <p:spPr>
          <a:xfrm>
            <a:off x="6119812" y="4562475"/>
            <a:ext cx="3024187" cy="220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8">
            <a:alphaModFix/>
          </a:blip>
          <a:srcRect l="18008" t="42538" r="19383" b="33835"/>
          <a:stretch/>
        </p:blipFill>
        <p:spPr>
          <a:xfrm>
            <a:off x="2303461" y="2160586"/>
            <a:ext cx="4284661" cy="129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9">
            <a:alphaModFix/>
          </a:blip>
          <a:srcRect l="13534" t="28874" r="9767" b="16993"/>
          <a:stretch/>
        </p:blipFill>
        <p:spPr>
          <a:xfrm>
            <a:off x="5545137" y="0"/>
            <a:ext cx="3635374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71661" y="3600450"/>
            <a:ext cx="1223961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35712" y="1439862"/>
            <a:ext cx="284480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2159000" y="287337"/>
            <a:ext cx="1296986" cy="15541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"The more materiality there is, the less humanity there is"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24186" y="4319587"/>
            <a:ext cx="3168650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9500" y="2306636"/>
            <a:ext cx="1223961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34062" y="4103687"/>
            <a:ext cx="1149349" cy="140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76600" y="3311525"/>
            <a:ext cx="223202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636001">
            <a:off x="58462" y="2413050"/>
            <a:ext cx="916866" cy="7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l="20700"/>
          <a:stretch/>
        </p:blipFill>
        <p:spPr>
          <a:xfrm>
            <a:off x="6300787" y="2074861"/>
            <a:ext cx="6067425" cy="478313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4925" y="1223950"/>
            <a:ext cx="9337800" cy="4208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produced some of the iconic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shapes of the 20th century, including: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Chrome juice squeezers,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Emeco aluminium chairs,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Louis ghost polycarbonate chair,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Venus a boat for Steve Jobs.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Starck turns his bold vision toward a chair, a shoe,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toothbrush, </a:t>
            </a: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it's clear he thinks deeper than the glossy surface.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l="18008" t="42538" r="19383" b="33835"/>
          <a:stretch/>
        </p:blipFill>
        <p:spPr>
          <a:xfrm>
            <a:off x="0" y="0"/>
            <a:ext cx="4284661" cy="129381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724400"/>
            <a:ext cx="2133599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8150" y="4699000"/>
            <a:ext cx="3024187" cy="215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9150" y="4543425"/>
            <a:ext cx="223202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8">
            <a:alphaModFix/>
          </a:blip>
          <a:srcRect l="13534" t="28874" r="9767" b="16993"/>
          <a:stretch/>
        </p:blipFill>
        <p:spPr>
          <a:xfrm>
            <a:off x="4285489" y="0"/>
            <a:ext cx="4858800" cy="215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86" y="2948000"/>
            <a:ext cx="4310099" cy="25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3023" y="215900"/>
            <a:ext cx="3729599" cy="22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900" y="185725"/>
            <a:ext cx="3941399" cy="23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6">
            <a:alphaModFix/>
          </a:blip>
          <a:srcRect l="20700"/>
          <a:stretch/>
        </p:blipFill>
        <p:spPr>
          <a:xfrm>
            <a:off x="3380725" y="76200"/>
            <a:ext cx="2447099" cy="17561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4972050" y="214312"/>
            <a:ext cx="2303399" cy="1225499"/>
          </a:xfrm>
          <a:prstGeom prst="wedgeRoundRectCallout">
            <a:avLst>
              <a:gd name="adj1" fmla="val -40053"/>
              <a:gd name="adj2" fmla="val 67877"/>
              <a:gd name="adj3" fmla="val 0"/>
            </a:avLst>
          </a:prstGeom>
          <a:solidFill>
            <a:srgbClr val="FFFFFF"/>
          </a:solidFill>
          <a:ln w="2555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"My interest in the environment has neither beginning nor end, it  is a state of mind.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7">
            <a:alphaModFix/>
          </a:blip>
          <a:srcRect l="18008" t="42538" r="19383" b="33835"/>
          <a:stretch/>
        </p:blipFill>
        <p:spPr>
          <a:xfrm>
            <a:off x="2894799" y="1832401"/>
            <a:ext cx="3729599" cy="11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31700" y="4770300"/>
            <a:ext cx="3384600" cy="20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465675" y="3240875"/>
            <a:ext cx="4752900" cy="347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Philippe Starck is a legend of modern design.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He's known for his luxurious hotels around the world</a:t>
            </a: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Peninsula Hotel in Hong Kong, </a:t>
            </a: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Teatron in Mexico, </a:t>
            </a: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Hotel Delano in Miami, </a:t>
            </a: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Mondrian in Los Angeles, </a:t>
            </a: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Asia de Cuba restaurant in New York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he has designed the total environment from layout to furniture to linens.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20697"/>
          <a:stretch/>
        </p:blipFill>
        <p:spPr>
          <a:xfrm>
            <a:off x="6300787" y="2074861"/>
            <a:ext cx="6067500" cy="47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4925" y="1223950"/>
            <a:ext cx="9337800" cy="4208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Born in France.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Son of an aircraft designer.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Millionaire product designer.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Has designed products for major companies including Aprilla, Microsoft,</a:t>
            </a:r>
          </a:p>
          <a:p>
            <a:pPr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Hotels, watch companies and his own company.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Believes in sustainable design and the importance of doing more with less.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Designs and develops mass produced products.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Does not use too much colour in designs.</a:t>
            </a:r>
          </a:p>
          <a:p>
            <a:pPr marL="0" marR="0" lvl="0" indent="-88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Had his own company aged 20.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l="18006" t="42538" r="19383" b="33835"/>
          <a:stretch/>
        </p:blipFill>
        <p:spPr>
          <a:xfrm>
            <a:off x="0" y="0"/>
            <a:ext cx="4284600" cy="12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724400"/>
            <a:ext cx="2133599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8150" y="4699000"/>
            <a:ext cx="3024300" cy="21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9150" y="4543425"/>
            <a:ext cx="2232000" cy="23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36001">
            <a:off x="7962837" y="238525"/>
            <a:ext cx="916866" cy="7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457200" y="135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Zik Headphones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3815" y="1342575"/>
            <a:ext cx="4604100" cy="51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529450" y="1385750"/>
            <a:ext cx="8229600" cy="117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Take/End/Refuse a Call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on the right headphone to take or end a call, touch the panel for two seconds to reject it.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Switch Dual Call</a:t>
            </a:r>
            <a:r>
              <a:rPr lang="en-US" sz="1800"/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Sliding your finger horizontally on the control panel to switch between calls.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2565400"/>
            <a:ext cx="2857499" cy="14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059" y="2565400"/>
            <a:ext cx="1821600" cy="14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 l="2826" t="22261" r="2017" b="23599"/>
          <a:stretch/>
        </p:blipFill>
        <p:spPr>
          <a:xfrm>
            <a:off x="755650" y="3933825"/>
            <a:ext cx="7777200" cy="26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153850" y="135400"/>
            <a:ext cx="7605299" cy="5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Zik Headphones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748" y="63075"/>
            <a:ext cx="1172399" cy="13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l="18006" t="42538" r="19383" b="33835"/>
          <a:stretch/>
        </p:blipFill>
        <p:spPr>
          <a:xfrm>
            <a:off x="0" y="0"/>
            <a:ext cx="4284600" cy="12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l="20697"/>
          <a:stretch/>
        </p:blipFill>
        <p:spPr>
          <a:xfrm>
            <a:off x="6300787" y="2074861"/>
            <a:ext cx="6067500" cy="47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>
            <a:hlinkClick r:id="rId5"/>
          </p:cNvPr>
          <p:cNvSpPr/>
          <p:nvPr/>
        </p:nvSpPr>
        <p:spPr>
          <a:xfrm>
            <a:off x="155575" y="1293900"/>
            <a:ext cx="7137267" cy="535295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On-screen Show (4:3)</PresentationFormat>
  <Paragraphs>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Custom Theme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</dc:title>
  <dc:creator>R Sumner</dc:creator>
  <cp:lastModifiedBy>R Sumner</cp:lastModifiedBy>
  <cp:revision>1</cp:revision>
  <dcterms:modified xsi:type="dcterms:W3CDTF">2020-04-27T15:26:13Z</dcterms:modified>
</cp:coreProperties>
</file>