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610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37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561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93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07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28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539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35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4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45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5C497-A275-450E-920F-1236F9F0727B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0122A-8B6C-4AB2-B16D-C48726E80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4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E02F71-DCC8-407D-BE43-3C140B7EA8E4}" type="datetime2">
              <a:rPr lang="en-GB" altLang="en-US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Monday, 04 May 2020</a:t>
            </a:fld>
            <a:endParaRPr lang="en-GB" altLang="en-US" sz="1400" smtClean="0">
              <a:latin typeface="Arial" charset="0"/>
            </a:endParaRPr>
          </a:p>
        </p:txBody>
      </p:sp>
      <p:pic>
        <p:nvPicPr>
          <p:cNvPr id="7171" name="Picture 2" descr="http://www.norphil.co.uk/2007/images/070322-slaveryset-l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111" b="50000"/>
          <a:stretch>
            <a:fillRect/>
          </a:stretch>
        </p:blipFill>
        <p:spPr bwMode="auto">
          <a:xfrm>
            <a:off x="0" y="0"/>
            <a:ext cx="2992438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2" descr="http://www.coins-of-the-uk.co.uk/pics/dec/200/2p07s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4765675"/>
            <a:ext cx="3830637" cy="212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 descr="http://www.norphil.co.uk/2007/images/070322-slaveryset-l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6" t="50000" r="25977"/>
          <a:stretch>
            <a:fillRect/>
          </a:stretch>
        </p:blipFill>
        <p:spPr bwMode="auto">
          <a:xfrm>
            <a:off x="5989638" y="0"/>
            <a:ext cx="304800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http://www.norphil.co.uk/2007/images/070322-slaveryset-l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66" b="50000"/>
          <a:stretch>
            <a:fillRect/>
          </a:stretch>
        </p:blipFill>
        <p:spPr bwMode="auto">
          <a:xfrm>
            <a:off x="2995613" y="0"/>
            <a:ext cx="2974975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4" descr="Image result for slave trade rebelli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2520950"/>
            <a:ext cx="2870200" cy="214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2763" y="2397125"/>
            <a:ext cx="285750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6" descr="Ending of Slavery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840"/>
          <a:stretch>
            <a:fillRect/>
          </a:stretch>
        </p:blipFill>
        <p:spPr bwMode="auto">
          <a:xfrm>
            <a:off x="1671638" y="1955800"/>
            <a:ext cx="2544762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0" y="5064125"/>
            <a:ext cx="2984500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163" y="2025650"/>
            <a:ext cx="2538412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2" descr="Image result for ABOLITION OF SLAVERY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163" y="3644900"/>
            <a:ext cx="2911475" cy="290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Picture 19" descr="Image result for parliamen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79492">
            <a:off x="4598988" y="3824288"/>
            <a:ext cx="2471737" cy="123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952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Jade</dc:creator>
  <cp:lastModifiedBy>Staff 40</cp:lastModifiedBy>
  <cp:revision>1</cp:revision>
  <dcterms:created xsi:type="dcterms:W3CDTF">2020-05-04T14:09:06Z</dcterms:created>
  <dcterms:modified xsi:type="dcterms:W3CDTF">2020-05-04T14:57:04Z</dcterms:modified>
</cp:coreProperties>
</file>