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22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134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6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31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498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79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33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5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35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64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361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A78D4-7751-483D-841F-BE09569CA16F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5214C-776A-4B86-AABF-AB98351C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14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images.google.co.uk/imgres?imgurl=http://www.authentichistory.com/antebellum/manifest/1830s_Slave_Flogging.jpg&amp;imgrefurl=http://www.authentichistory.com/antebellum/manifest/1830s_Slave_Flogging.html&amp;usg=__O_53Y-vcN3uoOR7-7Lo8FZ5pWFc=&amp;h=404&amp;w=448&amp;sz=121&amp;hl=en&amp;start=14&amp;tbnid=4MZ3U91ifHM3hM:&amp;tbnh=115&amp;tbnw=127&amp;prev=/images?q=slave&amp;gbv=2&amp;hl=en&amp;safe=vs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.uk/imgres?imgurl=http://newsimg.bbc.co.uk/media/images/39723000/jpg/_39723849_slaves_story_ap.jpg&amp;imgrefurl=http://www.diversityworking.com/weblog/?p=3&amp;usg=__YIAfO1SBSgCQ78N7XXM8W7EhBbU=&amp;h=210&amp;w=203&amp;sz=16&amp;hl=en&amp;start=12&amp;tbnid=WuyxGX9PCH2dxM:&amp;tbnh=106&amp;tbnw=102&amp;prev=/images?q=slavery+in+america&amp;gbv=2&amp;hl=en&amp;safe=vss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.uk/imgres?imgurl=http://www.visitandlearn.co.uk/topicalfactfiles/images/slave.jpg&amp;imgrefurl=http://www.visitandlearn.co.uk/topicalfactfiles/slavery1.asp&amp;usg=__IjBheNvaYReo12uDfbtgu3_TggY=&amp;h=255&amp;w=300&amp;sz=41&amp;hl=en&amp;start=1&amp;tbnid=sQ9j2Js1p6vvSM:&amp;tbnh=99&amp;tbnw=116&amp;prev=/images?q=slave+chains&amp;gbv=2&amp;hl=en&amp;safe=vss" TargetMode="External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1830s_Slave_Floggi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35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6" descr="slav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0"/>
            <a:ext cx="1979612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7" descr="_39723849_slaves_story_ap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0"/>
            <a:ext cx="1655763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8" descr="brazil-slaver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1871662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9" descr="_42690883_slaverypsychology_203i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0"/>
            <a:ext cx="187325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44462" y="1009740"/>
            <a:ext cx="8801299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/>
              <a:t>Create a diary entry in your booklets about rebellion you have seen/ joined in/ started. This can be at any point of the slave journey (middle passage, auction, planation).</a:t>
            </a:r>
            <a:endParaRPr lang="en-GB" sz="2400" b="1" dirty="0">
              <a:latin typeface="+mn-lt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0735" y="2416713"/>
            <a:ext cx="3419872" cy="31085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numCol="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/>
              <a:t>Remember to connect your ideas using words </a:t>
            </a:r>
            <a:r>
              <a:rPr lang="en-GB" sz="1600" dirty="0" smtClean="0"/>
              <a:t>like:</a:t>
            </a:r>
            <a:endParaRPr lang="en-GB" sz="16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/>
              <a:t>Active resistance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/>
              <a:t>Passive resistance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/>
              <a:t>Broken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/>
              <a:t>Fear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/>
              <a:t>Danger</a:t>
            </a:r>
            <a:endParaRPr lang="en-GB" sz="16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6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/>
              <a:t>In </a:t>
            </a:r>
            <a:r>
              <a:rPr lang="en-GB" sz="1600" dirty="0"/>
              <a:t>addition,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/>
              <a:t>Additionally,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/>
              <a:t>Moreover,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/>
              <a:t>Furthermore,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/>
              <a:t>Another point is,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+mn-lt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17" y="116632"/>
            <a:ext cx="8569325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dirty="0" smtClean="0">
                <a:latin typeface="+mn-lt"/>
                <a:cs typeface="+mn-cs"/>
              </a:rPr>
              <a:t>Slave character reflection…</a:t>
            </a:r>
            <a:endParaRPr lang="en-GB" sz="4000" b="1" dirty="0">
              <a:latin typeface="+mn-lt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462" y="2270079"/>
            <a:ext cx="5374503" cy="3046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/>
              <a:t>Ideas: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latin typeface="+mn-lt"/>
                <a:cs typeface="+mn-cs"/>
              </a:rPr>
              <a:t>Would they start a rebellion?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/>
              <a:t>Join in a rebellion?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latin typeface="+mn-lt"/>
                <a:cs typeface="+mn-cs"/>
              </a:rPr>
              <a:t>Avoid a rebellion?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/>
              <a:t>Warn the overseer/ master in the hope of a reward?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latin typeface="+mn-lt"/>
                <a:cs typeface="+mn-cs"/>
              </a:rPr>
              <a:t>Were they successful or not? Were they punished for rebelling?</a:t>
            </a:r>
            <a:endParaRPr lang="en-GB" sz="2400" b="1" dirty="0">
              <a:latin typeface="+mn-lt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418" y="5525256"/>
            <a:ext cx="9121582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i="1" u="sng" dirty="0" smtClean="0">
                <a:solidFill>
                  <a:srgbClr val="FF0000"/>
                </a:solidFill>
              </a:rPr>
              <a:t>Starter sentence</a:t>
            </a:r>
            <a:r>
              <a:rPr lang="en-GB" sz="2400" i="1" dirty="0" smtClean="0">
                <a:solidFill>
                  <a:srgbClr val="FF0000"/>
                </a:solidFill>
              </a:rPr>
              <a:t>: It was a usual miserable day with my jobs starting when the sun rose at 5.30am. When I got to the field, I heard some other slaves whispering about…</a:t>
            </a:r>
            <a:endParaRPr lang="en-GB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Jade</dc:creator>
  <cp:lastModifiedBy>Staff 40</cp:lastModifiedBy>
  <cp:revision>1</cp:revision>
  <dcterms:created xsi:type="dcterms:W3CDTF">2020-04-23T11:09:37Z</dcterms:created>
  <dcterms:modified xsi:type="dcterms:W3CDTF">2020-05-04T14:55:04Z</dcterms:modified>
</cp:coreProperties>
</file>