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71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1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18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105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207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267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497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226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197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046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84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650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9033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498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67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980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88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864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242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55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10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306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0002-1D64-41EC-8980-980126B4F156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39659-B124-4FAE-91D1-D787F4D1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8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8BDD8-09A4-4797-80F2-A86741CAA6E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160B2-EC71-4189-AF86-1DAD8D5D2C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6258" y="1258164"/>
            <a:ext cx="7745507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22225">
                  <a:solidFill>
                    <a:srgbClr val="C830CC"/>
                  </a:solidFill>
                  <a:prstDash val="solid"/>
                </a:ln>
                <a:solidFill>
                  <a:srgbClr val="C830CC">
                    <a:lumMod val="40000"/>
                    <a:lumOff val="60000"/>
                  </a:srgb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Don’t forget, these are my</a:t>
            </a:r>
            <a:r>
              <a:rPr kumimoji="0" lang="en-US" sz="4400" b="1" i="0" u="none" strike="noStrike" kern="1200" cap="none" spc="0" normalizeH="0" noProof="0" dirty="0" smtClean="0">
                <a:ln w="22225">
                  <a:solidFill>
                    <a:srgbClr val="C830CC"/>
                  </a:solidFill>
                  <a:prstDash val="solid"/>
                </a:ln>
                <a:solidFill>
                  <a:srgbClr val="C830CC">
                    <a:lumMod val="40000"/>
                    <a:lumOff val="60000"/>
                  </a:srgb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answers, yours might be a bit different, just make sure you’ve given good reasons for your answers!</a:t>
            </a:r>
            <a:endParaRPr kumimoji="0" lang="en-US" sz="4400" b="1" i="0" u="none" strike="noStrike" kern="1200" cap="none" spc="0" normalizeH="0" baseline="0" noProof="0" dirty="0">
              <a:ln w="22225">
                <a:solidFill>
                  <a:srgbClr val="C830CC"/>
                </a:solidFill>
                <a:prstDash val="solid"/>
              </a:ln>
              <a:solidFill>
                <a:srgbClr val="C830CC">
                  <a:lumMod val="40000"/>
                  <a:lumOff val="60000"/>
                </a:srgbClr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369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0800000">
            <a:off x="-169820" y="0"/>
            <a:ext cx="9313820" cy="6570614"/>
            <a:chOff x="1623218" y="3140894"/>
            <a:chExt cx="5460609" cy="1175280"/>
          </a:xfrm>
        </p:grpSpPr>
        <p:sp>
          <p:nvSpPr>
            <p:cNvPr id="3" name="Pentagon 2"/>
            <p:cNvSpPr/>
            <p:nvPr/>
          </p:nvSpPr>
          <p:spPr>
            <a:xfrm rot="10800000">
              <a:off x="1623218" y="3140894"/>
              <a:ext cx="5244655" cy="1175280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Pentagon 4"/>
            <p:cNvSpPr txBox="1"/>
            <p:nvPr/>
          </p:nvSpPr>
          <p:spPr>
            <a:xfrm rot="10800000">
              <a:off x="2618159" y="3140894"/>
              <a:ext cx="4465668" cy="1140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041" tIns="80010" rIns="149352" bIns="80010" numCol="1" spcCol="1270" anchor="ctr" anchorCtr="0">
              <a:noAutofit/>
            </a:bodyPr>
            <a:lstStyle/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Make judgements about Italy’s volcanoes using the information you have gathered…</a:t>
              </a: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endParaRP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I think Italy’s most dangerous Volcano is:</a:t>
              </a: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Mount Etna/ Mount Vesuvius/ Stromboli (circle your choice)</a:t>
              </a: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endParaRP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I think this because:</a:t>
              </a: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Even though this volcano hasn’t erupted</a:t>
              </a:r>
              <a:r>
                <a:rPr kumimoji="0" lang="en-GB" sz="1800" b="0" i="0" u="none" strike="noStrike" kern="1200" cap="none" spc="0" normalizeH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 for a while, it definitely could erupt again and we know that when it does erupt, the damage caused is extreme! It has killed more people than any of the other volcanoes. 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endParaRP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I think Italy’s least dangerous Volcano is:</a:t>
              </a: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Mount Etna/ Mount Vesuvius/ Stromboli (circle your choice)</a:t>
              </a: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endParaRP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I think this because:</a:t>
              </a:r>
            </a:p>
            <a:p>
              <a:pPr marL="0" marR="0" lvl="0" indent="0" algn="l" defTabSz="933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Even though this volcano</a:t>
              </a:r>
              <a:r>
                <a:rPr kumimoji="0" lang="en-GB" sz="1800" b="0" i="0" u="none" strike="noStrike" kern="1200" cap="none" spc="0" normalizeH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rPr>
                <a:t> is the most likely to erupt, it doesn’t cause very much damage when it does erupt and it’s only ever killed 1 person. Also, some good things happen when this volcano erupts like the island getting bigger and special, expensive rocks can be made.</a:t>
              </a:r>
              <a:endPara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/>
                <a:ea typeface="+mn-ea"/>
                <a:cs typeface="+mn-cs"/>
              </a:endParaRPr>
            </a:p>
          </p:txBody>
        </p:sp>
      </p:grpSp>
      <p:sp>
        <p:nvSpPr>
          <p:cNvPr id="6" name="Donut 5"/>
          <p:cNvSpPr/>
          <p:nvPr/>
        </p:nvSpPr>
        <p:spPr>
          <a:xfrm>
            <a:off x="1555359" y="1502229"/>
            <a:ext cx="2023864" cy="561703"/>
          </a:xfrm>
          <a:prstGeom prst="donut">
            <a:avLst>
              <a:gd name="adj" fmla="val 15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3405930" y="3901441"/>
            <a:ext cx="1492641" cy="561703"/>
          </a:xfrm>
          <a:prstGeom prst="donut">
            <a:avLst>
              <a:gd name="adj" fmla="val 15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183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1_Office Theme</vt:lpstr>
      <vt:lpstr>PowerPoint Presentation</vt:lpstr>
      <vt:lpstr>PowerPoint Presentation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Hyland</dc:creator>
  <cp:lastModifiedBy>J Hyland</cp:lastModifiedBy>
  <cp:revision>1</cp:revision>
  <dcterms:created xsi:type="dcterms:W3CDTF">2020-04-21T12:07:51Z</dcterms:created>
  <dcterms:modified xsi:type="dcterms:W3CDTF">2020-04-21T12:13:45Z</dcterms:modified>
</cp:coreProperties>
</file>