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9"/>
  </p:notesMasterIdLst>
  <p:sldIdLst>
    <p:sldId id="272" r:id="rId2"/>
    <p:sldId id="267" r:id="rId3"/>
    <p:sldId id="268" r:id="rId4"/>
    <p:sldId id="260" r:id="rId5"/>
    <p:sldId id="269" r:id="rId6"/>
    <p:sldId id="271" r:id="rId7"/>
    <p:sldId id="258" r:id="rId8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46B1D-5190-4986-8672-A860248631C4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6994B-F2E9-4ADE-A036-DF1DDEE037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50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Suggest what the observations tell us about current.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6994B-F2E9-4ADE-A036-DF1DDEE0371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155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0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56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141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30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43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56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7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02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26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80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0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518" y="188642"/>
            <a:ext cx="8420100" cy="1470025"/>
          </a:xfrm>
        </p:spPr>
        <p:txBody>
          <a:bodyPr/>
          <a:lstStyle/>
          <a:p>
            <a:r>
              <a:rPr lang="en-GB" u="sng" dirty="0"/>
              <a:t>l/o: Investigate series and parallel </a:t>
            </a:r>
            <a:r>
              <a:rPr lang="en-GB" u="sng" dirty="0" smtClean="0"/>
              <a:t>circuits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377871" y="3284984"/>
            <a:ext cx="9417950" cy="3680816"/>
            <a:chOff x="181274" y="404664"/>
            <a:chExt cx="8693492" cy="3680816"/>
          </a:xfrm>
        </p:grpSpPr>
        <p:grpSp>
          <p:nvGrpSpPr>
            <p:cNvPr id="5" name="Group 4"/>
            <p:cNvGrpSpPr/>
            <p:nvPr/>
          </p:nvGrpSpPr>
          <p:grpSpPr>
            <a:xfrm>
              <a:off x="181274" y="404664"/>
              <a:ext cx="2808312" cy="3554526"/>
              <a:chOff x="181274" y="404664"/>
              <a:chExt cx="2808312" cy="355452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81274" y="404664"/>
                <a:ext cx="2808312" cy="338437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95536" y="1412776"/>
                <a:ext cx="237626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Developing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List the components of a simple circuit.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384376"/>
              <a:chOff x="3152800" y="404664"/>
              <a:chExt cx="2808312" cy="338437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0032" y="561884"/>
                <a:ext cx="936104" cy="99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Describe what is meant by a series circuit and a parallel circuit.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680816"/>
              <a:chOff x="6066454" y="404664"/>
              <a:chExt cx="2808312" cy="368081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+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066454" y="2054155"/>
                <a:ext cx="2808312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Explain what happens to the performance of components in a series circuit and a parallel circuit.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2584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5864" y="1295400"/>
            <a:ext cx="30051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When the switch is open, there’s a gap in the circuit. This lets the electricity escape.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do you think are true?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09190" y="4081831"/>
            <a:ext cx="2820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battery is full of electricity. It comes out of one end, flows around the circuit and back to the battery to refill it.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1" y="5437102"/>
            <a:ext cx="35378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When the switch is open, the circuit is not complete. The bulb does not light up.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09190" y="1417638"/>
            <a:ext cx="26872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wire in the circuit is already full of electricity. The battery just pushes it round the circuit.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564050" y="2848400"/>
            <a:ext cx="4071940" cy="2430212"/>
            <a:chOff x="4886323" y="3514723"/>
            <a:chExt cx="3118837" cy="159067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l="40924" t="38930" r="42492" b="32972"/>
            <a:stretch/>
          </p:blipFill>
          <p:spPr>
            <a:xfrm rot="5400000">
              <a:off x="5650403" y="2750645"/>
              <a:ext cx="1590676" cy="3118835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6542315" y="3514723"/>
              <a:ext cx="729343" cy="491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286704" y="3514723"/>
              <a:ext cx="718456" cy="578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4609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2966" y="391887"/>
            <a:ext cx="8156160" cy="1480457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200" b="1" dirty="0"/>
              <a:t>Series circuits- </a:t>
            </a:r>
            <a:r>
              <a:rPr lang="en-GB" sz="3600" dirty="0"/>
              <a:t>like your favourite TV series one after the other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498780" y="2652762"/>
            <a:ext cx="20599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Circuit diagrams in pencil using a ruler.</a:t>
            </a:r>
          </a:p>
        </p:txBody>
      </p:sp>
      <p:sp>
        <p:nvSpPr>
          <p:cNvPr id="29" name="Title 3"/>
          <p:cNvSpPr txBox="1">
            <a:spLocks/>
          </p:cNvSpPr>
          <p:nvPr/>
        </p:nvSpPr>
        <p:spPr>
          <a:xfrm>
            <a:off x="0" y="6398251"/>
            <a:ext cx="12192000" cy="46831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bg1"/>
                </a:solidFill>
              </a:rPr>
              <a:t>l/o: Investigate series and parallel circuits.</a:t>
            </a:r>
          </a:p>
        </p:txBody>
      </p:sp>
      <p:pic>
        <p:nvPicPr>
          <p:cNvPr id="30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74" y="227013"/>
            <a:ext cx="1126730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3"/>
          <a:srcRect l="46774" t="45665" r="30847" b="26109"/>
          <a:stretch/>
        </p:blipFill>
        <p:spPr>
          <a:xfrm>
            <a:off x="4544193" y="2275349"/>
            <a:ext cx="3103614" cy="361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50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Parallel circuits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1466259" y="2097162"/>
            <a:ext cx="38144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Series circuits have the components in a single line.</a:t>
            </a:r>
          </a:p>
          <a:p>
            <a:endParaRPr lang="en-GB" sz="2400" dirty="0"/>
          </a:p>
          <a:p>
            <a:r>
              <a:rPr lang="en-GB" sz="2400" dirty="0"/>
              <a:t>Parallel circuits have branches so its like the components are on different circuits.</a:t>
            </a:r>
          </a:p>
        </p:txBody>
      </p:sp>
      <p:sp>
        <p:nvSpPr>
          <p:cNvPr id="26" name="Title 3"/>
          <p:cNvSpPr txBox="1">
            <a:spLocks/>
          </p:cNvSpPr>
          <p:nvPr/>
        </p:nvSpPr>
        <p:spPr>
          <a:xfrm>
            <a:off x="0" y="6398251"/>
            <a:ext cx="12192000" cy="46831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bg1"/>
                </a:solidFill>
              </a:rPr>
              <a:t>l/o: Investigate series and parallel circuits.</a:t>
            </a:r>
          </a:p>
        </p:txBody>
      </p:sp>
      <p:pic>
        <p:nvPicPr>
          <p:cNvPr id="2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12" y="269760"/>
            <a:ext cx="1014113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3"/>
          <a:srcRect l="42994" t="31553" r="34173" b="19859"/>
          <a:stretch/>
        </p:blipFill>
        <p:spPr>
          <a:xfrm>
            <a:off x="6833131" y="1557359"/>
            <a:ext cx="3325282" cy="432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2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26" y="1440182"/>
            <a:ext cx="10010774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WB: </a:t>
            </a:r>
            <a:r>
              <a:rPr lang="en-GB" dirty="0"/>
              <a:t>List the components of a simple </a:t>
            </a:r>
            <a:r>
              <a:rPr lang="en-GB" dirty="0" smtClean="0"/>
              <a:t>circuit.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Battery pack, wires, crocodile clips, lamp/motor.</a:t>
            </a:r>
            <a:endParaRPr lang="en-GB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dirty="0"/>
              <a:t>D</a:t>
            </a:r>
            <a:r>
              <a:rPr lang="en-GB" dirty="0" smtClean="0"/>
              <a:t>: </a:t>
            </a:r>
            <a:r>
              <a:rPr lang="en-GB" dirty="0"/>
              <a:t>Describe what is meant by a series </a:t>
            </a:r>
            <a:r>
              <a:rPr lang="en-GB" dirty="0" smtClean="0"/>
              <a:t>circuit.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Components follow each other – one after the other.</a:t>
            </a:r>
            <a:endParaRPr lang="en-GB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dirty="0"/>
              <a:t>S</a:t>
            </a:r>
            <a:r>
              <a:rPr lang="en-GB" dirty="0" smtClean="0"/>
              <a:t>: </a:t>
            </a:r>
            <a:r>
              <a:rPr lang="en-GB" dirty="0"/>
              <a:t>Explain what happens to the performance of components in a series circuit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The more bulbs you add the dimmer they all become.</a:t>
            </a:r>
            <a:endParaRPr lang="en-GB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S+: </a:t>
            </a:r>
            <a:r>
              <a:rPr lang="en-GB" dirty="0"/>
              <a:t>Apply observations to ideas about energy </a:t>
            </a:r>
            <a:r>
              <a:rPr lang="en-GB" dirty="0" smtClean="0"/>
              <a:t>transfer.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The more components there are the less energy each one receives.</a:t>
            </a:r>
          </a:p>
          <a:p>
            <a:pPr marL="0" indent="0">
              <a:buNone/>
            </a:pPr>
            <a:r>
              <a:rPr lang="en-GB" dirty="0" smtClean="0"/>
              <a:t>Extension: What </a:t>
            </a:r>
            <a:r>
              <a:rPr lang="en-GB" dirty="0"/>
              <a:t>did you notice about the brightness of the bulbs as you added more branches?</a:t>
            </a:r>
          </a:p>
          <a:p>
            <a:pPr marL="0" indent="0">
              <a:buNone/>
            </a:pP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609600" y="1440182"/>
            <a:ext cx="702007" cy="4260273"/>
          </a:xfrm>
          <a:prstGeom prst="downArrow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6">
                  <a:lumMod val="75000"/>
                </a:schemeClr>
              </a:gs>
              <a:gs pos="100000">
                <a:srgbClr val="FFFF00"/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0" y="6398251"/>
            <a:ext cx="12192000" cy="46831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bg1"/>
                </a:solidFill>
              </a:rPr>
              <a:t>l/o: Investigate series and parallel circuits.</a:t>
            </a:r>
          </a:p>
        </p:txBody>
      </p:sp>
    </p:spTree>
    <p:extLst>
      <p:ext uri="{BB962C8B-B14F-4D97-AF65-F5344CB8AC3E}">
        <p14:creationId xmlns:p14="http://schemas.microsoft.com/office/powerpoint/2010/main" val="188223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Conclusion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Current is the flow of energy around a circuit - it is not used up the energy is.</a:t>
            </a:r>
          </a:p>
          <a:p>
            <a:r>
              <a:rPr lang="en-GB" dirty="0" smtClean="0"/>
              <a:t>This means the current is the same at all points in a series circuit.</a:t>
            </a:r>
          </a:p>
          <a:p>
            <a:r>
              <a:rPr lang="en-GB" dirty="0" smtClean="0"/>
              <a:t>In a parallel circuit the amps are shared.</a:t>
            </a:r>
            <a:endParaRPr lang="en-GB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0" y="6398251"/>
            <a:ext cx="12192000" cy="46831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bg1"/>
                </a:solidFill>
              </a:rPr>
              <a:t>l/o: Investigate series and parallel circuits.</a:t>
            </a:r>
          </a:p>
        </p:txBody>
      </p:sp>
    </p:spTree>
    <p:extLst>
      <p:ext uri="{BB962C8B-B14F-4D97-AF65-F5344CB8AC3E}">
        <p14:creationId xmlns:p14="http://schemas.microsoft.com/office/powerpoint/2010/main" val="40581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5611" y="1361453"/>
            <a:ext cx="6413544" cy="48706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607" y="3390976"/>
            <a:ext cx="2595576" cy="259927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65920" y="1594353"/>
            <a:ext cx="26369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Add the missing current values- explain your answer.</a:t>
            </a: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0" y="6398251"/>
            <a:ext cx="12192000" cy="46831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bg1"/>
                </a:solidFill>
              </a:rPr>
              <a:t>l/o: Investigate series and parallel circuits.</a:t>
            </a:r>
          </a:p>
        </p:txBody>
      </p:sp>
    </p:spTree>
    <p:extLst>
      <p:ext uri="{BB962C8B-B14F-4D97-AF65-F5344CB8AC3E}">
        <p14:creationId xmlns:p14="http://schemas.microsoft.com/office/powerpoint/2010/main" val="95484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3811</TotalTime>
  <Words>407</Words>
  <Application>Microsoft Office PowerPoint</Application>
  <PresentationFormat>Widescreen</PresentationFormat>
  <Paragraphs>43</Paragraphs>
  <Slides>7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Comic Sans MS</vt:lpstr>
      <vt:lpstr>Theme2</vt:lpstr>
      <vt:lpstr>l/o: Investigate series and parallel circuits</vt:lpstr>
      <vt:lpstr>Which do you think are true?</vt:lpstr>
      <vt:lpstr>Series circuits- like your favourite TV series one after the other</vt:lpstr>
      <vt:lpstr>Parallel circuits</vt:lpstr>
      <vt:lpstr>Reflection</vt:lpstr>
      <vt:lpstr>Conclusion</vt:lpstr>
      <vt:lpstr>Recap</vt:lpstr>
    </vt:vector>
  </TitlesOfParts>
  <Company>Ormiston Horizon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circuits</dc:title>
  <cp:lastModifiedBy>R Baddeley</cp:lastModifiedBy>
  <cp:revision>38</cp:revision>
  <cp:lastPrinted>2017-07-03T09:22:06Z</cp:lastPrinted>
  <dcterms:created xsi:type="dcterms:W3CDTF">2014-06-13T12:37:17Z</dcterms:created>
  <dcterms:modified xsi:type="dcterms:W3CDTF">2020-04-03T14:13:44Z</dcterms:modified>
</cp:coreProperties>
</file>