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8649"/>
    <a:srgbClr val="996633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0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8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7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1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15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6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1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6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5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9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97B80-CBBB-4B8A-9237-F32504F4B31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5F771-58CB-4B7A-9C77-4018AB42771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q9WyLPgyuqo&amp;safe=active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864" y="820608"/>
            <a:ext cx="7772400" cy="1470025"/>
          </a:xfrm>
        </p:spPr>
        <p:txBody>
          <a:bodyPr/>
          <a:lstStyle/>
          <a:p>
            <a:r>
              <a:rPr lang="en-GB" u="sng" dirty="0" smtClean="0"/>
              <a:t>Climate Change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616" y="3284984"/>
            <a:ext cx="8706681" cy="3554526"/>
            <a:chOff x="168085" y="404664"/>
            <a:chExt cx="8706681" cy="3554526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554526"/>
              <a:chOff x="168085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C3864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8085" y="1412776"/>
                <a:ext cx="28083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Developing</a:t>
                </a:r>
                <a:r>
                  <a:rPr lang="en-GB" sz="3200" dirty="0">
                    <a:latin typeface="+mj-lt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state a cause of global warming.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Secure </a:t>
                </a:r>
                <a:r>
                  <a:rPr lang="en-GB" b="1" dirty="0">
                    <a:latin typeface="+mj-lt"/>
                  </a:rPr>
                  <a:t> </a:t>
                </a:r>
                <a:r>
                  <a:rPr lang="en-GB" dirty="0">
                    <a:latin typeface="+mj-lt"/>
                  </a:rPr>
                  <a:t> 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explain why global warming happens.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+mj-lt"/>
                  </a:rPr>
                  <a:t>Secure +</a:t>
                </a:r>
                <a:r>
                  <a:rPr lang="en-GB" b="1" dirty="0">
                    <a:latin typeface="+mj-lt"/>
                  </a:rPr>
                  <a:t> </a:t>
                </a:r>
                <a:r>
                  <a:rPr lang="en-GB" dirty="0">
                    <a:latin typeface="+mj-lt"/>
                  </a:rPr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</a:t>
                </a:r>
                <a:r>
                  <a:rPr lang="en-GB" dirty="0" smtClean="0">
                    <a:latin typeface="Century Gothic" panose="020B0502020202020204" pitchFamily="34" charset="0"/>
                  </a:rPr>
                  <a:t>: discuss in detail the impacts of global warming.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pic>
        <p:nvPicPr>
          <p:cNvPr id="1026" name="Picture 2" descr="Image result for silver meda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782" y="3297561"/>
            <a:ext cx="1198202" cy="1198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1711588" y="188642"/>
            <a:ext cx="4109304" cy="569004"/>
          </a:xfrm>
        </p:spPr>
        <p:txBody>
          <a:bodyPr/>
          <a:lstStyle/>
          <a:p>
            <a:fld id="{65E499E8-20DB-4697-BB54-9C169175FB41}" type="datetime2">
              <a:rPr lang="en-GB" sz="2400" u="sng">
                <a:solidFill>
                  <a:schemeClr val="tx1"/>
                </a:solidFill>
              </a:rPr>
              <a:t>Monday, 13 January 2020</a:t>
            </a:fld>
            <a:endParaRPr lang="en-GB" sz="2400" u="sng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9616" y="2256219"/>
            <a:ext cx="409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 is an exothermic reaction? 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2333803" y="2705969"/>
            <a:ext cx="7728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5"/>
              </a:rPr>
              <a:t>https://www.youtube.com/watch?v=q9WyLPgyuqo&amp;safe=active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716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05587"/>
              </p:ext>
            </p:extLst>
          </p:nvPr>
        </p:nvGraphicFramePr>
        <p:xfrm>
          <a:off x="609600" y="274640"/>
          <a:ext cx="10972800" cy="632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456627508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3346965654"/>
                    </a:ext>
                  </a:extLst>
                </a:gridCol>
              </a:tblGrid>
              <a:tr h="790339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Causes</a:t>
                      </a:r>
                      <a:endParaRPr lang="en-GB" sz="3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Effects</a:t>
                      </a:r>
                      <a:endParaRPr lang="en-GB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55565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7363544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4643024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30191044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98877472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29193701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0976365"/>
                  </a:ext>
                </a:extLst>
              </a:tr>
              <a:tr h="7903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06922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3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Fact Finding (15 </a:t>
            </a:r>
            <a:r>
              <a:rPr lang="en-GB" dirty="0" err="1" smtClean="0"/>
              <a:t>mins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global warming?</a:t>
            </a:r>
          </a:p>
          <a:p>
            <a:r>
              <a:rPr lang="en-GB" dirty="0" smtClean="0"/>
              <a:t>Why does global warming happen?</a:t>
            </a:r>
          </a:p>
          <a:p>
            <a:r>
              <a:rPr lang="en-GB" dirty="0" smtClean="0"/>
              <a:t>What are the impacts of global warming?</a:t>
            </a:r>
          </a:p>
          <a:p>
            <a:r>
              <a:rPr lang="en-GB" dirty="0" smtClean="0"/>
              <a:t>What is climate change?</a:t>
            </a:r>
          </a:p>
          <a:p>
            <a:r>
              <a:rPr lang="en-GB" dirty="0" smtClean="0"/>
              <a:t>Is humankind causing climate change?</a:t>
            </a:r>
          </a:p>
          <a:p>
            <a:r>
              <a:rPr lang="en-GB" dirty="0" smtClean="0"/>
              <a:t>Should humankind make changes to prevent/reduce global warming?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730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Debate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you agree that humans are causing climate change?</a:t>
            </a:r>
          </a:p>
          <a:p>
            <a:endParaRPr lang="en-GB" dirty="0"/>
          </a:p>
          <a:p>
            <a:r>
              <a:rPr lang="en-GB" dirty="0" smtClean="0"/>
              <a:t>What could humans do to reduce global warming?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543307"/>
      </p:ext>
    </p:extLst>
  </p:cSld>
  <p:clrMapOvr>
    <a:masterClrMapping/>
  </p:clrMapOvr>
</p:sld>
</file>

<file path=ppt/theme/theme1.xml><?xml version="1.0" encoding="utf-8"?>
<a:theme xmlns:a="http://schemas.openxmlformats.org/drawingml/2006/main" name="Medal SC Template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9C66F154-A795-4B8B-B993-76FE86BB2E34}" vid="{0CFD074C-907F-467B-81F2-7AC959284D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Medal SC Template</Template>
  <TotalTime>2466</TotalTime>
  <Words>114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Comic Sans MS</vt:lpstr>
      <vt:lpstr>Medal SC Template</vt:lpstr>
      <vt:lpstr>Climate Change</vt:lpstr>
      <vt:lpstr>PowerPoint Presentation</vt:lpstr>
      <vt:lpstr>Fact Finding (15 mins)</vt:lpstr>
      <vt:lpstr>Debate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</dc:title>
  <dc:creator>R Baddeley</dc:creator>
  <cp:lastModifiedBy>R Baddeley</cp:lastModifiedBy>
  <cp:revision>8</cp:revision>
  <dcterms:created xsi:type="dcterms:W3CDTF">2019-06-20T12:42:42Z</dcterms:created>
  <dcterms:modified xsi:type="dcterms:W3CDTF">2020-01-14T11:10:32Z</dcterms:modified>
</cp:coreProperties>
</file>