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8649"/>
    <a:srgbClr val="996633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0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7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1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1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6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1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5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9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97B80-CBBB-4B8A-9237-F32504F4B31B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864" y="836712"/>
            <a:ext cx="7772400" cy="1470025"/>
          </a:xfrm>
        </p:spPr>
        <p:txBody>
          <a:bodyPr/>
          <a:lstStyle/>
          <a:p>
            <a:r>
              <a:rPr lang="en-GB" u="sng" dirty="0" smtClean="0"/>
              <a:t>Rocks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616" y="3284984"/>
            <a:ext cx="8706681" cy="3831525"/>
            <a:chOff x="168085" y="404664"/>
            <a:chExt cx="8706681" cy="3831525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831525"/>
              <a:chOff x="168085" y="404664"/>
              <a:chExt cx="2808312" cy="383152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8085" y="1412776"/>
                <a:ext cx="28083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Developing</a:t>
                </a:r>
                <a:r>
                  <a:rPr lang="en-GB" sz="3200" dirty="0">
                    <a:latin typeface="+mj-lt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describe how the three different types of rock are made.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Secure </a:t>
                </a:r>
                <a:r>
                  <a:rPr lang="en-GB" b="1" dirty="0">
                    <a:latin typeface="+mj-lt"/>
                  </a:rPr>
                  <a:t> </a:t>
                </a:r>
                <a:r>
                  <a:rPr lang="en-GB" dirty="0">
                    <a:latin typeface="+mj-lt"/>
                  </a:rPr>
                  <a:t> 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describe the rock cycle.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Secure +</a:t>
                </a:r>
                <a:r>
                  <a:rPr lang="en-GB" b="1" dirty="0">
                    <a:latin typeface="+mj-lt"/>
                  </a:rPr>
                  <a:t> </a:t>
                </a:r>
                <a:r>
                  <a:rPr lang="en-GB" dirty="0">
                    <a:latin typeface="+mj-lt"/>
                  </a:rPr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explain how the rock cycle recycles materials.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pic>
        <p:nvPicPr>
          <p:cNvPr id="1026" name="Picture 2" descr="Image result for silver meda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782" y="3297561"/>
            <a:ext cx="1198202" cy="1198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1711588" y="188642"/>
            <a:ext cx="4109304" cy="569004"/>
          </a:xfrm>
        </p:spPr>
        <p:txBody>
          <a:bodyPr/>
          <a:lstStyle/>
          <a:p>
            <a:fld id="{65E499E8-20DB-4697-BB54-9C169175FB41}" type="datetime2">
              <a:rPr lang="en-GB" sz="2400" u="sng">
                <a:solidFill>
                  <a:schemeClr val="tx1"/>
                </a:solidFill>
              </a:rPr>
              <a:t>Tuesday, 07 January 2020</a:t>
            </a:fld>
            <a:endParaRPr lang="en-GB" sz="2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16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Create a poster which includes the following: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408" y="1556792"/>
            <a:ext cx="11233248" cy="4525963"/>
          </a:xfrm>
        </p:spPr>
        <p:txBody>
          <a:bodyPr/>
          <a:lstStyle/>
          <a:p>
            <a:r>
              <a:rPr lang="en-GB" dirty="0" smtClean="0">
                <a:latin typeface="Century Gothic" panose="020B0502020202020204" pitchFamily="34" charset="0"/>
              </a:rPr>
              <a:t>The rock cycle (description/diagram)</a:t>
            </a:r>
          </a:p>
          <a:p>
            <a:r>
              <a:rPr lang="en-GB" dirty="0" smtClean="0">
                <a:latin typeface="Century Gothic" panose="020B0502020202020204" pitchFamily="34" charset="0"/>
              </a:rPr>
              <a:t>How igneous, metamorphic and sedimentary rocks are formed.</a:t>
            </a:r>
          </a:p>
          <a:p>
            <a:r>
              <a:rPr lang="en-GB" dirty="0" smtClean="0">
                <a:latin typeface="Century Gothic" panose="020B0502020202020204" pitchFamily="34" charset="0"/>
              </a:rPr>
              <a:t>Uses for the three types of rock and reasons for their uses.</a:t>
            </a:r>
          </a:p>
          <a:p>
            <a:r>
              <a:rPr lang="en-GB" dirty="0" smtClean="0">
                <a:latin typeface="Century Gothic" panose="020B0502020202020204" pitchFamily="34" charset="0"/>
              </a:rPr>
              <a:t>How the rock cycle recycles materials</a:t>
            </a: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Century Gothic" panose="020B0502020202020204" pitchFamily="34" charset="0"/>
              </a:rPr>
              <a:t>Keywords that MUST be used; weathering, erosion, deposition, compaction, cementation, crystals, uplift.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6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88" y="1556792"/>
            <a:ext cx="816840" cy="737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92" y="2671051"/>
            <a:ext cx="1050592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11" y="4043657"/>
            <a:ext cx="655254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55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al SC Template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9C66F154-A795-4B8B-B993-76FE86BB2E34}" vid="{0CFD074C-907F-467B-81F2-7AC959284D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Medal SC Template</Template>
  <TotalTime>22</TotalTime>
  <Words>102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Comic Sans MS</vt:lpstr>
      <vt:lpstr>Medal SC Template</vt:lpstr>
      <vt:lpstr>Rocks</vt:lpstr>
      <vt:lpstr>Create a poster which includes the following: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Rocks</dc:title>
  <dc:creator>R Baddeley</dc:creator>
  <cp:lastModifiedBy>R Baddeley</cp:lastModifiedBy>
  <cp:revision>5</cp:revision>
  <dcterms:created xsi:type="dcterms:W3CDTF">2019-06-19T12:47:26Z</dcterms:created>
  <dcterms:modified xsi:type="dcterms:W3CDTF">2020-01-07T11:07:39Z</dcterms:modified>
</cp:coreProperties>
</file>