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9" r:id="rId2"/>
    <p:sldId id="277" r:id="rId3"/>
    <p:sldId id="298" r:id="rId4"/>
    <p:sldId id="293" r:id="rId5"/>
    <p:sldId id="295" r:id="rId6"/>
    <p:sldId id="302" r:id="rId7"/>
    <p:sldId id="296" r:id="rId8"/>
    <p:sldId id="297" r:id="rId9"/>
    <p:sldId id="292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9B9"/>
    <a:srgbClr val="FF00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03" autoAdjust="0"/>
  </p:normalViewPr>
  <p:slideViewPr>
    <p:cSldViewPr>
      <p:cViewPr varScale="1">
        <p:scale>
          <a:sx n="73" d="100"/>
          <a:sy n="73" d="100"/>
        </p:scale>
        <p:origin x="3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20D54-0CC0-4568-8D83-600DBD55F4C5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2709-18CA-494F-BE38-21893F171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17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04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37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19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15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6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1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6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37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51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29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F2DB-B54E-4575-A2F6-533CEBA915FB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BC42-5F1B-4D6C-A053-9A5A8E672C3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1863" y="648229"/>
            <a:ext cx="7772400" cy="1470025"/>
          </a:xfrm>
        </p:spPr>
        <p:txBody>
          <a:bodyPr/>
          <a:lstStyle/>
          <a:p>
            <a:r>
              <a:rPr lang="en-GB" u="sng" dirty="0" smtClean="0"/>
              <a:t>The Earth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727616" y="3284985"/>
            <a:ext cx="8706681" cy="4385523"/>
            <a:chOff x="168085" y="404664"/>
            <a:chExt cx="8706681" cy="4385523"/>
          </a:xfrm>
        </p:grpSpPr>
        <p:grpSp>
          <p:nvGrpSpPr>
            <p:cNvPr id="5" name="Group 4"/>
            <p:cNvGrpSpPr/>
            <p:nvPr/>
          </p:nvGrpSpPr>
          <p:grpSpPr>
            <a:xfrm>
              <a:off x="168085" y="404664"/>
              <a:ext cx="2808312" cy="4385523"/>
              <a:chOff x="168085" y="404664"/>
              <a:chExt cx="2808312" cy="438552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8085" y="404664"/>
                <a:ext cx="2808312" cy="3384376"/>
              </a:xfrm>
              <a:prstGeom prst="rect">
                <a:avLst/>
              </a:prstGeom>
              <a:solidFill>
                <a:srgbClr val="C3864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95536" y="1412776"/>
                <a:ext cx="23762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>
                    <a:latin typeface="Comic Sans MS" panose="030F0702030302020204" pitchFamily="66" charset="0"/>
                  </a:rPr>
                  <a:t>Developing</a:t>
                </a: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  <p:pic>
            <p:nvPicPr>
              <p:cNvPr id="18" name="Picture 2" descr="Image result for bronze meda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589955"/>
                <a:ext cx="1040058" cy="1053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81246" y="2204864"/>
                <a:ext cx="237626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dirty="0">
                    <a:latin typeface="Century Gothic" panose="020B0502020202020204" pitchFamily="34" charset="0"/>
                  </a:rPr>
                  <a:t>I can: </a:t>
                </a:r>
                <a:r>
                  <a:rPr lang="en-GB" dirty="0">
                    <a:latin typeface="+mj-lt"/>
                    <a:cs typeface="Times New Roman" pitchFamily="18" charset="0"/>
                  </a:rPr>
                  <a:t>Describe properties of the different layers of the Earth’s structure.</a:t>
                </a:r>
              </a:p>
              <a:p>
                <a:endParaRPr lang="en-GB" dirty="0">
                  <a:latin typeface="Century Gothic" panose="020B0502020202020204" pitchFamily="34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152800" y="404664"/>
              <a:ext cx="2808312" cy="3554526"/>
              <a:chOff x="3152800" y="404664"/>
              <a:chExt cx="2808312" cy="355452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152800" y="404664"/>
                <a:ext cx="2808312" cy="3384376"/>
              </a:xfrm>
              <a:prstGeom prst="rect">
                <a:avLst/>
              </a:prstGeom>
              <a:solidFill>
                <a:srgbClr val="B2B2B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96816" y="1412776"/>
                <a:ext cx="2520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>
                    <a:latin typeface="Comic Sans MS" panose="030F0702030302020204" pitchFamily="66" charset="0"/>
                  </a:rPr>
                  <a:t>Secure </a:t>
                </a:r>
                <a:r>
                  <a:rPr lang="en-GB" b="1" dirty="0">
                    <a:latin typeface="Comic Sans MS" panose="030F0702030302020204" pitchFamily="66" charset="0"/>
                  </a:rPr>
                  <a:t> </a:t>
                </a:r>
                <a:r>
                  <a:rPr lang="en-GB" dirty="0"/>
                  <a:t> </a:t>
                </a:r>
              </a:p>
            </p:txBody>
          </p:sp>
          <p:pic>
            <p:nvPicPr>
              <p:cNvPr id="14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561884"/>
                <a:ext cx="936104" cy="991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476836" y="2204864"/>
                <a:ext cx="216024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dirty="0">
                    <a:latin typeface="Century Gothic" panose="020B0502020202020204" pitchFamily="34" charset="0"/>
                  </a:rPr>
                  <a:t>I can: </a:t>
                </a:r>
                <a:r>
                  <a:rPr lang="en-GB" dirty="0">
                    <a:cs typeface="Times New Roman" pitchFamily="18" charset="0"/>
                  </a:rPr>
                  <a:t>Describe the composition of the atmosphere.</a:t>
                </a:r>
              </a:p>
              <a:p>
                <a:endParaRPr lang="en-GB" dirty="0">
                  <a:latin typeface="Century Gothic" panose="020B0502020202020204" pitchFamily="34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066454" y="404664"/>
              <a:ext cx="2808312" cy="3831525"/>
              <a:chOff x="6066454" y="404664"/>
              <a:chExt cx="2808312" cy="383152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066454" y="404664"/>
                <a:ext cx="2808312" cy="3384376"/>
              </a:xfrm>
              <a:prstGeom prst="rect">
                <a:avLst/>
              </a:prstGeom>
              <a:solidFill>
                <a:srgbClr val="FF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292485" y="1400402"/>
                <a:ext cx="22322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>
                    <a:latin typeface="Comic Sans MS" panose="030F0702030302020204" pitchFamily="66" charset="0"/>
                  </a:rPr>
                  <a:t>Secure +</a:t>
                </a:r>
                <a:r>
                  <a:rPr lang="en-GB" b="1" dirty="0">
                    <a:latin typeface="Comic Sans MS" panose="030F0702030302020204" pitchFamily="66" charset="0"/>
                  </a:rPr>
                  <a:t> </a:t>
                </a:r>
                <a:r>
                  <a:rPr lang="en-GB" dirty="0"/>
                  <a:t> </a:t>
                </a:r>
              </a:p>
            </p:txBody>
          </p:sp>
          <p:pic>
            <p:nvPicPr>
              <p:cNvPr id="10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2400" y="680255"/>
                <a:ext cx="583848" cy="873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238728" y="2204864"/>
                <a:ext cx="246376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dirty="0">
                    <a:latin typeface="Century Gothic" panose="020B0502020202020204" pitchFamily="34" charset="0"/>
                  </a:rPr>
                  <a:t>I can: </a:t>
                </a:r>
                <a:r>
                  <a:rPr lang="en-GB" dirty="0">
                    <a:cs typeface="Times New Roman" pitchFamily="18" charset="0"/>
                  </a:rPr>
                  <a:t>compare the advantages and disadvantages of a given model of the Earth’s structure.</a:t>
                </a:r>
              </a:p>
              <a:p>
                <a:endParaRPr lang="en-GB" dirty="0">
                  <a:latin typeface="Century Gothic" panose="020B0502020202020204" pitchFamily="34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1711588" y="188642"/>
            <a:ext cx="4109304" cy="569004"/>
          </a:xfrm>
        </p:spPr>
        <p:txBody>
          <a:bodyPr/>
          <a:lstStyle/>
          <a:p>
            <a:fld id="{AE6D61B1-047C-4D9D-8639-7FE73EE7A0B1}" type="datetime2">
              <a:rPr lang="en-GB" sz="2400" u="sng" smtClean="0">
                <a:solidFill>
                  <a:schemeClr val="tx1"/>
                </a:solidFill>
              </a:rPr>
              <a:t>Wednesday, 01 April 2020</a:t>
            </a:fld>
            <a:endParaRPr lang="en-GB" sz="2400" u="sng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29567" y="2098608"/>
            <a:ext cx="6336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What is the chemical formula for carbon dioxide?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950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Pick one question to answer.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944" y="1509706"/>
            <a:ext cx="8600456" cy="4525963"/>
          </a:xfrm>
        </p:spPr>
        <p:txBody>
          <a:bodyPr/>
          <a:lstStyle/>
          <a:p>
            <a:pPr lvl="0"/>
            <a:r>
              <a:rPr lang="en-GB" sz="3600" dirty="0">
                <a:cs typeface="Times New Roman" pitchFamily="18" charset="0"/>
              </a:rPr>
              <a:t>Describe properties of the different layers of the Earth’s structure</a:t>
            </a:r>
            <a:r>
              <a:rPr lang="en-GB" sz="3600" dirty="0" smtClean="0">
                <a:cs typeface="Times New Roman" pitchFamily="18" charset="0"/>
              </a:rPr>
              <a:t>.</a:t>
            </a:r>
          </a:p>
          <a:p>
            <a:r>
              <a:rPr lang="en-GB" sz="3600" dirty="0">
                <a:cs typeface="Times New Roman" pitchFamily="18" charset="0"/>
              </a:rPr>
              <a:t>Describe the composition of the atmosphere</a:t>
            </a:r>
            <a:r>
              <a:rPr lang="en-GB" sz="3600" dirty="0" smtClean="0">
                <a:cs typeface="Times New Roman" pitchFamily="18" charset="0"/>
              </a:rPr>
              <a:t>.</a:t>
            </a:r>
          </a:p>
          <a:p>
            <a:r>
              <a:rPr lang="en-GB" sz="3600" dirty="0" smtClean="0">
                <a:cs typeface="Times New Roman" pitchFamily="18" charset="0"/>
              </a:rPr>
              <a:t>Compare </a:t>
            </a:r>
            <a:r>
              <a:rPr lang="en-GB" sz="3600" dirty="0">
                <a:cs typeface="Times New Roman" pitchFamily="18" charset="0"/>
              </a:rPr>
              <a:t>the advantages and disadvantages of </a:t>
            </a:r>
            <a:r>
              <a:rPr lang="en-GB" sz="3600" dirty="0" smtClean="0">
                <a:cs typeface="Times New Roman" pitchFamily="18" charset="0"/>
              </a:rPr>
              <a:t>your </a:t>
            </a:r>
            <a:r>
              <a:rPr lang="en-GB" sz="3600" dirty="0">
                <a:cs typeface="Times New Roman" pitchFamily="18" charset="0"/>
              </a:rPr>
              <a:t>model of the Earth’s structure.</a:t>
            </a:r>
          </a:p>
          <a:p>
            <a:endParaRPr lang="en-GB" sz="3600" dirty="0">
              <a:cs typeface="Times New Roman" pitchFamily="18" charset="0"/>
            </a:endParaRPr>
          </a:p>
          <a:p>
            <a:pPr lvl="0"/>
            <a:endParaRPr lang="en-GB" sz="3600" dirty="0"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135560" y="1412776"/>
            <a:ext cx="864096" cy="4176464"/>
          </a:xfrm>
          <a:prstGeom prst="downArrow">
            <a:avLst/>
          </a:prstGeom>
          <a:gradFill>
            <a:gsLst>
              <a:gs pos="0">
                <a:srgbClr val="FF0000"/>
              </a:gs>
              <a:gs pos="50000">
                <a:srgbClr val="FFC000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Image result for bronze med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50" y="1393857"/>
            <a:ext cx="1040058" cy="10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80928"/>
            <a:ext cx="936104" cy="99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28" y="4032138"/>
            <a:ext cx="583848" cy="8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Prepare to Learn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600201"/>
            <a:ext cx="3367186" cy="4525963"/>
          </a:xfrm>
        </p:spPr>
        <p:txBody>
          <a:bodyPr>
            <a:normAutofit/>
          </a:bodyPr>
          <a:lstStyle/>
          <a:p>
            <a:r>
              <a:rPr lang="en-GB" sz="4000" dirty="0"/>
              <a:t>What is today’s lesson about?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1" t="20117" r="22969" b="35351"/>
          <a:stretch/>
        </p:blipFill>
        <p:spPr bwMode="auto">
          <a:xfrm>
            <a:off x="5070698" y="1340768"/>
            <a:ext cx="534880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6450160"/>
            <a:ext cx="12192000" cy="40784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800" smtClean="0">
                <a:solidFill>
                  <a:schemeClr val="bg1"/>
                </a:solidFill>
              </a:rPr>
              <a:t>l/o: to describe the structure of the Earth.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8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9536" y="116632"/>
            <a:ext cx="8748464" cy="2376264"/>
          </a:xfrm>
        </p:spPr>
        <p:txBody>
          <a:bodyPr>
            <a:normAutofit fontScale="62500" lnSpcReduction="20000"/>
          </a:bodyPr>
          <a:lstStyle/>
          <a:p>
            <a:r>
              <a:rPr lang="en-GB" sz="12000" dirty="0">
                <a:solidFill>
                  <a:schemeClr val="tx1"/>
                </a:solidFill>
              </a:rPr>
              <a:t>Which is most like the Earth? Why?</a:t>
            </a:r>
            <a:endParaRPr lang="en-GB" sz="12000" dirty="0"/>
          </a:p>
        </p:txBody>
      </p:sp>
      <p:pic>
        <p:nvPicPr>
          <p:cNvPr id="5" name="Picture 9" descr="half-an-ap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2191936"/>
            <a:ext cx="3816424" cy="381642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6" t="25750" r="26562" b="42805"/>
          <a:stretch/>
        </p:blipFill>
        <p:spPr bwMode="auto">
          <a:xfrm>
            <a:off x="5879976" y="2409098"/>
            <a:ext cx="4568552" cy="338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6450160"/>
            <a:ext cx="12192000" cy="40784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800" smtClean="0">
                <a:solidFill>
                  <a:schemeClr val="bg1"/>
                </a:solidFill>
              </a:rPr>
              <a:t>l/o: to describe the structure of the Earth.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8" t="17857" r="23125" b="35548"/>
          <a:stretch/>
        </p:blipFill>
        <p:spPr bwMode="auto">
          <a:xfrm>
            <a:off x="6816080" y="1600201"/>
            <a:ext cx="4283968" cy="438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6450160"/>
            <a:ext cx="12192000" cy="40784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800" smtClean="0">
                <a:solidFill>
                  <a:schemeClr val="bg1"/>
                </a:solidFill>
              </a:rPr>
              <a:t>l/o: to describe the structure of the Earth.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Describing the Earth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What facts can you write down about each of these layers:</a:t>
            </a:r>
          </a:p>
          <a:p>
            <a:pPr marL="0" indent="0" algn="ctr">
              <a:buNone/>
            </a:pPr>
            <a:r>
              <a:rPr lang="en-GB" dirty="0" smtClean="0"/>
              <a:t>Inner core</a:t>
            </a:r>
          </a:p>
          <a:p>
            <a:pPr marL="0" indent="0" algn="ctr">
              <a:buNone/>
            </a:pPr>
            <a:r>
              <a:rPr lang="en-GB" dirty="0" smtClean="0"/>
              <a:t>Outer core</a:t>
            </a:r>
          </a:p>
          <a:p>
            <a:pPr marL="0" indent="0" algn="ctr">
              <a:buNone/>
            </a:pPr>
            <a:r>
              <a:rPr lang="en-GB" dirty="0" smtClean="0"/>
              <a:t>Mantle</a:t>
            </a:r>
          </a:p>
          <a:p>
            <a:pPr marL="0" indent="0" algn="ctr">
              <a:buNone/>
            </a:pPr>
            <a:r>
              <a:rPr lang="en-GB" dirty="0" smtClean="0"/>
              <a:t>Crust</a:t>
            </a:r>
          </a:p>
          <a:p>
            <a:pPr marL="0" indent="0" algn="ctr">
              <a:buNone/>
            </a:pPr>
            <a:r>
              <a:rPr lang="en-GB" dirty="0" smtClean="0"/>
              <a:t>Troposphere</a:t>
            </a:r>
          </a:p>
          <a:p>
            <a:pPr marL="0" indent="0" algn="ctr">
              <a:buNone/>
            </a:pPr>
            <a:r>
              <a:rPr lang="en-GB" dirty="0" smtClean="0"/>
              <a:t>Atmosphere </a:t>
            </a:r>
            <a:endParaRPr lang="en-GB" dirty="0"/>
          </a:p>
        </p:txBody>
      </p:sp>
      <p:pic>
        <p:nvPicPr>
          <p:cNvPr id="7" name="Picture 2" descr="Image result for bronze med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1" y="110494"/>
            <a:ext cx="1040058" cy="10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1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The Composition of the Earth</a:t>
            </a:r>
          </a:p>
        </p:txBody>
      </p:sp>
      <p:grpSp>
        <p:nvGrpSpPr>
          <p:cNvPr id="196611" name="Group 3"/>
          <p:cNvGrpSpPr>
            <a:grpSpLocks/>
          </p:cNvGrpSpPr>
          <p:nvPr/>
        </p:nvGrpSpPr>
        <p:grpSpPr bwMode="auto">
          <a:xfrm>
            <a:off x="2351088" y="1700213"/>
            <a:ext cx="3738562" cy="3738562"/>
            <a:chOff x="2563" y="1085"/>
            <a:chExt cx="2624" cy="2624"/>
          </a:xfrm>
        </p:grpSpPr>
        <p:sp>
          <p:nvSpPr>
            <p:cNvPr id="3086" name="Freeform 4"/>
            <p:cNvSpPr>
              <a:spLocks/>
            </p:cNvSpPr>
            <p:nvPr/>
          </p:nvSpPr>
          <p:spPr bwMode="auto">
            <a:xfrm>
              <a:off x="2563" y="1085"/>
              <a:ext cx="2624" cy="2624"/>
            </a:xfrm>
            <a:custGeom>
              <a:avLst/>
              <a:gdLst>
                <a:gd name="T0" fmla="*/ 1 w 20992"/>
                <a:gd name="T1" fmla="*/ 0 h 20992"/>
                <a:gd name="T2" fmla="*/ 1 w 20992"/>
                <a:gd name="T3" fmla="*/ 0 h 20992"/>
                <a:gd name="T4" fmla="*/ 1 w 20992"/>
                <a:gd name="T5" fmla="*/ 0 h 20992"/>
                <a:gd name="T6" fmla="*/ 0 w 20992"/>
                <a:gd name="T7" fmla="*/ 0 h 20992"/>
                <a:gd name="T8" fmla="*/ 0 w 20992"/>
                <a:gd name="T9" fmla="*/ 0 h 20992"/>
                <a:gd name="T10" fmla="*/ 0 w 20992"/>
                <a:gd name="T11" fmla="*/ 0 h 20992"/>
                <a:gd name="T12" fmla="*/ 0 w 20992"/>
                <a:gd name="T13" fmla="*/ 0 h 20992"/>
                <a:gd name="T14" fmla="*/ 0 w 20992"/>
                <a:gd name="T15" fmla="*/ 0 h 20992"/>
                <a:gd name="T16" fmla="*/ 0 w 20992"/>
                <a:gd name="T17" fmla="*/ 0 h 20992"/>
                <a:gd name="T18" fmla="*/ 0 w 20992"/>
                <a:gd name="T19" fmla="*/ 0 h 20992"/>
                <a:gd name="T20" fmla="*/ 0 w 20992"/>
                <a:gd name="T21" fmla="*/ 0 h 20992"/>
                <a:gd name="T22" fmla="*/ 0 w 20992"/>
                <a:gd name="T23" fmla="*/ 0 h 20992"/>
                <a:gd name="T24" fmla="*/ 0 w 20992"/>
                <a:gd name="T25" fmla="*/ 0 h 20992"/>
                <a:gd name="T26" fmla="*/ 0 w 20992"/>
                <a:gd name="T27" fmla="*/ 0 h 20992"/>
                <a:gd name="T28" fmla="*/ 0 w 20992"/>
                <a:gd name="T29" fmla="*/ 0 h 20992"/>
                <a:gd name="T30" fmla="*/ 0 w 20992"/>
                <a:gd name="T31" fmla="*/ 0 h 20992"/>
                <a:gd name="T32" fmla="*/ 0 w 20992"/>
                <a:gd name="T33" fmla="*/ 0 h 20992"/>
                <a:gd name="T34" fmla="*/ 0 w 20992"/>
                <a:gd name="T35" fmla="*/ 0 h 20992"/>
                <a:gd name="T36" fmla="*/ 0 w 20992"/>
                <a:gd name="T37" fmla="*/ 1 h 20992"/>
                <a:gd name="T38" fmla="*/ 0 w 20992"/>
                <a:gd name="T39" fmla="*/ 1 h 20992"/>
                <a:gd name="T40" fmla="*/ 0 w 20992"/>
                <a:gd name="T41" fmla="*/ 1 h 20992"/>
                <a:gd name="T42" fmla="*/ 0 w 20992"/>
                <a:gd name="T43" fmla="*/ 1 h 20992"/>
                <a:gd name="T44" fmla="*/ 0 w 20992"/>
                <a:gd name="T45" fmla="*/ 1 h 20992"/>
                <a:gd name="T46" fmla="*/ 0 w 20992"/>
                <a:gd name="T47" fmla="*/ 1 h 20992"/>
                <a:gd name="T48" fmla="*/ 0 w 20992"/>
                <a:gd name="T49" fmla="*/ 1 h 20992"/>
                <a:gd name="T50" fmla="*/ 0 w 20992"/>
                <a:gd name="T51" fmla="*/ 1 h 20992"/>
                <a:gd name="T52" fmla="*/ 0 w 20992"/>
                <a:gd name="T53" fmla="*/ 1 h 20992"/>
                <a:gd name="T54" fmla="*/ 0 w 20992"/>
                <a:gd name="T55" fmla="*/ 1 h 20992"/>
                <a:gd name="T56" fmla="*/ 0 w 20992"/>
                <a:gd name="T57" fmla="*/ 1 h 20992"/>
                <a:gd name="T58" fmla="*/ 1 w 20992"/>
                <a:gd name="T59" fmla="*/ 1 h 20992"/>
                <a:gd name="T60" fmla="*/ 1 w 20992"/>
                <a:gd name="T61" fmla="*/ 1 h 20992"/>
                <a:gd name="T62" fmla="*/ 1 w 20992"/>
                <a:gd name="T63" fmla="*/ 1 h 20992"/>
                <a:gd name="T64" fmla="*/ 1 w 20992"/>
                <a:gd name="T65" fmla="*/ 1 h 20992"/>
                <a:gd name="T66" fmla="*/ 1 w 20992"/>
                <a:gd name="T67" fmla="*/ 1 h 20992"/>
                <a:gd name="T68" fmla="*/ 1 w 20992"/>
                <a:gd name="T69" fmla="*/ 1 h 20992"/>
                <a:gd name="T70" fmla="*/ 1 w 20992"/>
                <a:gd name="T71" fmla="*/ 0 h 20992"/>
                <a:gd name="T72" fmla="*/ 1 w 20992"/>
                <a:gd name="T73" fmla="*/ 0 h 20992"/>
                <a:gd name="T74" fmla="*/ 1 w 20992"/>
                <a:gd name="T75" fmla="*/ 0 h 20992"/>
                <a:gd name="T76" fmla="*/ 1 w 20992"/>
                <a:gd name="T77" fmla="*/ 0 h 20992"/>
                <a:gd name="T78" fmla="*/ 1 w 20992"/>
                <a:gd name="T79" fmla="*/ 0 h 20992"/>
                <a:gd name="T80" fmla="*/ 1 w 20992"/>
                <a:gd name="T81" fmla="*/ 0 h 20992"/>
                <a:gd name="T82" fmla="*/ 1 w 20992"/>
                <a:gd name="T83" fmla="*/ 0 h 20992"/>
                <a:gd name="T84" fmla="*/ 1 w 20992"/>
                <a:gd name="T85" fmla="*/ 0 h 209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992" h="20992">
                  <a:moveTo>
                    <a:pt x="17918" y="3074"/>
                  </a:moveTo>
                  <a:lnTo>
                    <a:pt x="17525" y="2702"/>
                  </a:lnTo>
                  <a:lnTo>
                    <a:pt x="17120" y="2353"/>
                  </a:lnTo>
                  <a:lnTo>
                    <a:pt x="16701" y="2029"/>
                  </a:lnTo>
                  <a:lnTo>
                    <a:pt x="16271" y="1729"/>
                  </a:lnTo>
                  <a:lnTo>
                    <a:pt x="15829" y="1453"/>
                  </a:lnTo>
                  <a:lnTo>
                    <a:pt x="15376" y="1200"/>
                  </a:lnTo>
                  <a:lnTo>
                    <a:pt x="14915" y="972"/>
                  </a:lnTo>
                  <a:lnTo>
                    <a:pt x="14445" y="768"/>
                  </a:lnTo>
                  <a:lnTo>
                    <a:pt x="13967" y="588"/>
                  </a:lnTo>
                  <a:lnTo>
                    <a:pt x="13484" y="432"/>
                  </a:lnTo>
                  <a:lnTo>
                    <a:pt x="12994" y="300"/>
                  </a:lnTo>
                  <a:lnTo>
                    <a:pt x="12500" y="192"/>
                  </a:lnTo>
                  <a:lnTo>
                    <a:pt x="12002" y="108"/>
                  </a:lnTo>
                  <a:lnTo>
                    <a:pt x="11501" y="47"/>
                  </a:lnTo>
                  <a:lnTo>
                    <a:pt x="10999" y="12"/>
                  </a:lnTo>
                  <a:lnTo>
                    <a:pt x="10495" y="0"/>
                  </a:lnTo>
                  <a:lnTo>
                    <a:pt x="9992" y="12"/>
                  </a:lnTo>
                  <a:lnTo>
                    <a:pt x="9489" y="47"/>
                  </a:lnTo>
                  <a:lnTo>
                    <a:pt x="8988" y="108"/>
                  </a:lnTo>
                  <a:lnTo>
                    <a:pt x="8490" y="192"/>
                  </a:lnTo>
                  <a:lnTo>
                    <a:pt x="7996" y="300"/>
                  </a:lnTo>
                  <a:lnTo>
                    <a:pt x="7507" y="432"/>
                  </a:lnTo>
                  <a:lnTo>
                    <a:pt x="7023" y="588"/>
                  </a:lnTo>
                  <a:lnTo>
                    <a:pt x="6545" y="768"/>
                  </a:lnTo>
                  <a:lnTo>
                    <a:pt x="6075" y="972"/>
                  </a:lnTo>
                  <a:lnTo>
                    <a:pt x="5614" y="1200"/>
                  </a:lnTo>
                  <a:lnTo>
                    <a:pt x="5162" y="1453"/>
                  </a:lnTo>
                  <a:lnTo>
                    <a:pt x="4721" y="1729"/>
                  </a:lnTo>
                  <a:lnTo>
                    <a:pt x="4289" y="2029"/>
                  </a:lnTo>
                  <a:lnTo>
                    <a:pt x="3871" y="2353"/>
                  </a:lnTo>
                  <a:lnTo>
                    <a:pt x="3465" y="2702"/>
                  </a:lnTo>
                  <a:lnTo>
                    <a:pt x="3073" y="3074"/>
                  </a:lnTo>
                  <a:lnTo>
                    <a:pt x="2701" y="3465"/>
                  </a:lnTo>
                  <a:lnTo>
                    <a:pt x="2353" y="3871"/>
                  </a:lnTo>
                  <a:lnTo>
                    <a:pt x="2028" y="4289"/>
                  </a:lnTo>
                  <a:lnTo>
                    <a:pt x="1728" y="4720"/>
                  </a:lnTo>
                  <a:lnTo>
                    <a:pt x="1453" y="5162"/>
                  </a:lnTo>
                  <a:lnTo>
                    <a:pt x="1201" y="5615"/>
                  </a:lnTo>
                  <a:lnTo>
                    <a:pt x="973" y="6076"/>
                  </a:lnTo>
                  <a:lnTo>
                    <a:pt x="769" y="6546"/>
                  </a:lnTo>
                  <a:lnTo>
                    <a:pt x="589" y="7024"/>
                  </a:lnTo>
                  <a:lnTo>
                    <a:pt x="432" y="7508"/>
                  </a:lnTo>
                  <a:lnTo>
                    <a:pt x="300" y="7997"/>
                  </a:lnTo>
                  <a:lnTo>
                    <a:pt x="191" y="8491"/>
                  </a:lnTo>
                  <a:lnTo>
                    <a:pt x="108" y="8990"/>
                  </a:lnTo>
                  <a:lnTo>
                    <a:pt x="48" y="9489"/>
                  </a:lnTo>
                  <a:lnTo>
                    <a:pt x="12" y="9993"/>
                  </a:lnTo>
                  <a:lnTo>
                    <a:pt x="0" y="10496"/>
                  </a:lnTo>
                  <a:lnTo>
                    <a:pt x="12" y="11000"/>
                  </a:lnTo>
                  <a:lnTo>
                    <a:pt x="48" y="11502"/>
                  </a:lnTo>
                  <a:lnTo>
                    <a:pt x="108" y="12003"/>
                  </a:lnTo>
                  <a:lnTo>
                    <a:pt x="191" y="12500"/>
                  </a:lnTo>
                  <a:lnTo>
                    <a:pt x="300" y="12995"/>
                  </a:lnTo>
                  <a:lnTo>
                    <a:pt x="432" y="13485"/>
                  </a:lnTo>
                  <a:lnTo>
                    <a:pt x="589" y="13969"/>
                  </a:lnTo>
                  <a:lnTo>
                    <a:pt x="769" y="14446"/>
                  </a:lnTo>
                  <a:lnTo>
                    <a:pt x="973" y="14916"/>
                  </a:lnTo>
                  <a:lnTo>
                    <a:pt x="1201" y="15377"/>
                  </a:lnTo>
                  <a:lnTo>
                    <a:pt x="1453" y="15829"/>
                  </a:lnTo>
                  <a:lnTo>
                    <a:pt x="1728" y="16272"/>
                  </a:lnTo>
                  <a:lnTo>
                    <a:pt x="2028" y="16702"/>
                  </a:lnTo>
                  <a:lnTo>
                    <a:pt x="2353" y="17121"/>
                  </a:lnTo>
                  <a:lnTo>
                    <a:pt x="2701" y="17526"/>
                  </a:lnTo>
                  <a:lnTo>
                    <a:pt x="3073" y="17918"/>
                  </a:lnTo>
                  <a:lnTo>
                    <a:pt x="3465" y="18291"/>
                  </a:lnTo>
                  <a:lnTo>
                    <a:pt x="3871" y="18638"/>
                  </a:lnTo>
                  <a:lnTo>
                    <a:pt x="4289" y="18963"/>
                  </a:lnTo>
                  <a:lnTo>
                    <a:pt x="4721" y="19263"/>
                  </a:lnTo>
                  <a:lnTo>
                    <a:pt x="5162" y="19539"/>
                  </a:lnTo>
                  <a:lnTo>
                    <a:pt x="5614" y="19791"/>
                  </a:lnTo>
                  <a:lnTo>
                    <a:pt x="6075" y="20020"/>
                  </a:lnTo>
                  <a:lnTo>
                    <a:pt x="6545" y="20224"/>
                  </a:lnTo>
                  <a:lnTo>
                    <a:pt x="7023" y="20404"/>
                  </a:lnTo>
                  <a:lnTo>
                    <a:pt x="7507" y="20559"/>
                  </a:lnTo>
                  <a:lnTo>
                    <a:pt x="7996" y="20692"/>
                  </a:lnTo>
                  <a:lnTo>
                    <a:pt x="8490" y="20800"/>
                  </a:lnTo>
                  <a:lnTo>
                    <a:pt x="8988" y="20884"/>
                  </a:lnTo>
                  <a:lnTo>
                    <a:pt x="9489" y="20944"/>
                  </a:lnTo>
                  <a:lnTo>
                    <a:pt x="9992" y="20980"/>
                  </a:lnTo>
                  <a:lnTo>
                    <a:pt x="10495" y="20992"/>
                  </a:lnTo>
                  <a:lnTo>
                    <a:pt x="10999" y="20980"/>
                  </a:lnTo>
                  <a:lnTo>
                    <a:pt x="11501" y="20944"/>
                  </a:lnTo>
                  <a:lnTo>
                    <a:pt x="12002" y="20884"/>
                  </a:lnTo>
                  <a:lnTo>
                    <a:pt x="12500" y="20800"/>
                  </a:lnTo>
                  <a:lnTo>
                    <a:pt x="12994" y="20692"/>
                  </a:lnTo>
                  <a:lnTo>
                    <a:pt x="13484" y="20559"/>
                  </a:lnTo>
                  <a:lnTo>
                    <a:pt x="13967" y="20404"/>
                  </a:lnTo>
                  <a:lnTo>
                    <a:pt x="14445" y="20224"/>
                  </a:lnTo>
                  <a:lnTo>
                    <a:pt x="14915" y="20020"/>
                  </a:lnTo>
                  <a:lnTo>
                    <a:pt x="15376" y="19791"/>
                  </a:lnTo>
                  <a:lnTo>
                    <a:pt x="15829" y="19539"/>
                  </a:lnTo>
                  <a:lnTo>
                    <a:pt x="16271" y="19263"/>
                  </a:lnTo>
                  <a:lnTo>
                    <a:pt x="16701" y="18963"/>
                  </a:lnTo>
                  <a:lnTo>
                    <a:pt x="17120" y="18638"/>
                  </a:lnTo>
                  <a:lnTo>
                    <a:pt x="17525" y="18291"/>
                  </a:lnTo>
                  <a:lnTo>
                    <a:pt x="17918" y="17918"/>
                  </a:lnTo>
                  <a:lnTo>
                    <a:pt x="18290" y="17526"/>
                  </a:lnTo>
                  <a:lnTo>
                    <a:pt x="18639" y="17121"/>
                  </a:lnTo>
                  <a:lnTo>
                    <a:pt x="18962" y="16702"/>
                  </a:lnTo>
                  <a:lnTo>
                    <a:pt x="19263" y="16272"/>
                  </a:lnTo>
                  <a:lnTo>
                    <a:pt x="19539" y="15829"/>
                  </a:lnTo>
                  <a:lnTo>
                    <a:pt x="19790" y="15377"/>
                  </a:lnTo>
                  <a:lnTo>
                    <a:pt x="20019" y="14916"/>
                  </a:lnTo>
                  <a:lnTo>
                    <a:pt x="20223" y="14446"/>
                  </a:lnTo>
                  <a:lnTo>
                    <a:pt x="20404" y="13969"/>
                  </a:lnTo>
                  <a:lnTo>
                    <a:pt x="20559" y="13485"/>
                  </a:lnTo>
                  <a:lnTo>
                    <a:pt x="20692" y="12995"/>
                  </a:lnTo>
                  <a:lnTo>
                    <a:pt x="20800" y="12500"/>
                  </a:lnTo>
                  <a:lnTo>
                    <a:pt x="20884" y="12003"/>
                  </a:lnTo>
                  <a:lnTo>
                    <a:pt x="20943" y="11502"/>
                  </a:lnTo>
                  <a:lnTo>
                    <a:pt x="20980" y="11000"/>
                  </a:lnTo>
                  <a:lnTo>
                    <a:pt x="20992" y="10496"/>
                  </a:lnTo>
                  <a:lnTo>
                    <a:pt x="20980" y="9993"/>
                  </a:lnTo>
                  <a:lnTo>
                    <a:pt x="20943" y="9489"/>
                  </a:lnTo>
                  <a:lnTo>
                    <a:pt x="20884" y="8990"/>
                  </a:lnTo>
                  <a:lnTo>
                    <a:pt x="20800" y="8491"/>
                  </a:lnTo>
                  <a:lnTo>
                    <a:pt x="20692" y="7997"/>
                  </a:lnTo>
                  <a:lnTo>
                    <a:pt x="20559" y="7508"/>
                  </a:lnTo>
                  <a:lnTo>
                    <a:pt x="20404" y="7024"/>
                  </a:lnTo>
                  <a:lnTo>
                    <a:pt x="20223" y="6546"/>
                  </a:lnTo>
                  <a:lnTo>
                    <a:pt x="20019" y="6076"/>
                  </a:lnTo>
                  <a:lnTo>
                    <a:pt x="19790" y="5615"/>
                  </a:lnTo>
                  <a:lnTo>
                    <a:pt x="19539" y="5162"/>
                  </a:lnTo>
                  <a:lnTo>
                    <a:pt x="19263" y="4720"/>
                  </a:lnTo>
                  <a:lnTo>
                    <a:pt x="18962" y="4289"/>
                  </a:lnTo>
                  <a:lnTo>
                    <a:pt x="18639" y="3871"/>
                  </a:lnTo>
                  <a:lnTo>
                    <a:pt x="18290" y="3465"/>
                  </a:lnTo>
                  <a:lnTo>
                    <a:pt x="17918" y="3074"/>
                  </a:lnTo>
                  <a:close/>
                </a:path>
              </a:pathLst>
            </a:custGeom>
            <a:solidFill>
              <a:srgbClr val="9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7" name="Freeform 5"/>
            <p:cNvSpPr>
              <a:spLocks/>
            </p:cNvSpPr>
            <p:nvPr/>
          </p:nvSpPr>
          <p:spPr bwMode="auto">
            <a:xfrm>
              <a:off x="2563" y="1085"/>
              <a:ext cx="2624" cy="2624"/>
            </a:xfrm>
            <a:custGeom>
              <a:avLst/>
              <a:gdLst>
                <a:gd name="T0" fmla="*/ 1 w 20992"/>
                <a:gd name="T1" fmla="*/ 0 h 20992"/>
                <a:gd name="T2" fmla="*/ 1 w 20992"/>
                <a:gd name="T3" fmla="*/ 0 h 20992"/>
                <a:gd name="T4" fmla="*/ 1 w 20992"/>
                <a:gd name="T5" fmla="*/ 0 h 20992"/>
                <a:gd name="T6" fmla="*/ 0 w 20992"/>
                <a:gd name="T7" fmla="*/ 0 h 20992"/>
                <a:gd name="T8" fmla="*/ 0 w 20992"/>
                <a:gd name="T9" fmla="*/ 0 h 20992"/>
                <a:gd name="T10" fmla="*/ 0 w 20992"/>
                <a:gd name="T11" fmla="*/ 0 h 20992"/>
                <a:gd name="T12" fmla="*/ 0 w 20992"/>
                <a:gd name="T13" fmla="*/ 0 h 20992"/>
                <a:gd name="T14" fmla="*/ 0 w 20992"/>
                <a:gd name="T15" fmla="*/ 0 h 20992"/>
                <a:gd name="T16" fmla="*/ 0 w 20992"/>
                <a:gd name="T17" fmla="*/ 0 h 20992"/>
                <a:gd name="T18" fmla="*/ 0 w 20992"/>
                <a:gd name="T19" fmla="*/ 0 h 20992"/>
                <a:gd name="T20" fmla="*/ 0 w 20992"/>
                <a:gd name="T21" fmla="*/ 0 h 20992"/>
                <a:gd name="T22" fmla="*/ 0 w 20992"/>
                <a:gd name="T23" fmla="*/ 0 h 20992"/>
                <a:gd name="T24" fmla="*/ 0 w 20992"/>
                <a:gd name="T25" fmla="*/ 0 h 20992"/>
                <a:gd name="T26" fmla="*/ 0 w 20992"/>
                <a:gd name="T27" fmla="*/ 0 h 20992"/>
                <a:gd name="T28" fmla="*/ 0 w 20992"/>
                <a:gd name="T29" fmla="*/ 0 h 20992"/>
                <a:gd name="T30" fmla="*/ 0 w 20992"/>
                <a:gd name="T31" fmla="*/ 0 h 20992"/>
                <a:gd name="T32" fmla="*/ 0 w 20992"/>
                <a:gd name="T33" fmla="*/ 0 h 20992"/>
                <a:gd name="T34" fmla="*/ 0 w 20992"/>
                <a:gd name="T35" fmla="*/ 0 h 20992"/>
                <a:gd name="T36" fmla="*/ 0 w 20992"/>
                <a:gd name="T37" fmla="*/ 1 h 20992"/>
                <a:gd name="T38" fmla="*/ 0 w 20992"/>
                <a:gd name="T39" fmla="*/ 1 h 20992"/>
                <a:gd name="T40" fmla="*/ 0 w 20992"/>
                <a:gd name="T41" fmla="*/ 1 h 20992"/>
                <a:gd name="T42" fmla="*/ 0 w 20992"/>
                <a:gd name="T43" fmla="*/ 1 h 20992"/>
                <a:gd name="T44" fmla="*/ 0 w 20992"/>
                <a:gd name="T45" fmla="*/ 1 h 20992"/>
                <a:gd name="T46" fmla="*/ 0 w 20992"/>
                <a:gd name="T47" fmla="*/ 1 h 20992"/>
                <a:gd name="T48" fmla="*/ 0 w 20992"/>
                <a:gd name="T49" fmla="*/ 1 h 20992"/>
                <a:gd name="T50" fmla="*/ 0 w 20992"/>
                <a:gd name="T51" fmla="*/ 1 h 20992"/>
                <a:gd name="T52" fmla="*/ 0 w 20992"/>
                <a:gd name="T53" fmla="*/ 1 h 20992"/>
                <a:gd name="T54" fmla="*/ 0 w 20992"/>
                <a:gd name="T55" fmla="*/ 1 h 20992"/>
                <a:gd name="T56" fmla="*/ 0 w 20992"/>
                <a:gd name="T57" fmla="*/ 1 h 20992"/>
                <a:gd name="T58" fmla="*/ 1 w 20992"/>
                <a:gd name="T59" fmla="*/ 1 h 20992"/>
                <a:gd name="T60" fmla="*/ 1 w 20992"/>
                <a:gd name="T61" fmla="*/ 1 h 20992"/>
                <a:gd name="T62" fmla="*/ 1 w 20992"/>
                <a:gd name="T63" fmla="*/ 1 h 20992"/>
                <a:gd name="T64" fmla="*/ 1 w 20992"/>
                <a:gd name="T65" fmla="*/ 1 h 20992"/>
                <a:gd name="T66" fmla="*/ 1 w 20992"/>
                <a:gd name="T67" fmla="*/ 1 h 20992"/>
                <a:gd name="T68" fmla="*/ 1 w 20992"/>
                <a:gd name="T69" fmla="*/ 1 h 20992"/>
                <a:gd name="T70" fmla="*/ 1 w 20992"/>
                <a:gd name="T71" fmla="*/ 0 h 20992"/>
                <a:gd name="T72" fmla="*/ 1 w 20992"/>
                <a:gd name="T73" fmla="*/ 0 h 20992"/>
                <a:gd name="T74" fmla="*/ 1 w 20992"/>
                <a:gd name="T75" fmla="*/ 0 h 20992"/>
                <a:gd name="T76" fmla="*/ 1 w 20992"/>
                <a:gd name="T77" fmla="*/ 0 h 20992"/>
                <a:gd name="T78" fmla="*/ 1 w 20992"/>
                <a:gd name="T79" fmla="*/ 0 h 20992"/>
                <a:gd name="T80" fmla="*/ 1 w 20992"/>
                <a:gd name="T81" fmla="*/ 0 h 20992"/>
                <a:gd name="T82" fmla="*/ 1 w 20992"/>
                <a:gd name="T83" fmla="*/ 0 h 20992"/>
                <a:gd name="T84" fmla="*/ 1 w 20992"/>
                <a:gd name="T85" fmla="*/ 0 h 209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992" h="20992">
                  <a:moveTo>
                    <a:pt x="17918" y="3074"/>
                  </a:moveTo>
                  <a:lnTo>
                    <a:pt x="17525" y="2702"/>
                  </a:lnTo>
                  <a:lnTo>
                    <a:pt x="17120" y="2353"/>
                  </a:lnTo>
                  <a:lnTo>
                    <a:pt x="16701" y="2029"/>
                  </a:lnTo>
                  <a:lnTo>
                    <a:pt x="16271" y="1729"/>
                  </a:lnTo>
                  <a:lnTo>
                    <a:pt x="15829" y="1453"/>
                  </a:lnTo>
                  <a:lnTo>
                    <a:pt x="15376" y="1200"/>
                  </a:lnTo>
                  <a:lnTo>
                    <a:pt x="14915" y="972"/>
                  </a:lnTo>
                  <a:lnTo>
                    <a:pt x="14445" y="768"/>
                  </a:lnTo>
                  <a:lnTo>
                    <a:pt x="13967" y="588"/>
                  </a:lnTo>
                  <a:lnTo>
                    <a:pt x="13484" y="432"/>
                  </a:lnTo>
                  <a:lnTo>
                    <a:pt x="12994" y="300"/>
                  </a:lnTo>
                  <a:lnTo>
                    <a:pt x="12500" y="192"/>
                  </a:lnTo>
                  <a:lnTo>
                    <a:pt x="12002" y="108"/>
                  </a:lnTo>
                  <a:lnTo>
                    <a:pt x="11501" y="47"/>
                  </a:lnTo>
                  <a:lnTo>
                    <a:pt x="10999" y="12"/>
                  </a:lnTo>
                  <a:lnTo>
                    <a:pt x="10495" y="0"/>
                  </a:lnTo>
                  <a:lnTo>
                    <a:pt x="9992" y="12"/>
                  </a:lnTo>
                  <a:lnTo>
                    <a:pt x="9489" y="47"/>
                  </a:lnTo>
                  <a:lnTo>
                    <a:pt x="8988" y="108"/>
                  </a:lnTo>
                  <a:lnTo>
                    <a:pt x="8490" y="192"/>
                  </a:lnTo>
                  <a:lnTo>
                    <a:pt x="7996" y="300"/>
                  </a:lnTo>
                  <a:lnTo>
                    <a:pt x="7507" y="432"/>
                  </a:lnTo>
                  <a:lnTo>
                    <a:pt x="7023" y="588"/>
                  </a:lnTo>
                  <a:lnTo>
                    <a:pt x="6545" y="768"/>
                  </a:lnTo>
                  <a:lnTo>
                    <a:pt x="6075" y="972"/>
                  </a:lnTo>
                  <a:lnTo>
                    <a:pt x="5614" y="1200"/>
                  </a:lnTo>
                  <a:lnTo>
                    <a:pt x="5162" y="1453"/>
                  </a:lnTo>
                  <a:lnTo>
                    <a:pt x="4721" y="1729"/>
                  </a:lnTo>
                  <a:lnTo>
                    <a:pt x="4289" y="2029"/>
                  </a:lnTo>
                  <a:lnTo>
                    <a:pt x="3871" y="2353"/>
                  </a:lnTo>
                  <a:lnTo>
                    <a:pt x="3465" y="2702"/>
                  </a:lnTo>
                  <a:lnTo>
                    <a:pt x="3073" y="3074"/>
                  </a:lnTo>
                  <a:lnTo>
                    <a:pt x="2701" y="3465"/>
                  </a:lnTo>
                  <a:lnTo>
                    <a:pt x="2353" y="3871"/>
                  </a:lnTo>
                  <a:lnTo>
                    <a:pt x="2028" y="4289"/>
                  </a:lnTo>
                  <a:lnTo>
                    <a:pt x="1728" y="4720"/>
                  </a:lnTo>
                  <a:lnTo>
                    <a:pt x="1453" y="5162"/>
                  </a:lnTo>
                  <a:lnTo>
                    <a:pt x="1201" y="5615"/>
                  </a:lnTo>
                  <a:lnTo>
                    <a:pt x="973" y="6076"/>
                  </a:lnTo>
                  <a:lnTo>
                    <a:pt x="769" y="6546"/>
                  </a:lnTo>
                  <a:lnTo>
                    <a:pt x="589" y="7024"/>
                  </a:lnTo>
                  <a:lnTo>
                    <a:pt x="432" y="7508"/>
                  </a:lnTo>
                  <a:lnTo>
                    <a:pt x="300" y="7997"/>
                  </a:lnTo>
                  <a:lnTo>
                    <a:pt x="191" y="8491"/>
                  </a:lnTo>
                  <a:lnTo>
                    <a:pt x="108" y="8990"/>
                  </a:lnTo>
                  <a:lnTo>
                    <a:pt x="48" y="9489"/>
                  </a:lnTo>
                  <a:lnTo>
                    <a:pt x="12" y="9993"/>
                  </a:lnTo>
                  <a:lnTo>
                    <a:pt x="0" y="10496"/>
                  </a:lnTo>
                  <a:lnTo>
                    <a:pt x="12" y="11000"/>
                  </a:lnTo>
                  <a:lnTo>
                    <a:pt x="48" y="11502"/>
                  </a:lnTo>
                  <a:lnTo>
                    <a:pt x="108" y="12003"/>
                  </a:lnTo>
                  <a:lnTo>
                    <a:pt x="191" y="12500"/>
                  </a:lnTo>
                  <a:lnTo>
                    <a:pt x="300" y="12995"/>
                  </a:lnTo>
                  <a:lnTo>
                    <a:pt x="432" y="13485"/>
                  </a:lnTo>
                  <a:lnTo>
                    <a:pt x="589" y="13969"/>
                  </a:lnTo>
                  <a:lnTo>
                    <a:pt x="769" y="14446"/>
                  </a:lnTo>
                  <a:lnTo>
                    <a:pt x="973" y="14916"/>
                  </a:lnTo>
                  <a:lnTo>
                    <a:pt x="1201" y="15377"/>
                  </a:lnTo>
                  <a:lnTo>
                    <a:pt x="1453" y="15829"/>
                  </a:lnTo>
                  <a:lnTo>
                    <a:pt x="1728" y="16272"/>
                  </a:lnTo>
                  <a:lnTo>
                    <a:pt x="2028" y="16702"/>
                  </a:lnTo>
                  <a:lnTo>
                    <a:pt x="2353" y="17121"/>
                  </a:lnTo>
                  <a:lnTo>
                    <a:pt x="2701" y="17526"/>
                  </a:lnTo>
                  <a:lnTo>
                    <a:pt x="3073" y="17918"/>
                  </a:lnTo>
                  <a:lnTo>
                    <a:pt x="3465" y="18291"/>
                  </a:lnTo>
                  <a:lnTo>
                    <a:pt x="3871" y="18638"/>
                  </a:lnTo>
                  <a:lnTo>
                    <a:pt x="4289" y="18963"/>
                  </a:lnTo>
                  <a:lnTo>
                    <a:pt x="4721" y="19263"/>
                  </a:lnTo>
                  <a:lnTo>
                    <a:pt x="5162" y="19539"/>
                  </a:lnTo>
                  <a:lnTo>
                    <a:pt x="5614" y="19791"/>
                  </a:lnTo>
                  <a:lnTo>
                    <a:pt x="6075" y="20020"/>
                  </a:lnTo>
                  <a:lnTo>
                    <a:pt x="6545" y="20224"/>
                  </a:lnTo>
                  <a:lnTo>
                    <a:pt x="7023" y="20404"/>
                  </a:lnTo>
                  <a:lnTo>
                    <a:pt x="7507" y="20559"/>
                  </a:lnTo>
                  <a:lnTo>
                    <a:pt x="7996" y="20692"/>
                  </a:lnTo>
                  <a:lnTo>
                    <a:pt x="8490" y="20800"/>
                  </a:lnTo>
                  <a:lnTo>
                    <a:pt x="8988" y="20884"/>
                  </a:lnTo>
                  <a:lnTo>
                    <a:pt x="9489" y="20944"/>
                  </a:lnTo>
                  <a:lnTo>
                    <a:pt x="9992" y="20980"/>
                  </a:lnTo>
                  <a:lnTo>
                    <a:pt x="10495" y="20992"/>
                  </a:lnTo>
                  <a:lnTo>
                    <a:pt x="10999" y="20980"/>
                  </a:lnTo>
                  <a:lnTo>
                    <a:pt x="11501" y="20944"/>
                  </a:lnTo>
                  <a:lnTo>
                    <a:pt x="12002" y="20884"/>
                  </a:lnTo>
                  <a:lnTo>
                    <a:pt x="12500" y="20800"/>
                  </a:lnTo>
                  <a:lnTo>
                    <a:pt x="12994" y="20692"/>
                  </a:lnTo>
                  <a:lnTo>
                    <a:pt x="13484" y="20559"/>
                  </a:lnTo>
                  <a:lnTo>
                    <a:pt x="13967" y="20404"/>
                  </a:lnTo>
                  <a:lnTo>
                    <a:pt x="14445" y="20224"/>
                  </a:lnTo>
                  <a:lnTo>
                    <a:pt x="14915" y="20020"/>
                  </a:lnTo>
                  <a:lnTo>
                    <a:pt x="15376" y="19791"/>
                  </a:lnTo>
                  <a:lnTo>
                    <a:pt x="15829" y="19539"/>
                  </a:lnTo>
                  <a:lnTo>
                    <a:pt x="16271" y="19263"/>
                  </a:lnTo>
                  <a:lnTo>
                    <a:pt x="16701" y="18963"/>
                  </a:lnTo>
                  <a:lnTo>
                    <a:pt x="17120" y="18638"/>
                  </a:lnTo>
                  <a:lnTo>
                    <a:pt x="17525" y="18291"/>
                  </a:lnTo>
                  <a:lnTo>
                    <a:pt x="17918" y="17918"/>
                  </a:lnTo>
                  <a:lnTo>
                    <a:pt x="18290" y="17526"/>
                  </a:lnTo>
                  <a:lnTo>
                    <a:pt x="18639" y="17121"/>
                  </a:lnTo>
                  <a:lnTo>
                    <a:pt x="18962" y="16702"/>
                  </a:lnTo>
                  <a:lnTo>
                    <a:pt x="19263" y="16272"/>
                  </a:lnTo>
                  <a:lnTo>
                    <a:pt x="19539" y="15829"/>
                  </a:lnTo>
                  <a:lnTo>
                    <a:pt x="19790" y="15377"/>
                  </a:lnTo>
                  <a:lnTo>
                    <a:pt x="20019" y="14916"/>
                  </a:lnTo>
                  <a:lnTo>
                    <a:pt x="20223" y="14446"/>
                  </a:lnTo>
                  <a:lnTo>
                    <a:pt x="20404" y="13969"/>
                  </a:lnTo>
                  <a:lnTo>
                    <a:pt x="20559" y="13485"/>
                  </a:lnTo>
                  <a:lnTo>
                    <a:pt x="20692" y="12995"/>
                  </a:lnTo>
                  <a:lnTo>
                    <a:pt x="20800" y="12500"/>
                  </a:lnTo>
                  <a:lnTo>
                    <a:pt x="20884" y="12003"/>
                  </a:lnTo>
                  <a:lnTo>
                    <a:pt x="20943" y="11502"/>
                  </a:lnTo>
                  <a:lnTo>
                    <a:pt x="20980" y="11000"/>
                  </a:lnTo>
                  <a:lnTo>
                    <a:pt x="20992" y="10496"/>
                  </a:lnTo>
                  <a:lnTo>
                    <a:pt x="20980" y="9993"/>
                  </a:lnTo>
                  <a:lnTo>
                    <a:pt x="20943" y="9489"/>
                  </a:lnTo>
                  <a:lnTo>
                    <a:pt x="20884" y="8990"/>
                  </a:lnTo>
                  <a:lnTo>
                    <a:pt x="20800" y="8491"/>
                  </a:lnTo>
                  <a:lnTo>
                    <a:pt x="20692" y="7997"/>
                  </a:lnTo>
                  <a:lnTo>
                    <a:pt x="20559" y="7508"/>
                  </a:lnTo>
                  <a:lnTo>
                    <a:pt x="20404" y="7024"/>
                  </a:lnTo>
                  <a:lnTo>
                    <a:pt x="20223" y="6546"/>
                  </a:lnTo>
                  <a:lnTo>
                    <a:pt x="20019" y="6076"/>
                  </a:lnTo>
                  <a:lnTo>
                    <a:pt x="19790" y="5615"/>
                  </a:lnTo>
                  <a:lnTo>
                    <a:pt x="19539" y="5162"/>
                  </a:lnTo>
                  <a:lnTo>
                    <a:pt x="19263" y="4720"/>
                  </a:lnTo>
                  <a:lnTo>
                    <a:pt x="18962" y="4289"/>
                  </a:lnTo>
                  <a:lnTo>
                    <a:pt x="18639" y="3871"/>
                  </a:lnTo>
                  <a:lnTo>
                    <a:pt x="18290" y="3465"/>
                  </a:lnTo>
                  <a:lnTo>
                    <a:pt x="17918" y="3074"/>
                  </a:lnTo>
                </a:path>
              </a:pathLst>
            </a:custGeom>
            <a:noFill/>
            <a:ln w="4763">
              <a:solidFill>
                <a:srgbClr val="BABA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8" name="Freeform 6"/>
            <p:cNvSpPr>
              <a:spLocks/>
            </p:cNvSpPr>
            <p:nvPr/>
          </p:nvSpPr>
          <p:spPr bwMode="auto">
            <a:xfrm>
              <a:off x="3872" y="1085"/>
              <a:ext cx="249" cy="39"/>
            </a:xfrm>
            <a:custGeom>
              <a:avLst/>
              <a:gdLst>
                <a:gd name="T0" fmla="*/ 0 w 1993"/>
                <a:gd name="T1" fmla="*/ 0 h 313"/>
                <a:gd name="T2" fmla="*/ 0 w 1993"/>
                <a:gd name="T3" fmla="*/ 0 h 313"/>
                <a:gd name="T4" fmla="*/ 0 w 1993"/>
                <a:gd name="T5" fmla="*/ 0 h 313"/>
                <a:gd name="T6" fmla="*/ 0 w 1993"/>
                <a:gd name="T7" fmla="*/ 0 h 313"/>
                <a:gd name="T8" fmla="*/ 0 w 1993"/>
                <a:gd name="T9" fmla="*/ 0 h 313"/>
                <a:gd name="T10" fmla="*/ 0 w 1993"/>
                <a:gd name="T11" fmla="*/ 0 h 313"/>
                <a:gd name="T12" fmla="*/ 0 w 1993"/>
                <a:gd name="T13" fmla="*/ 0 h 313"/>
                <a:gd name="T14" fmla="*/ 0 w 1993"/>
                <a:gd name="T15" fmla="*/ 0 h 313"/>
                <a:gd name="T16" fmla="*/ 0 w 1993"/>
                <a:gd name="T17" fmla="*/ 0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93" h="313">
                  <a:moveTo>
                    <a:pt x="1993" y="184"/>
                  </a:moveTo>
                  <a:lnTo>
                    <a:pt x="1498" y="102"/>
                  </a:lnTo>
                  <a:lnTo>
                    <a:pt x="1000" y="44"/>
                  </a:lnTo>
                  <a:lnTo>
                    <a:pt x="500" y="10"/>
                  </a:lnTo>
                  <a:lnTo>
                    <a:pt x="0" y="0"/>
                  </a:lnTo>
                  <a:lnTo>
                    <a:pt x="539" y="313"/>
                  </a:lnTo>
                  <a:lnTo>
                    <a:pt x="1015" y="252"/>
                  </a:lnTo>
                  <a:lnTo>
                    <a:pt x="1285" y="166"/>
                  </a:lnTo>
                  <a:lnTo>
                    <a:pt x="1993" y="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Freeform 7"/>
            <p:cNvSpPr>
              <a:spLocks/>
            </p:cNvSpPr>
            <p:nvPr/>
          </p:nvSpPr>
          <p:spPr bwMode="auto">
            <a:xfrm>
              <a:off x="3872" y="1085"/>
              <a:ext cx="249" cy="39"/>
            </a:xfrm>
            <a:custGeom>
              <a:avLst/>
              <a:gdLst>
                <a:gd name="T0" fmla="*/ 0 w 1993"/>
                <a:gd name="T1" fmla="*/ 0 h 313"/>
                <a:gd name="T2" fmla="*/ 0 w 1993"/>
                <a:gd name="T3" fmla="*/ 0 h 313"/>
                <a:gd name="T4" fmla="*/ 0 w 1993"/>
                <a:gd name="T5" fmla="*/ 0 h 313"/>
                <a:gd name="T6" fmla="*/ 0 w 1993"/>
                <a:gd name="T7" fmla="*/ 0 h 313"/>
                <a:gd name="T8" fmla="*/ 0 w 1993"/>
                <a:gd name="T9" fmla="*/ 0 h 313"/>
                <a:gd name="T10" fmla="*/ 0 w 1993"/>
                <a:gd name="T11" fmla="*/ 0 h 313"/>
                <a:gd name="T12" fmla="*/ 0 w 1993"/>
                <a:gd name="T13" fmla="*/ 0 h 313"/>
                <a:gd name="T14" fmla="*/ 0 w 1993"/>
                <a:gd name="T15" fmla="*/ 0 h 313"/>
                <a:gd name="T16" fmla="*/ 0 w 1993"/>
                <a:gd name="T17" fmla="*/ 0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93" h="313">
                  <a:moveTo>
                    <a:pt x="1993" y="184"/>
                  </a:moveTo>
                  <a:lnTo>
                    <a:pt x="1498" y="102"/>
                  </a:lnTo>
                  <a:lnTo>
                    <a:pt x="1000" y="44"/>
                  </a:lnTo>
                  <a:lnTo>
                    <a:pt x="500" y="10"/>
                  </a:lnTo>
                  <a:lnTo>
                    <a:pt x="0" y="0"/>
                  </a:lnTo>
                  <a:lnTo>
                    <a:pt x="539" y="313"/>
                  </a:lnTo>
                  <a:lnTo>
                    <a:pt x="1015" y="252"/>
                  </a:lnTo>
                  <a:lnTo>
                    <a:pt x="1285" y="166"/>
                  </a:lnTo>
                  <a:lnTo>
                    <a:pt x="1993" y="184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Freeform 8"/>
            <p:cNvSpPr>
              <a:spLocks/>
            </p:cNvSpPr>
            <p:nvPr/>
          </p:nvSpPr>
          <p:spPr bwMode="auto">
            <a:xfrm>
              <a:off x="3995" y="1133"/>
              <a:ext cx="1180" cy="2015"/>
            </a:xfrm>
            <a:custGeom>
              <a:avLst/>
              <a:gdLst>
                <a:gd name="T0" fmla="*/ 0 w 9435"/>
                <a:gd name="T1" fmla="*/ 0 h 16121"/>
                <a:gd name="T2" fmla="*/ 0 w 9435"/>
                <a:gd name="T3" fmla="*/ 0 h 16121"/>
                <a:gd name="T4" fmla="*/ 0 w 9435"/>
                <a:gd name="T5" fmla="*/ 0 h 16121"/>
                <a:gd name="T6" fmla="*/ 0 w 9435"/>
                <a:gd name="T7" fmla="*/ 0 h 16121"/>
                <a:gd name="T8" fmla="*/ 0 w 9435"/>
                <a:gd name="T9" fmla="*/ 0 h 16121"/>
                <a:gd name="T10" fmla="*/ 0 w 9435"/>
                <a:gd name="T11" fmla="*/ 0 h 16121"/>
                <a:gd name="T12" fmla="*/ 0 w 9435"/>
                <a:gd name="T13" fmla="*/ 0 h 16121"/>
                <a:gd name="T14" fmla="*/ 0 w 9435"/>
                <a:gd name="T15" fmla="*/ 0 h 16121"/>
                <a:gd name="T16" fmla="*/ 0 w 9435"/>
                <a:gd name="T17" fmla="*/ 0 h 16121"/>
                <a:gd name="T18" fmla="*/ 0 w 9435"/>
                <a:gd name="T19" fmla="*/ 0 h 16121"/>
                <a:gd name="T20" fmla="*/ 0 w 9435"/>
                <a:gd name="T21" fmla="*/ 0 h 16121"/>
                <a:gd name="T22" fmla="*/ 0 w 9435"/>
                <a:gd name="T23" fmla="*/ 0 h 16121"/>
                <a:gd name="T24" fmla="*/ 0 w 9435"/>
                <a:gd name="T25" fmla="*/ 0 h 16121"/>
                <a:gd name="T26" fmla="*/ 0 w 9435"/>
                <a:gd name="T27" fmla="*/ 0 h 16121"/>
                <a:gd name="T28" fmla="*/ 0 w 9435"/>
                <a:gd name="T29" fmla="*/ 0 h 16121"/>
                <a:gd name="T30" fmla="*/ 0 w 9435"/>
                <a:gd name="T31" fmla="*/ 0 h 16121"/>
                <a:gd name="T32" fmla="*/ 0 w 9435"/>
                <a:gd name="T33" fmla="*/ 0 h 16121"/>
                <a:gd name="T34" fmla="*/ 0 w 9435"/>
                <a:gd name="T35" fmla="*/ 0 h 16121"/>
                <a:gd name="T36" fmla="*/ 0 w 9435"/>
                <a:gd name="T37" fmla="*/ 0 h 16121"/>
                <a:gd name="T38" fmla="*/ 0 w 9435"/>
                <a:gd name="T39" fmla="*/ 0 h 16121"/>
                <a:gd name="T40" fmla="*/ 0 w 9435"/>
                <a:gd name="T41" fmla="*/ 0 h 16121"/>
                <a:gd name="T42" fmla="*/ 0 w 9435"/>
                <a:gd name="T43" fmla="*/ 0 h 16121"/>
                <a:gd name="T44" fmla="*/ 0 w 9435"/>
                <a:gd name="T45" fmla="*/ 0 h 16121"/>
                <a:gd name="T46" fmla="*/ 0 w 9435"/>
                <a:gd name="T47" fmla="*/ 0 h 16121"/>
                <a:gd name="T48" fmla="*/ 0 w 9435"/>
                <a:gd name="T49" fmla="*/ 0 h 16121"/>
                <a:gd name="T50" fmla="*/ 0 w 9435"/>
                <a:gd name="T51" fmla="*/ 0 h 16121"/>
                <a:gd name="T52" fmla="*/ 0 w 9435"/>
                <a:gd name="T53" fmla="*/ 0 h 16121"/>
                <a:gd name="T54" fmla="*/ 0 w 9435"/>
                <a:gd name="T55" fmla="*/ 0 h 16121"/>
                <a:gd name="T56" fmla="*/ 0 w 9435"/>
                <a:gd name="T57" fmla="*/ 0 h 16121"/>
                <a:gd name="T58" fmla="*/ 0 w 9435"/>
                <a:gd name="T59" fmla="*/ 0 h 16121"/>
                <a:gd name="T60" fmla="*/ 0 w 9435"/>
                <a:gd name="T61" fmla="*/ 0 h 16121"/>
                <a:gd name="T62" fmla="*/ 0 w 9435"/>
                <a:gd name="T63" fmla="*/ 0 h 16121"/>
                <a:gd name="T64" fmla="*/ 0 w 9435"/>
                <a:gd name="T65" fmla="*/ 0 h 16121"/>
                <a:gd name="T66" fmla="*/ 0 w 9435"/>
                <a:gd name="T67" fmla="*/ 0 h 16121"/>
                <a:gd name="T68" fmla="*/ 0 w 9435"/>
                <a:gd name="T69" fmla="*/ 0 h 16121"/>
                <a:gd name="T70" fmla="*/ 0 w 9435"/>
                <a:gd name="T71" fmla="*/ 0 h 16121"/>
                <a:gd name="T72" fmla="*/ 0 w 9435"/>
                <a:gd name="T73" fmla="*/ 0 h 16121"/>
                <a:gd name="T74" fmla="*/ 0 w 9435"/>
                <a:gd name="T75" fmla="*/ 0 h 16121"/>
                <a:gd name="T76" fmla="*/ 0 w 9435"/>
                <a:gd name="T77" fmla="*/ 0 h 16121"/>
                <a:gd name="T78" fmla="*/ 0 w 9435"/>
                <a:gd name="T79" fmla="*/ 0 h 16121"/>
                <a:gd name="T80" fmla="*/ 0 w 9435"/>
                <a:gd name="T81" fmla="*/ 0 h 16121"/>
                <a:gd name="T82" fmla="*/ 0 w 9435"/>
                <a:gd name="T83" fmla="*/ 0 h 16121"/>
                <a:gd name="T84" fmla="*/ 0 w 9435"/>
                <a:gd name="T85" fmla="*/ 0 h 16121"/>
                <a:gd name="T86" fmla="*/ 0 w 9435"/>
                <a:gd name="T87" fmla="*/ 0 h 16121"/>
                <a:gd name="T88" fmla="*/ 0 w 9435"/>
                <a:gd name="T89" fmla="*/ 0 h 16121"/>
                <a:gd name="T90" fmla="*/ 0 w 9435"/>
                <a:gd name="T91" fmla="*/ 0 h 16121"/>
                <a:gd name="T92" fmla="*/ 0 w 9435"/>
                <a:gd name="T93" fmla="*/ 0 h 16121"/>
                <a:gd name="T94" fmla="*/ 0 w 9435"/>
                <a:gd name="T95" fmla="*/ 0 h 16121"/>
                <a:gd name="T96" fmla="*/ 0 w 9435"/>
                <a:gd name="T97" fmla="*/ 0 h 16121"/>
                <a:gd name="T98" fmla="*/ 0 w 9435"/>
                <a:gd name="T99" fmla="*/ 0 h 16121"/>
                <a:gd name="T100" fmla="*/ 0 w 9435"/>
                <a:gd name="T101" fmla="*/ 0 h 16121"/>
                <a:gd name="T102" fmla="*/ 0 w 9435"/>
                <a:gd name="T103" fmla="*/ 0 h 16121"/>
                <a:gd name="T104" fmla="*/ 0 w 9435"/>
                <a:gd name="T105" fmla="*/ 0 h 16121"/>
                <a:gd name="T106" fmla="*/ 0 w 9435"/>
                <a:gd name="T107" fmla="*/ 0 h 16121"/>
                <a:gd name="T108" fmla="*/ 0 w 9435"/>
                <a:gd name="T109" fmla="*/ 0 h 16121"/>
                <a:gd name="T110" fmla="*/ 0 w 9435"/>
                <a:gd name="T111" fmla="*/ 0 h 16121"/>
                <a:gd name="T112" fmla="*/ 0 w 9435"/>
                <a:gd name="T113" fmla="*/ 0 h 16121"/>
                <a:gd name="T114" fmla="*/ 0 w 9435"/>
                <a:gd name="T115" fmla="*/ 0 h 161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435" h="16121">
                  <a:moveTo>
                    <a:pt x="9435" y="8657"/>
                  </a:moveTo>
                  <a:lnTo>
                    <a:pt x="9369" y="8248"/>
                  </a:lnTo>
                  <a:lnTo>
                    <a:pt x="9288" y="7842"/>
                  </a:lnTo>
                  <a:lnTo>
                    <a:pt x="9191" y="7439"/>
                  </a:lnTo>
                  <a:lnTo>
                    <a:pt x="9077" y="7039"/>
                  </a:lnTo>
                  <a:lnTo>
                    <a:pt x="8948" y="6643"/>
                  </a:lnTo>
                  <a:lnTo>
                    <a:pt x="8802" y="6251"/>
                  </a:lnTo>
                  <a:lnTo>
                    <a:pt x="8641" y="5864"/>
                  </a:lnTo>
                  <a:lnTo>
                    <a:pt x="8464" y="5482"/>
                  </a:lnTo>
                  <a:lnTo>
                    <a:pt x="8269" y="5107"/>
                  </a:lnTo>
                  <a:lnTo>
                    <a:pt x="8059" y="4739"/>
                  </a:lnTo>
                  <a:lnTo>
                    <a:pt x="7833" y="4376"/>
                  </a:lnTo>
                  <a:lnTo>
                    <a:pt x="7591" y="4022"/>
                  </a:lnTo>
                  <a:lnTo>
                    <a:pt x="7333" y="3675"/>
                  </a:lnTo>
                  <a:lnTo>
                    <a:pt x="7058" y="3336"/>
                  </a:lnTo>
                  <a:lnTo>
                    <a:pt x="6767" y="3008"/>
                  </a:lnTo>
                  <a:lnTo>
                    <a:pt x="6461" y="2688"/>
                  </a:lnTo>
                  <a:lnTo>
                    <a:pt x="6238" y="2472"/>
                  </a:lnTo>
                  <a:lnTo>
                    <a:pt x="6012" y="2264"/>
                  </a:lnTo>
                  <a:lnTo>
                    <a:pt x="5782" y="2064"/>
                  </a:lnTo>
                  <a:lnTo>
                    <a:pt x="5545" y="1872"/>
                  </a:lnTo>
                  <a:lnTo>
                    <a:pt x="5062" y="1511"/>
                  </a:lnTo>
                  <a:lnTo>
                    <a:pt x="4565" y="1183"/>
                  </a:lnTo>
                  <a:lnTo>
                    <a:pt x="4052" y="885"/>
                  </a:lnTo>
                  <a:lnTo>
                    <a:pt x="3527" y="618"/>
                  </a:lnTo>
                  <a:lnTo>
                    <a:pt x="2991" y="383"/>
                  </a:lnTo>
                  <a:lnTo>
                    <a:pt x="2445" y="179"/>
                  </a:lnTo>
                  <a:lnTo>
                    <a:pt x="2121" y="142"/>
                  </a:lnTo>
                  <a:lnTo>
                    <a:pt x="2134" y="286"/>
                  </a:lnTo>
                  <a:lnTo>
                    <a:pt x="1941" y="248"/>
                  </a:lnTo>
                  <a:lnTo>
                    <a:pt x="1856" y="171"/>
                  </a:lnTo>
                  <a:lnTo>
                    <a:pt x="1828" y="208"/>
                  </a:lnTo>
                  <a:lnTo>
                    <a:pt x="2081" y="361"/>
                  </a:lnTo>
                  <a:lnTo>
                    <a:pt x="1863" y="379"/>
                  </a:lnTo>
                  <a:lnTo>
                    <a:pt x="2018" y="463"/>
                  </a:lnTo>
                  <a:lnTo>
                    <a:pt x="1726" y="410"/>
                  </a:lnTo>
                  <a:lnTo>
                    <a:pt x="1909" y="522"/>
                  </a:lnTo>
                  <a:lnTo>
                    <a:pt x="1654" y="463"/>
                  </a:lnTo>
                  <a:lnTo>
                    <a:pt x="1458" y="335"/>
                  </a:lnTo>
                  <a:lnTo>
                    <a:pt x="1225" y="260"/>
                  </a:lnTo>
                  <a:lnTo>
                    <a:pt x="1700" y="342"/>
                  </a:lnTo>
                  <a:lnTo>
                    <a:pt x="1772" y="260"/>
                  </a:lnTo>
                  <a:lnTo>
                    <a:pt x="925" y="84"/>
                  </a:lnTo>
                  <a:lnTo>
                    <a:pt x="897" y="53"/>
                  </a:lnTo>
                  <a:lnTo>
                    <a:pt x="738" y="15"/>
                  </a:lnTo>
                  <a:lnTo>
                    <a:pt x="642" y="0"/>
                  </a:lnTo>
                  <a:lnTo>
                    <a:pt x="530" y="9"/>
                  </a:lnTo>
                  <a:lnTo>
                    <a:pt x="209" y="115"/>
                  </a:lnTo>
                  <a:lnTo>
                    <a:pt x="0" y="299"/>
                  </a:lnTo>
                  <a:lnTo>
                    <a:pt x="586" y="986"/>
                  </a:lnTo>
                  <a:lnTo>
                    <a:pt x="769" y="940"/>
                  </a:lnTo>
                  <a:lnTo>
                    <a:pt x="533" y="906"/>
                  </a:lnTo>
                  <a:lnTo>
                    <a:pt x="798" y="880"/>
                  </a:lnTo>
                  <a:lnTo>
                    <a:pt x="508" y="634"/>
                  </a:lnTo>
                  <a:lnTo>
                    <a:pt x="829" y="364"/>
                  </a:lnTo>
                  <a:lnTo>
                    <a:pt x="981" y="432"/>
                  </a:lnTo>
                  <a:lnTo>
                    <a:pt x="798" y="610"/>
                  </a:lnTo>
                  <a:lnTo>
                    <a:pt x="953" y="802"/>
                  </a:lnTo>
                  <a:lnTo>
                    <a:pt x="1128" y="875"/>
                  </a:lnTo>
                  <a:lnTo>
                    <a:pt x="1492" y="805"/>
                  </a:lnTo>
                  <a:lnTo>
                    <a:pt x="1729" y="859"/>
                  </a:lnTo>
                  <a:lnTo>
                    <a:pt x="1586" y="906"/>
                  </a:lnTo>
                  <a:lnTo>
                    <a:pt x="1215" y="930"/>
                  </a:lnTo>
                  <a:lnTo>
                    <a:pt x="1427" y="1126"/>
                  </a:lnTo>
                  <a:lnTo>
                    <a:pt x="1150" y="1130"/>
                  </a:lnTo>
                  <a:lnTo>
                    <a:pt x="1259" y="1362"/>
                  </a:lnTo>
                  <a:lnTo>
                    <a:pt x="1121" y="1415"/>
                  </a:lnTo>
                  <a:lnTo>
                    <a:pt x="961" y="1442"/>
                  </a:lnTo>
                  <a:lnTo>
                    <a:pt x="1997" y="3410"/>
                  </a:lnTo>
                  <a:lnTo>
                    <a:pt x="2351" y="3512"/>
                  </a:lnTo>
                  <a:lnTo>
                    <a:pt x="2211" y="3505"/>
                  </a:lnTo>
                  <a:lnTo>
                    <a:pt x="2074" y="3555"/>
                  </a:lnTo>
                  <a:lnTo>
                    <a:pt x="2423" y="3763"/>
                  </a:lnTo>
                  <a:lnTo>
                    <a:pt x="2308" y="3596"/>
                  </a:lnTo>
                  <a:lnTo>
                    <a:pt x="2461" y="3502"/>
                  </a:lnTo>
                  <a:lnTo>
                    <a:pt x="2224" y="3409"/>
                  </a:lnTo>
                  <a:lnTo>
                    <a:pt x="2158" y="3175"/>
                  </a:lnTo>
                  <a:lnTo>
                    <a:pt x="2293" y="3141"/>
                  </a:lnTo>
                  <a:lnTo>
                    <a:pt x="2589" y="3138"/>
                  </a:lnTo>
                  <a:lnTo>
                    <a:pt x="2645" y="3235"/>
                  </a:lnTo>
                  <a:lnTo>
                    <a:pt x="2943" y="3100"/>
                  </a:lnTo>
                  <a:lnTo>
                    <a:pt x="2766" y="2963"/>
                  </a:lnTo>
                  <a:lnTo>
                    <a:pt x="2729" y="2721"/>
                  </a:lnTo>
                  <a:lnTo>
                    <a:pt x="2770" y="2531"/>
                  </a:lnTo>
                  <a:lnTo>
                    <a:pt x="2853" y="2263"/>
                  </a:lnTo>
                  <a:lnTo>
                    <a:pt x="2927" y="2387"/>
                  </a:lnTo>
                  <a:lnTo>
                    <a:pt x="3167" y="2434"/>
                  </a:lnTo>
                  <a:lnTo>
                    <a:pt x="3065" y="2502"/>
                  </a:lnTo>
                  <a:lnTo>
                    <a:pt x="3260" y="2630"/>
                  </a:lnTo>
                  <a:lnTo>
                    <a:pt x="3513" y="2553"/>
                  </a:lnTo>
                  <a:lnTo>
                    <a:pt x="3260" y="2400"/>
                  </a:lnTo>
                  <a:lnTo>
                    <a:pt x="3435" y="2309"/>
                  </a:lnTo>
                  <a:lnTo>
                    <a:pt x="3533" y="2284"/>
                  </a:lnTo>
                  <a:lnTo>
                    <a:pt x="3650" y="2282"/>
                  </a:lnTo>
                  <a:lnTo>
                    <a:pt x="3525" y="2338"/>
                  </a:lnTo>
                  <a:lnTo>
                    <a:pt x="3660" y="2418"/>
                  </a:lnTo>
                  <a:lnTo>
                    <a:pt x="3525" y="2531"/>
                  </a:lnTo>
                  <a:lnTo>
                    <a:pt x="4029" y="2770"/>
                  </a:lnTo>
                  <a:lnTo>
                    <a:pt x="4342" y="3029"/>
                  </a:lnTo>
                  <a:lnTo>
                    <a:pt x="3578" y="2948"/>
                  </a:lnTo>
                  <a:lnTo>
                    <a:pt x="3009" y="3076"/>
                  </a:lnTo>
                  <a:lnTo>
                    <a:pt x="2645" y="3250"/>
                  </a:lnTo>
                  <a:lnTo>
                    <a:pt x="2856" y="3464"/>
                  </a:lnTo>
                  <a:lnTo>
                    <a:pt x="2744" y="3493"/>
                  </a:lnTo>
                  <a:lnTo>
                    <a:pt x="3083" y="3676"/>
                  </a:lnTo>
                  <a:lnTo>
                    <a:pt x="2975" y="3726"/>
                  </a:lnTo>
                  <a:lnTo>
                    <a:pt x="3310" y="3814"/>
                  </a:lnTo>
                  <a:lnTo>
                    <a:pt x="3718" y="3826"/>
                  </a:lnTo>
                  <a:lnTo>
                    <a:pt x="4058" y="3689"/>
                  </a:lnTo>
                  <a:lnTo>
                    <a:pt x="4111" y="3842"/>
                  </a:lnTo>
                  <a:lnTo>
                    <a:pt x="4198" y="4035"/>
                  </a:lnTo>
                  <a:lnTo>
                    <a:pt x="4183" y="4274"/>
                  </a:lnTo>
                  <a:lnTo>
                    <a:pt x="4170" y="4554"/>
                  </a:lnTo>
                  <a:lnTo>
                    <a:pt x="2902" y="4505"/>
                  </a:lnTo>
                  <a:lnTo>
                    <a:pt x="2355" y="4300"/>
                  </a:lnTo>
                  <a:lnTo>
                    <a:pt x="3161" y="9799"/>
                  </a:lnTo>
                  <a:lnTo>
                    <a:pt x="2419" y="16121"/>
                  </a:lnTo>
                  <a:lnTo>
                    <a:pt x="3230" y="15933"/>
                  </a:lnTo>
                  <a:lnTo>
                    <a:pt x="4214" y="14934"/>
                  </a:lnTo>
                  <a:lnTo>
                    <a:pt x="4257" y="14725"/>
                  </a:lnTo>
                  <a:lnTo>
                    <a:pt x="4699" y="14472"/>
                  </a:lnTo>
                  <a:lnTo>
                    <a:pt x="4747" y="13697"/>
                  </a:lnTo>
                  <a:lnTo>
                    <a:pt x="5752" y="12924"/>
                  </a:lnTo>
                  <a:lnTo>
                    <a:pt x="5851" y="12053"/>
                  </a:lnTo>
                  <a:lnTo>
                    <a:pt x="5692" y="11234"/>
                  </a:lnTo>
                  <a:lnTo>
                    <a:pt x="5767" y="10978"/>
                  </a:lnTo>
                  <a:lnTo>
                    <a:pt x="6122" y="10418"/>
                  </a:lnTo>
                  <a:lnTo>
                    <a:pt x="6950" y="9282"/>
                  </a:lnTo>
                  <a:lnTo>
                    <a:pt x="7252" y="8173"/>
                  </a:lnTo>
                  <a:lnTo>
                    <a:pt x="7131" y="7890"/>
                  </a:lnTo>
                  <a:lnTo>
                    <a:pt x="6456" y="8179"/>
                  </a:lnTo>
                  <a:lnTo>
                    <a:pt x="6213" y="7977"/>
                  </a:lnTo>
                  <a:lnTo>
                    <a:pt x="6109" y="7974"/>
                  </a:lnTo>
                  <a:lnTo>
                    <a:pt x="6163" y="7762"/>
                  </a:lnTo>
                  <a:lnTo>
                    <a:pt x="5627" y="7333"/>
                  </a:lnTo>
                  <a:lnTo>
                    <a:pt x="5378" y="6803"/>
                  </a:lnTo>
                  <a:lnTo>
                    <a:pt x="4983" y="6102"/>
                  </a:lnTo>
                  <a:lnTo>
                    <a:pt x="4759" y="5913"/>
                  </a:lnTo>
                  <a:lnTo>
                    <a:pt x="4005" y="4831"/>
                  </a:lnTo>
                  <a:lnTo>
                    <a:pt x="4360" y="5137"/>
                  </a:lnTo>
                  <a:lnTo>
                    <a:pt x="4330" y="4899"/>
                  </a:lnTo>
                  <a:lnTo>
                    <a:pt x="4373" y="4872"/>
                  </a:lnTo>
                  <a:lnTo>
                    <a:pt x="4385" y="5081"/>
                  </a:lnTo>
                  <a:lnTo>
                    <a:pt x="5335" y="6265"/>
                  </a:lnTo>
                  <a:lnTo>
                    <a:pt x="5998" y="7095"/>
                  </a:lnTo>
                  <a:lnTo>
                    <a:pt x="6216" y="7765"/>
                  </a:lnTo>
                  <a:lnTo>
                    <a:pt x="6823" y="7519"/>
                  </a:lnTo>
                  <a:lnTo>
                    <a:pt x="7225" y="7052"/>
                  </a:lnTo>
                  <a:lnTo>
                    <a:pt x="7585" y="6638"/>
                  </a:lnTo>
                  <a:lnTo>
                    <a:pt x="7585" y="6072"/>
                  </a:lnTo>
                  <a:lnTo>
                    <a:pt x="7153" y="5679"/>
                  </a:lnTo>
                  <a:lnTo>
                    <a:pt x="7000" y="5454"/>
                  </a:lnTo>
                  <a:lnTo>
                    <a:pt x="6934" y="5741"/>
                  </a:lnTo>
                  <a:lnTo>
                    <a:pt x="6608" y="5660"/>
                  </a:lnTo>
                  <a:lnTo>
                    <a:pt x="6514" y="5402"/>
                  </a:lnTo>
                  <a:lnTo>
                    <a:pt x="6558" y="5638"/>
                  </a:lnTo>
                  <a:lnTo>
                    <a:pt x="6057" y="5003"/>
                  </a:lnTo>
                  <a:lnTo>
                    <a:pt x="5958" y="4794"/>
                  </a:lnTo>
                  <a:lnTo>
                    <a:pt x="6141" y="4776"/>
                  </a:lnTo>
                  <a:lnTo>
                    <a:pt x="6729" y="5311"/>
                  </a:lnTo>
                  <a:lnTo>
                    <a:pt x="7187" y="5489"/>
                  </a:lnTo>
                  <a:lnTo>
                    <a:pt x="7542" y="5561"/>
                  </a:lnTo>
                  <a:lnTo>
                    <a:pt x="7922" y="5576"/>
                  </a:lnTo>
                  <a:lnTo>
                    <a:pt x="8115" y="5807"/>
                  </a:lnTo>
                  <a:lnTo>
                    <a:pt x="8299" y="5918"/>
                  </a:lnTo>
                  <a:lnTo>
                    <a:pt x="8262" y="6056"/>
                  </a:lnTo>
                  <a:lnTo>
                    <a:pt x="8470" y="6333"/>
                  </a:lnTo>
                  <a:lnTo>
                    <a:pt x="8517" y="6248"/>
                  </a:lnTo>
                  <a:lnTo>
                    <a:pt x="8489" y="6062"/>
                  </a:lnTo>
                  <a:lnTo>
                    <a:pt x="8850" y="7073"/>
                  </a:lnTo>
                  <a:lnTo>
                    <a:pt x="9335" y="8550"/>
                  </a:lnTo>
                  <a:lnTo>
                    <a:pt x="9435" y="8657"/>
                  </a:lnTo>
                  <a:close/>
                </a:path>
              </a:pathLst>
            </a:custGeom>
            <a:solidFill>
              <a:srgbClr val="D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1" name="Freeform 9"/>
            <p:cNvSpPr>
              <a:spLocks/>
            </p:cNvSpPr>
            <p:nvPr/>
          </p:nvSpPr>
          <p:spPr bwMode="auto">
            <a:xfrm>
              <a:off x="3995" y="1133"/>
              <a:ext cx="1180" cy="2015"/>
            </a:xfrm>
            <a:custGeom>
              <a:avLst/>
              <a:gdLst>
                <a:gd name="T0" fmla="*/ 0 w 9435"/>
                <a:gd name="T1" fmla="*/ 0 h 16121"/>
                <a:gd name="T2" fmla="*/ 0 w 9435"/>
                <a:gd name="T3" fmla="*/ 0 h 16121"/>
                <a:gd name="T4" fmla="*/ 0 w 9435"/>
                <a:gd name="T5" fmla="*/ 0 h 16121"/>
                <a:gd name="T6" fmla="*/ 0 w 9435"/>
                <a:gd name="T7" fmla="*/ 0 h 16121"/>
                <a:gd name="T8" fmla="*/ 0 w 9435"/>
                <a:gd name="T9" fmla="*/ 0 h 16121"/>
                <a:gd name="T10" fmla="*/ 0 w 9435"/>
                <a:gd name="T11" fmla="*/ 0 h 16121"/>
                <a:gd name="T12" fmla="*/ 0 w 9435"/>
                <a:gd name="T13" fmla="*/ 0 h 16121"/>
                <a:gd name="T14" fmla="*/ 0 w 9435"/>
                <a:gd name="T15" fmla="*/ 0 h 16121"/>
                <a:gd name="T16" fmla="*/ 0 w 9435"/>
                <a:gd name="T17" fmla="*/ 0 h 16121"/>
                <a:gd name="T18" fmla="*/ 0 w 9435"/>
                <a:gd name="T19" fmla="*/ 0 h 16121"/>
                <a:gd name="T20" fmla="*/ 0 w 9435"/>
                <a:gd name="T21" fmla="*/ 0 h 16121"/>
                <a:gd name="T22" fmla="*/ 0 w 9435"/>
                <a:gd name="T23" fmla="*/ 0 h 16121"/>
                <a:gd name="T24" fmla="*/ 0 w 9435"/>
                <a:gd name="T25" fmla="*/ 0 h 16121"/>
                <a:gd name="T26" fmla="*/ 0 w 9435"/>
                <a:gd name="T27" fmla="*/ 0 h 16121"/>
                <a:gd name="T28" fmla="*/ 0 w 9435"/>
                <a:gd name="T29" fmla="*/ 0 h 16121"/>
                <a:gd name="T30" fmla="*/ 0 w 9435"/>
                <a:gd name="T31" fmla="*/ 0 h 16121"/>
                <a:gd name="T32" fmla="*/ 0 w 9435"/>
                <a:gd name="T33" fmla="*/ 0 h 16121"/>
                <a:gd name="T34" fmla="*/ 0 w 9435"/>
                <a:gd name="T35" fmla="*/ 0 h 16121"/>
                <a:gd name="T36" fmla="*/ 0 w 9435"/>
                <a:gd name="T37" fmla="*/ 0 h 16121"/>
                <a:gd name="T38" fmla="*/ 0 w 9435"/>
                <a:gd name="T39" fmla="*/ 0 h 16121"/>
                <a:gd name="T40" fmla="*/ 0 w 9435"/>
                <a:gd name="T41" fmla="*/ 0 h 16121"/>
                <a:gd name="T42" fmla="*/ 0 w 9435"/>
                <a:gd name="T43" fmla="*/ 0 h 16121"/>
                <a:gd name="T44" fmla="*/ 0 w 9435"/>
                <a:gd name="T45" fmla="*/ 0 h 16121"/>
                <a:gd name="T46" fmla="*/ 0 w 9435"/>
                <a:gd name="T47" fmla="*/ 0 h 16121"/>
                <a:gd name="T48" fmla="*/ 0 w 9435"/>
                <a:gd name="T49" fmla="*/ 0 h 16121"/>
                <a:gd name="T50" fmla="*/ 0 w 9435"/>
                <a:gd name="T51" fmla="*/ 0 h 16121"/>
                <a:gd name="T52" fmla="*/ 0 w 9435"/>
                <a:gd name="T53" fmla="*/ 0 h 16121"/>
                <a:gd name="T54" fmla="*/ 0 w 9435"/>
                <a:gd name="T55" fmla="*/ 0 h 16121"/>
                <a:gd name="T56" fmla="*/ 0 w 9435"/>
                <a:gd name="T57" fmla="*/ 0 h 16121"/>
                <a:gd name="T58" fmla="*/ 0 w 9435"/>
                <a:gd name="T59" fmla="*/ 0 h 16121"/>
                <a:gd name="T60" fmla="*/ 0 w 9435"/>
                <a:gd name="T61" fmla="*/ 0 h 16121"/>
                <a:gd name="T62" fmla="*/ 0 w 9435"/>
                <a:gd name="T63" fmla="*/ 0 h 16121"/>
                <a:gd name="T64" fmla="*/ 0 w 9435"/>
                <a:gd name="T65" fmla="*/ 0 h 16121"/>
                <a:gd name="T66" fmla="*/ 0 w 9435"/>
                <a:gd name="T67" fmla="*/ 0 h 16121"/>
                <a:gd name="T68" fmla="*/ 0 w 9435"/>
                <a:gd name="T69" fmla="*/ 0 h 16121"/>
                <a:gd name="T70" fmla="*/ 0 w 9435"/>
                <a:gd name="T71" fmla="*/ 0 h 16121"/>
                <a:gd name="T72" fmla="*/ 0 w 9435"/>
                <a:gd name="T73" fmla="*/ 0 h 16121"/>
                <a:gd name="T74" fmla="*/ 0 w 9435"/>
                <a:gd name="T75" fmla="*/ 0 h 16121"/>
                <a:gd name="T76" fmla="*/ 0 w 9435"/>
                <a:gd name="T77" fmla="*/ 0 h 16121"/>
                <a:gd name="T78" fmla="*/ 0 w 9435"/>
                <a:gd name="T79" fmla="*/ 0 h 16121"/>
                <a:gd name="T80" fmla="*/ 0 w 9435"/>
                <a:gd name="T81" fmla="*/ 0 h 16121"/>
                <a:gd name="T82" fmla="*/ 0 w 9435"/>
                <a:gd name="T83" fmla="*/ 0 h 16121"/>
                <a:gd name="T84" fmla="*/ 0 w 9435"/>
                <a:gd name="T85" fmla="*/ 0 h 16121"/>
                <a:gd name="T86" fmla="*/ 0 w 9435"/>
                <a:gd name="T87" fmla="*/ 0 h 16121"/>
                <a:gd name="T88" fmla="*/ 0 w 9435"/>
                <a:gd name="T89" fmla="*/ 0 h 16121"/>
                <a:gd name="T90" fmla="*/ 0 w 9435"/>
                <a:gd name="T91" fmla="*/ 0 h 16121"/>
                <a:gd name="T92" fmla="*/ 0 w 9435"/>
                <a:gd name="T93" fmla="*/ 0 h 16121"/>
                <a:gd name="T94" fmla="*/ 0 w 9435"/>
                <a:gd name="T95" fmla="*/ 0 h 16121"/>
                <a:gd name="T96" fmla="*/ 0 w 9435"/>
                <a:gd name="T97" fmla="*/ 0 h 16121"/>
                <a:gd name="T98" fmla="*/ 0 w 9435"/>
                <a:gd name="T99" fmla="*/ 0 h 16121"/>
                <a:gd name="T100" fmla="*/ 0 w 9435"/>
                <a:gd name="T101" fmla="*/ 0 h 16121"/>
                <a:gd name="T102" fmla="*/ 0 w 9435"/>
                <a:gd name="T103" fmla="*/ 0 h 16121"/>
                <a:gd name="T104" fmla="*/ 0 w 9435"/>
                <a:gd name="T105" fmla="*/ 0 h 16121"/>
                <a:gd name="T106" fmla="*/ 0 w 9435"/>
                <a:gd name="T107" fmla="*/ 0 h 16121"/>
                <a:gd name="T108" fmla="*/ 0 w 9435"/>
                <a:gd name="T109" fmla="*/ 0 h 16121"/>
                <a:gd name="T110" fmla="*/ 0 w 9435"/>
                <a:gd name="T111" fmla="*/ 0 h 16121"/>
                <a:gd name="T112" fmla="*/ 0 w 9435"/>
                <a:gd name="T113" fmla="*/ 0 h 16121"/>
                <a:gd name="T114" fmla="*/ 0 w 9435"/>
                <a:gd name="T115" fmla="*/ 0 h 161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435" h="16121">
                  <a:moveTo>
                    <a:pt x="9435" y="8657"/>
                  </a:moveTo>
                  <a:lnTo>
                    <a:pt x="9369" y="8248"/>
                  </a:lnTo>
                  <a:lnTo>
                    <a:pt x="9288" y="7842"/>
                  </a:lnTo>
                  <a:lnTo>
                    <a:pt x="9191" y="7439"/>
                  </a:lnTo>
                  <a:lnTo>
                    <a:pt x="9077" y="7039"/>
                  </a:lnTo>
                  <a:lnTo>
                    <a:pt x="8948" y="6643"/>
                  </a:lnTo>
                  <a:lnTo>
                    <a:pt x="8802" y="6251"/>
                  </a:lnTo>
                  <a:lnTo>
                    <a:pt x="8641" y="5864"/>
                  </a:lnTo>
                  <a:lnTo>
                    <a:pt x="8464" y="5482"/>
                  </a:lnTo>
                  <a:lnTo>
                    <a:pt x="8269" y="5107"/>
                  </a:lnTo>
                  <a:lnTo>
                    <a:pt x="8059" y="4739"/>
                  </a:lnTo>
                  <a:lnTo>
                    <a:pt x="7833" y="4376"/>
                  </a:lnTo>
                  <a:lnTo>
                    <a:pt x="7591" y="4022"/>
                  </a:lnTo>
                  <a:lnTo>
                    <a:pt x="7333" y="3675"/>
                  </a:lnTo>
                  <a:lnTo>
                    <a:pt x="7058" y="3336"/>
                  </a:lnTo>
                  <a:lnTo>
                    <a:pt x="6767" y="3008"/>
                  </a:lnTo>
                  <a:lnTo>
                    <a:pt x="6461" y="2688"/>
                  </a:lnTo>
                  <a:lnTo>
                    <a:pt x="6238" y="2472"/>
                  </a:lnTo>
                  <a:lnTo>
                    <a:pt x="6012" y="2264"/>
                  </a:lnTo>
                  <a:lnTo>
                    <a:pt x="5782" y="2064"/>
                  </a:lnTo>
                  <a:lnTo>
                    <a:pt x="5545" y="1872"/>
                  </a:lnTo>
                  <a:lnTo>
                    <a:pt x="5062" y="1511"/>
                  </a:lnTo>
                  <a:lnTo>
                    <a:pt x="4565" y="1183"/>
                  </a:lnTo>
                  <a:lnTo>
                    <a:pt x="4052" y="885"/>
                  </a:lnTo>
                  <a:lnTo>
                    <a:pt x="3527" y="618"/>
                  </a:lnTo>
                  <a:lnTo>
                    <a:pt x="2991" y="383"/>
                  </a:lnTo>
                  <a:lnTo>
                    <a:pt x="2445" y="179"/>
                  </a:lnTo>
                  <a:lnTo>
                    <a:pt x="2121" y="142"/>
                  </a:lnTo>
                  <a:lnTo>
                    <a:pt x="2134" y="286"/>
                  </a:lnTo>
                  <a:lnTo>
                    <a:pt x="1941" y="248"/>
                  </a:lnTo>
                  <a:lnTo>
                    <a:pt x="1856" y="171"/>
                  </a:lnTo>
                  <a:lnTo>
                    <a:pt x="1828" y="208"/>
                  </a:lnTo>
                  <a:lnTo>
                    <a:pt x="2081" y="361"/>
                  </a:lnTo>
                  <a:lnTo>
                    <a:pt x="1863" y="379"/>
                  </a:lnTo>
                  <a:lnTo>
                    <a:pt x="2018" y="463"/>
                  </a:lnTo>
                  <a:lnTo>
                    <a:pt x="1726" y="410"/>
                  </a:lnTo>
                  <a:lnTo>
                    <a:pt x="1909" y="522"/>
                  </a:lnTo>
                  <a:lnTo>
                    <a:pt x="1654" y="463"/>
                  </a:lnTo>
                  <a:lnTo>
                    <a:pt x="1458" y="335"/>
                  </a:lnTo>
                  <a:lnTo>
                    <a:pt x="1225" y="260"/>
                  </a:lnTo>
                  <a:lnTo>
                    <a:pt x="1700" y="342"/>
                  </a:lnTo>
                  <a:lnTo>
                    <a:pt x="1772" y="260"/>
                  </a:lnTo>
                  <a:lnTo>
                    <a:pt x="925" y="84"/>
                  </a:lnTo>
                  <a:lnTo>
                    <a:pt x="897" y="53"/>
                  </a:lnTo>
                  <a:lnTo>
                    <a:pt x="738" y="15"/>
                  </a:lnTo>
                  <a:lnTo>
                    <a:pt x="642" y="0"/>
                  </a:lnTo>
                  <a:lnTo>
                    <a:pt x="530" y="9"/>
                  </a:lnTo>
                  <a:lnTo>
                    <a:pt x="209" y="115"/>
                  </a:lnTo>
                  <a:lnTo>
                    <a:pt x="0" y="299"/>
                  </a:lnTo>
                  <a:lnTo>
                    <a:pt x="586" y="986"/>
                  </a:lnTo>
                  <a:lnTo>
                    <a:pt x="769" y="940"/>
                  </a:lnTo>
                  <a:lnTo>
                    <a:pt x="533" y="906"/>
                  </a:lnTo>
                  <a:lnTo>
                    <a:pt x="798" y="880"/>
                  </a:lnTo>
                  <a:lnTo>
                    <a:pt x="508" y="634"/>
                  </a:lnTo>
                  <a:lnTo>
                    <a:pt x="829" y="364"/>
                  </a:lnTo>
                  <a:lnTo>
                    <a:pt x="981" y="432"/>
                  </a:lnTo>
                  <a:lnTo>
                    <a:pt x="798" y="610"/>
                  </a:lnTo>
                  <a:lnTo>
                    <a:pt x="953" y="802"/>
                  </a:lnTo>
                  <a:lnTo>
                    <a:pt x="1128" y="875"/>
                  </a:lnTo>
                  <a:lnTo>
                    <a:pt x="1492" y="805"/>
                  </a:lnTo>
                  <a:lnTo>
                    <a:pt x="1729" y="859"/>
                  </a:lnTo>
                  <a:lnTo>
                    <a:pt x="1586" y="906"/>
                  </a:lnTo>
                  <a:lnTo>
                    <a:pt x="1215" y="930"/>
                  </a:lnTo>
                  <a:lnTo>
                    <a:pt x="1427" y="1126"/>
                  </a:lnTo>
                  <a:lnTo>
                    <a:pt x="1150" y="1130"/>
                  </a:lnTo>
                  <a:lnTo>
                    <a:pt x="1259" y="1362"/>
                  </a:lnTo>
                  <a:lnTo>
                    <a:pt x="1121" y="1415"/>
                  </a:lnTo>
                  <a:lnTo>
                    <a:pt x="961" y="1442"/>
                  </a:lnTo>
                  <a:lnTo>
                    <a:pt x="1997" y="3410"/>
                  </a:lnTo>
                  <a:lnTo>
                    <a:pt x="2351" y="3512"/>
                  </a:lnTo>
                  <a:lnTo>
                    <a:pt x="2211" y="3505"/>
                  </a:lnTo>
                  <a:lnTo>
                    <a:pt x="2074" y="3555"/>
                  </a:lnTo>
                  <a:lnTo>
                    <a:pt x="2423" y="3763"/>
                  </a:lnTo>
                  <a:lnTo>
                    <a:pt x="2308" y="3596"/>
                  </a:lnTo>
                  <a:lnTo>
                    <a:pt x="2461" y="3502"/>
                  </a:lnTo>
                  <a:lnTo>
                    <a:pt x="2224" y="3409"/>
                  </a:lnTo>
                  <a:lnTo>
                    <a:pt x="2158" y="3175"/>
                  </a:lnTo>
                  <a:lnTo>
                    <a:pt x="2293" y="3141"/>
                  </a:lnTo>
                  <a:lnTo>
                    <a:pt x="2589" y="3138"/>
                  </a:lnTo>
                  <a:lnTo>
                    <a:pt x="2645" y="3235"/>
                  </a:lnTo>
                  <a:lnTo>
                    <a:pt x="2943" y="3100"/>
                  </a:lnTo>
                  <a:lnTo>
                    <a:pt x="2766" y="2963"/>
                  </a:lnTo>
                  <a:lnTo>
                    <a:pt x="2729" y="2721"/>
                  </a:lnTo>
                  <a:lnTo>
                    <a:pt x="2770" y="2531"/>
                  </a:lnTo>
                  <a:lnTo>
                    <a:pt x="2853" y="2263"/>
                  </a:lnTo>
                  <a:lnTo>
                    <a:pt x="2927" y="2387"/>
                  </a:lnTo>
                  <a:lnTo>
                    <a:pt x="3167" y="2434"/>
                  </a:lnTo>
                  <a:lnTo>
                    <a:pt x="3065" y="2502"/>
                  </a:lnTo>
                  <a:lnTo>
                    <a:pt x="3260" y="2630"/>
                  </a:lnTo>
                  <a:lnTo>
                    <a:pt x="3513" y="2553"/>
                  </a:lnTo>
                  <a:lnTo>
                    <a:pt x="3260" y="2400"/>
                  </a:lnTo>
                  <a:lnTo>
                    <a:pt x="3435" y="2309"/>
                  </a:lnTo>
                  <a:lnTo>
                    <a:pt x="3533" y="2284"/>
                  </a:lnTo>
                  <a:lnTo>
                    <a:pt x="3650" y="2282"/>
                  </a:lnTo>
                  <a:lnTo>
                    <a:pt x="3525" y="2338"/>
                  </a:lnTo>
                  <a:lnTo>
                    <a:pt x="3660" y="2418"/>
                  </a:lnTo>
                  <a:lnTo>
                    <a:pt x="3525" y="2531"/>
                  </a:lnTo>
                  <a:lnTo>
                    <a:pt x="4029" y="2770"/>
                  </a:lnTo>
                  <a:lnTo>
                    <a:pt x="4342" y="3029"/>
                  </a:lnTo>
                  <a:lnTo>
                    <a:pt x="3578" y="2948"/>
                  </a:lnTo>
                  <a:lnTo>
                    <a:pt x="3009" y="3076"/>
                  </a:lnTo>
                  <a:lnTo>
                    <a:pt x="2645" y="3250"/>
                  </a:lnTo>
                  <a:lnTo>
                    <a:pt x="2856" y="3464"/>
                  </a:lnTo>
                  <a:lnTo>
                    <a:pt x="2744" y="3493"/>
                  </a:lnTo>
                  <a:lnTo>
                    <a:pt x="3083" y="3676"/>
                  </a:lnTo>
                  <a:lnTo>
                    <a:pt x="2975" y="3726"/>
                  </a:lnTo>
                  <a:lnTo>
                    <a:pt x="3310" y="3814"/>
                  </a:lnTo>
                  <a:lnTo>
                    <a:pt x="3718" y="3826"/>
                  </a:lnTo>
                  <a:lnTo>
                    <a:pt x="4058" y="3689"/>
                  </a:lnTo>
                  <a:lnTo>
                    <a:pt x="4111" y="3842"/>
                  </a:lnTo>
                  <a:lnTo>
                    <a:pt x="4198" y="4035"/>
                  </a:lnTo>
                  <a:lnTo>
                    <a:pt x="4183" y="4274"/>
                  </a:lnTo>
                  <a:lnTo>
                    <a:pt x="4170" y="4554"/>
                  </a:lnTo>
                  <a:lnTo>
                    <a:pt x="2902" y="4505"/>
                  </a:lnTo>
                  <a:lnTo>
                    <a:pt x="2355" y="4300"/>
                  </a:lnTo>
                  <a:lnTo>
                    <a:pt x="3161" y="9799"/>
                  </a:lnTo>
                  <a:lnTo>
                    <a:pt x="2419" y="16121"/>
                  </a:lnTo>
                  <a:lnTo>
                    <a:pt x="3230" y="15933"/>
                  </a:lnTo>
                  <a:lnTo>
                    <a:pt x="4214" y="14934"/>
                  </a:lnTo>
                  <a:lnTo>
                    <a:pt x="4257" y="14725"/>
                  </a:lnTo>
                  <a:lnTo>
                    <a:pt x="4699" y="14472"/>
                  </a:lnTo>
                  <a:lnTo>
                    <a:pt x="4747" y="13697"/>
                  </a:lnTo>
                  <a:lnTo>
                    <a:pt x="5752" y="12924"/>
                  </a:lnTo>
                  <a:lnTo>
                    <a:pt x="5851" y="12053"/>
                  </a:lnTo>
                  <a:lnTo>
                    <a:pt x="5692" y="11234"/>
                  </a:lnTo>
                  <a:lnTo>
                    <a:pt x="5767" y="10978"/>
                  </a:lnTo>
                  <a:lnTo>
                    <a:pt x="6122" y="10418"/>
                  </a:lnTo>
                  <a:lnTo>
                    <a:pt x="6950" y="9282"/>
                  </a:lnTo>
                  <a:lnTo>
                    <a:pt x="7252" y="8173"/>
                  </a:lnTo>
                  <a:lnTo>
                    <a:pt x="7131" y="7890"/>
                  </a:lnTo>
                  <a:lnTo>
                    <a:pt x="6456" y="8179"/>
                  </a:lnTo>
                  <a:lnTo>
                    <a:pt x="6213" y="7977"/>
                  </a:lnTo>
                  <a:lnTo>
                    <a:pt x="6109" y="7974"/>
                  </a:lnTo>
                  <a:lnTo>
                    <a:pt x="6163" y="7762"/>
                  </a:lnTo>
                  <a:lnTo>
                    <a:pt x="5627" y="7333"/>
                  </a:lnTo>
                  <a:lnTo>
                    <a:pt x="5378" y="6803"/>
                  </a:lnTo>
                  <a:lnTo>
                    <a:pt x="4983" y="6102"/>
                  </a:lnTo>
                  <a:lnTo>
                    <a:pt x="4759" y="5913"/>
                  </a:lnTo>
                  <a:lnTo>
                    <a:pt x="4005" y="4831"/>
                  </a:lnTo>
                  <a:lnTo>
                    <a:pt x="4360" y="5137"/>
                  </a:lnTo>
                  <a:lnTo>
                    <a:pt x="4330" y="4899"/>
                  </a:lnTo>
                  <a:lnTo>
                    <a:pt x="4373" y="4872"/>
                  </a:lnTo>
                  <a:lnTo>
                    <a:pt x="4385" y="5081"/>
                  </a:lnTo>
                  <a:lnTo>
                    <a:pt x="5335" y="6265"/>
                  </a:lnTo>
                  <a:lnTo>
                    <a:pt x="5998" y="7095"/>
                  </a:lnTo>
                  <a:lnTo>
                    <a:pt x="6216" y="7765"/>
                  </a:lnTo>
                  <a:lnTo>
                    <a:pt x="6823" y="7519"/>
                  </a:lnTo>
                  <a:lnTo>
                    <a:pt x="7225" y="7052"/>
                  </a:lnTo>
                  <a:lnTo>
                    <a:pt x="7585" y="6638"/>
                  </a:lnTo>
                  <a:lnTo>
                    <a:pt x="7585" y="6072"/>
                  </a:lnTo>
                  <a:lnTo>
                    <a:pt x="7153" y="5679"/>
                  </a:lnTo>
                  <a:lnTo>
                    <a:pt x="7000" y="5454"/>
                  </a:lnTo>
                  <a:lnTo>
                    <a:pt x="6934" y="5741"/>
                  </a:lnTo>
                  <a:lnTo>
                    <a:pt x="6608" y="5660"/>
                  </a:lnTo>
                  <a:lnTo>
                    <a:pt x="6514" y="5402"/>
                  </a:lnTo>
                  <a:lnTo>
                    <a:pt x="6558" y="5638"/>
                  </a:lnTo>
                  <a:lnTo>
                    <a:pt x="6057" y="5003"/>
                  </a:lnTo>
                  <a:lnTo>
                    <a:pt x="5958" y="4794"/>
                  </a:lnTo>
                  <a:lnTo>
                    <a:pt x="6141" y="4776"/>
                  </a:lnTo>
                  <a:lnTo>
                    <a:pt x="6729" y="5311"/>
                  </a:lnTo>
                  <a:lnTo>
                    <a:pt x="7187" y="5489"/>
                  </a:lnTo>
                  <a:lnTo>
                    <a:pt x="7542" y="5561"/>
                  </a:lnTo>
                  <a:lnTo>
                    <a:pt x="7922" y="5576"/>
                  </a:lnTo>
                  <a:lnTo>
                    <a:pt x="8115" y="5807"/>
                  </a:lnTo>
                  <a:lnTo>
                    <a:pt x="8299" y="5918"/>
                  </a:lnTo>
                  <a:lnTo>
                    <a:pt x="8262" y="6056"/>
                  </a:lnTo>
                  <a:lnTo>
                    <a:pt x="8470" y="6333"/>
                  </a:lnTo>
                  <a:lnTo>
                    <a:pt x="8517" y="6248"/>
                  </a:lnTo>
                  <a:lnTo>
                    <a:pt x="8489" y="6062"/>
                  </a:lnTo>
                  <a:lnTo>
                    <a:pt x="8850" y="7073"/>
                  </a:lnTo>
                  <a:lnTo>
                    <a:pt x="9335" y="8550"/>
                  </a:lnTo>
                  <a:lnTo>
                    <a:pt x="9435" y="8657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10"/>
            <p:cNvSpPr>
              <a:spLocks/>
            </p:cNvSpPr>
            <p:nvPr/>
          </p:nvSpPr>
          <p:spPr bwMode="auto">
            <a:xfrm>
              <a:off x="4568" y="1418"/>
              <a:ext cx="165" cy="180"/>
            </a:xfrm>
            <a:custGeom>
              <a:avLst/>
              <a:gdLst>
                <a:gd name="T0" fmla="*/ 0 w 1317"/>
                <a:gd name="T1" fmla="*/ 0 h 1438"/>
                <a:gd name="T2" fmla="*/ 0 w 1317"/>
                <a:gd name="T3" fmla="*/ 0 h 1438"/>
                <a:gd name="T4" fmla="*/ 0 w 1317"/>
                <a:gd name="T5" fmla="*/ 0 h 1438"/>
                <a:gd name="T6" fmla="*/ 0 w 1317"/>
                <a:gd name="T7" fmla="*/ 0 h 1438"/>
                <a:gd name="T8" fmla="*/ 0 w 1317"/>
                <a:gd name="T9" fmla="*/ 0 h 1438"/>
                <a:gd name="T10" fmla="*/ 0 w 1317"/>
                <a:gd name="T11" fmla="*/ 0 h 1438"/>
                <a:gd name="T12" fmla="*/ 0 w 1317"/>
                <a:gd name="T13" fmla="*/ 0 h 1438"/>
                <a:gd name="T14" fmla="*/ 0 w 1317"/>
                <a:gd name="T15" fmla="*/ 0 h 1438"/>
                <a:gd name="T16" fmla="*/ 0 w 1317"/>
                <a:gd name="T17" fmla="*/ 0 h 1438"/>
                <a:gd name="T18" fmla="*/ 0 w 1317"/>
                <a:gd name="T19" fmla="*/ 0 h 1438"/>
                <a:gd name="T20" fmla="*/ 0 w 1317"/>
                <a:gd name="T21" fmla="*/ 0 h 1438"/>
                <a:gd name="T22" fmla="*/ 0 w 1317"/>
                <a:gd name="T23" fmla="*/ 0 h 1438"/>
                <a:gd name="T24" fmla="*/ 0 w 1317"/>
                <a:gd name="T25" fmla="*/ 0 h 1438"/>
                <a:gd name="T26" fmla="*/ 0 w 1317"/>
                <a:gd name="T27" fmla="*/ 0 h 1438"/>
                <a:gd name="T28" fmla="*/ 0 w 1317"/>
                <a:gd name="T29" fmla="*/ 0 h 1438"/>
                <a:gd name="T30" fmla="*/ 0 w 1317"/>
                <a:gd name="T31" fmla="*/ 0 h 14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7" h="1438">
                  <a:moveTo>
                    <a:pt x="1317" y="1345"/>
                  </a:moveTo>
                  <a:lnTo>
                    <a:pt x="925" y="897"/>
                  </a:lnTo>
                  <a:lnTo>
                    <a:pt x="1037" y="813"/>
                  </a:lnTo>
                  <a:lnTo>
                    <a:pt x="812" y="719"/>
                  </a:lnTo>
                  <a:lnTo>
                    <a:pt x="306" y="329"/>
                  </a:lnTo>
                  <a:lnTo>
                    <a:pt x="423" y="336"/>
                  </a:lnTo>
                  <a:lnTo>
                    <a:pt x="473" y="230"/>
                  </a:lnTo>
                  <a:lnTo>
                    <a:pt x="364" y="105"/>
                  </a:lnTo>
                  <a:lnTo>
                    <a:pt x="121" y="0"/>
                  </a:lnTo>
                  <a:lnTo>
                    <a:pt x="38" y="96"/>
                  </a:lnTo>
                  <a:lnTo>
                    <a:pt x="0" y="336"/>
                  </a:lnTo>
                  <a:lnTo>
                    <a:pt x="427" y="703"/>
                  </a:lnTo>
                  <a:lnTo>
                    <a:pt x="738" y="927"/>
                  </a:lnTo>
                  <a:lnTo>
                    <a:pt x="763" y="1186"/>
                  </a:lnTo>
                  <a:lnTo>
                    <a:pt x="1121" y="1438"/>
                  </a:lnTo>
                  <a:lnTo>
                    <a:pt x="1317" y="1345"/>
                  </a:lnTo>
                  <a:close/>
                </a:path>
              </a:pathLst>
            </a:custGeom>
            <a:solidFill>
              <a:srgbClr val="9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3" name="Freeform 11"/>
            <p:cNvSpPr>
              <a:spLocks/>
            </p:cNvSpPr>
            <p:nvPr/>
          </p:nvSpPr>
          <p:spPr bwMode="auto">
            <a:xfrm>
              <a:off x="4568" y="1418"/>
              <a:ext cx="165" cy="180"/>
            </a:xfrm>
            <a:custGeom>
              <a:avLst/>
              <a:gdLst>
                <a:gd name="T0" fmla="*/ 0 w 1317"/>
                <a:gd name="T1" fmla="*/ 0 h 1438"/>
                <a:gd name="T2" fmla="*/ 0 w 1317"/>
                <a:gd name="T3" fmla="*/ 0 h 1438"/>
                <a:gd name="T4" fmla="*/ 0 w 1317"/>
                <a:gd name="T5" fmla="*/ 0 h 1438"/>
                <a:gd name="T6" fmla="*/ 0 w 1317"/>
                <a:gd name="T7" fmla="*/ 0 h 1438"/>
                <a:gd name="T8" fmla="*/ 0 w 1317"/>
                <a:gd name="T9" fmla="*/ 0 h 1438"/>
                <a:gd name="T10" fmla="*/ 0 w 1317"/>
                <a:gd name="T11" fmla="*/ 0 h 1438"/>
                <a:gd name="T12" fmla="*/ 0 w 1317"/>
                <a:gd name="T13" fmla="*/ 0 h 1438"/>
                <a:gd name="T14" fmla="*/ 0 w 1317"/>
                <a:gd name="T15" fmla="*/ 0 h 1438"/>
                <a:gd name="T16" fmla="*/ 0 w 1317"/>
                <a:gd name="T17" fmla="*/ 0 h 1438"/>
                <a:gd name="T18" fmla="*/ 0 w 1317"/>
                <a:gd name="T19" fmla="*/ 0 h 1438"/>
                <a:gd name="T20" fmla="*/ 0 w 1317"/>
                <a:gd name="T21" fmla="*/ 0 h 1438"/>
                <a:gd name="T22" fmla="*/ 0 w 1317"/>
                <a:gd name="T23" fmla="*/ 0 h 1438"/>
                <a:gd name="T24" fmla="*/ 0 w 1317"/>
                <a:gd name="T25" fmla="*/ 0 h 1438"/>
                <a:gd name="T26" fmla="*/ 0 w 1317"/>
                <a:gd name="T27" fmla="*/ 0 h 1438"/>
                <a:gd name="T28" fmla="*/ 0 w 1317"/>
                <a:gd name="T29" fmla="*/ 0 h 1438"/>
                <a:gd name="T30" fmla="*/ 0 w 1317"/>
                <a:gd name="T31" fmla="*/ 0 h 14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7" h="1438">
                  <a:moveTo>
                    <a:pt x="1317" y="1345"/>
                  </a:moveTo>
                  <a:lnTo>
                    <a:pt x="925" y="897"/>
                  </a:lnTo>
                  <a:lnTo>
                    <a:pt x="1037" y="813"/>
                  </a:lnTo>
                  <a:lnTo>
                    <a:pt x="812" y="719"/>
                  </a:lnTo>
                  <a:lnTo>
                    <a:pt x="306" y="329"/>
                  </a:lnTo>
                  <a:lnTo>
                    <a:pt x="423" y="336"/>
                  </a:lnTo>
                  <a:lnTo>
                    <a:pt x="473" y="230"/>
                  </a:lnTo>
                  <a:lnTo>
                    <a:pt x="364" y="105"/>
                  </a:lnTo>
                  <a:lnTo>
                    <a:pt x="121" y="0"/>
                  </a:lnTo>
                  <a:lnTo>
                    <a:pt x="38" y="96"/>
                  </a:lnTo>
                  <a:lnTo>
                    <a:pt x="0" y="336"/>
                  </a:lnTo>
                  <a:lnTo>
                    <a:pt x="427" y="703"/>
                  </a:lnTo>
                  <a:lnTo>
                    <a:pt x="738" y="927"/>
                  </a:lnTo>
                  <a:lnTo>
                    <a:pt x="763" y="1186"/>
                  </a:lnTo>
                  <a:lnTo>
                    <a:pt x="1121" y="1438"/>
                  </a:lnTo>
                  <a:lnTo>
                    <a:pt x="1317" y="1345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4" name="Freeform 12"/>
            <p:cNvSpPr>
              <a:spLocks/>
            </p:cNvSpPr>
            <p:nvPr/>
          </p:nvSpPr>
          <p:spPr bwMode="auto">
            <a:xfrm>
              <a:off x="4459" y="1619"/>
              <a:ext cx="32" cy="20"/>
            </a:xfrm>
            <a:custGeom>
              <a:avLst/>
              <a:gdLst>
                <a:gd name="T0" fmla="*/ 0 w 258"/>
                <a:gd name="T1" fmla="*/ 0 h 164"/>
                <a:gd name="T2" fmla="*/ 0 w 258"/>
                <a:gd name="T3" fmla="*/ 0 h 164"/>
                <a:gd name="T4" fmla="*/ 0 w 258"/>
                <a:gd name="T5" fmla="*/ 0 h 164"/>
                <a:gd name="T6" fmla="*/ 0 w 258"/>
                <a:gd name="T7" fmla="*/ 0 h 1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4">
                  <a:moveTo>
                    <a:pt x="258" y="0"/>
                  </a:moveTo>
                  <a:lnTo>
                    <a:pt x="125" y="164"/>
                  </a:lnTo>
                  <a:lnTo>
                    <a:pt x="0" y="89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D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5" name="Freeform 13"/>
            <p:cNvSpPr>
              <a:spLocks/>
            </p:cNvSpPr>
            <p:nvPr/>
          </p:nvSpPr>
          <p:spPr bwMode="auto">
            <a:xfrm>
              <a:off x="4459" y="1619"/>
              <a:ext cx="32" cy="20"/>
            </a:xfrm>
            <a:custGeom>
              <a:avLst/>
              <a:gdLst>
                <a:gd name="T0" fmla="*/ 0 w 258"/>
                <a:gd name="T1" fmla="*/ 0 h 164"/>
                <a:gd name="T2" fmla="*/ 0 w 258"/>
                <a:gd name="T3" fmla="*/ 0 h 164"/>
                <a:gd name="T4" fmla="*/ 0 w 258"/>
                <a:gd name="T5" fmla="*/ 0 h 164"/>
                <a:gd name="T6" fmla="*/ 0 w 258"/>
                <a:gd name="T7" fmla="*/ 0 h 1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4">
                  <a:moveTo>
                    <a:pt x="258" y="0"/>
                  </a:moveTo>
                  <a:lnTo>
                    <a:pt x="125" y="164"/>
                  </a:lnTo>
                  <a:lnTo>
                    <a:pt x="0" y="89"/>
                  </a:lnTo>
                  <a:lnTo>
                    <a:pt x="258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6" name="Freeform 14"/>
            <p:cNvSpPr>
              <a:spLocks/>
            </p:cNvSpPr>
            <p:nvPr/>
          </p:nvSpPr>
          <p:spPr bwMode="auto">
            <a:xfrm>
              <a:off x="4717" y="2673"/>
              <a:ext cx="152" cy="288"/>
            </a:xfrm>
            <a:custGeom>
              <a:avLst/>
              <a:gdLst>
                <a:gd name="T0" fmla="*/ 0 w 1217"/>
                <a:gd name="T1" fmla="*/ 0 h 2300"/>
                <a:gd name="T2" fmla="*/ 0 w 1217"/>
                <a:gd name="T3" fmla="*/ 0 h 2300"/>
                <a:gd name="T4" fmla="*/ 0 w 1217"/>
                <a:gd name="T5" fmla="*/ 0 h 2300"/>
                <a:gd name="T6" fmla="*/ 0 w 1217"/>
                <a:gd name="T7" fmla="*/ 0 h 2300"/>
                <a:gd name="T8" fmla="*/ 0 w 1217"/>
                <a:gd name="T9" fmla="*/ 0 h 2300"/>
                <a:gd name="T10" fmla="*/ 0 w 1217"/>
                <a:gd name="T11" fmla="*/ 0 h 2300"/>
                <a:gd name="T12" fmla="*/ 0 w 1217"/>
                <a:gd name="T13" fmla="*/ 0 h 2300"/>
                <a:gd name="T14" fmla="*/ 0 w 1217"/>
                <a:gd name="T15" fmla="*/ 0 h 2300"/>
                <a:gd name="T16" fmla="*/ 0 w 1217"/>
                <a:gd name="T17" fmla="*/ 0 h 2300"/>
                <a:gd name="T18" fmla="*/ 0 w 1217"/>
                <a:gd name="T19" fmla="*/ 0 h 23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17" h="2300">
                  <a:moveTo>
                    <a:pt x="65" y="1768"/>
                  </a:moveTo>
                  <a:lnTo>
                    <a:pt x="304" y="1432"/>
                  </a:lnTo>
                  <a:lnTo>
                    <a:pt x="448" y="766"/>
                  </a:lnTo>
                  <a:lnTo>
                    <a:pt x="940" y="511"/>
                  </a:lnTo>
                  <a:lnTo>
                    <a:pt x="1186" y="0"/>
                  </a:lnTo>
                  <a:lnTo>
                    <a:pt x="1217" y="610"/>
                  </a:lnTo>
                  <a:lnTo>
                    <a:pt x="1105" y="653"/>
                  </a:lnTo>
                  <a:lnTo>
                    <a:pt x="361" y="2300"/>
                  </a:lnTo>
                  <a:lnTo>
                    <a:pt x="0" y="2295"/>
                  </a:lnTo>
                  <a:lnTo>
                    <a:pt x="65" y="1768"/>
                  </a:lnTo>
                  <a:close/>
                </a:path>
              </a:pathLst>
            </a:custGeom>
            <a:solidFill>
              <a:srgbClr val="D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7" name="Freeform 15"/>
            <p:cNvSpPr>
              <a:spLocks/>
            </p:cNvSpPr>
            <p:nvPr/>
          </p:nvSpPr>
          <p:spPr bwMode="auto">
            <a:xfrm>
              <a:off x="4717" y="2673"/>
              <a:ext cx="152" cy="288"/>
            </a:xfrm>
            <a:custGeom>
              <a:avLst/>
              <a:gdLst>
                <a:gd name="T0" fmla="*/ 0 w 1217"/>
                <a:gd name="T1" fmla="*/ 0 h 2300"/>
                <a:gd name="T2" fmla="*/ 0 w 1217"/>
                <a:gd name="T3" fmla="*/ 0 h 2300"/>
                <a:gd name="T4" fmla="*/ 0 w 1217"/>
                <a:gd name="T5" fmla="*/ 0 h 2300"/>
                <a:gd name="T6" fmla="*/ 0 w 1217"/>
                <a:gd name="T7" fmla="*/ 0 h 2300"/>
                <a:gd name="T8" fmla="*/ 0 w 1217"/>
                <a:gd name="T9" fmla="*/ 0 h 2300"/>
                <a:gd name="T10" fmla="*/ 0 w 1217"/>
                <a:gd name="T11" fmla="*/ 0 h 2300"/>
                <a:gd name="T12" fmla="*/ 0 w 1217"/>
                <a:gd name="T13" fmla="*/ 0 h 2300"/>
                <a:gd name="T14" fmla="*/ 0 w 1217"/>
                <a:gd name="T15" fmla="*/ 0 h 2300"/>
                <a:gd name="T16" fmla="*/ 0 w 1217"/>
                <a:gd name="T17" fmla="*/ 0 h 2300"/>
                <a:gd name="T18" fmla="*/ 0 w 1217"/>
                <a:gd name="T19" fmla="*/ 0 h 23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17" h="2300">
                  <a:moveTo>
                    <a:pt x="65" y="1768"/>
                  </a:moveTo>
                  <a:lnTo>
                    <a:pt x="304" y="1432"/>
                  </a:lnTo>
                  <a:lnTo>
                    <a:pt x="448" y="766"/>
                  </a:lnTo>
                  <a:lnTo>
                    <a:pt x="940" y="511"/>
                  </a:lnTo>
                  <a:lnTo>
                    <a:pt x="1186" y="0"/>
                  </a:lnTo>
                  <a:lnTo>
                    <a:pt x="1217" y="610"/>
                  </a:lnTo>
                  <a:lnTo>
                    <a:pt x="1105" y="653"/>
                  </a:lnTo>
                  <a:lnTo>
                    <a:pt x="361" y="2300"/>
                  </a:lnTo>
                  <a:lnTo>
                    <a:pt x="0" y="2295"/>
                  </a:lnTo>
                  <a:lnTo>
                    <a:pt x="65" y="176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8" name="Freeform 16"/>
            <p:cNvSpPr>
              <a:spLocks/>
            </p:cNvSpPr>
            <p:nvPr/>
          </p:nvSpPr>
          <p:spPr bwMode="auto">
            <a:xfrm>
              <a:off x="3726" y="3617"/>
              <a:ext cx="588" cy="92"/>
            </a:xfrm>
            <a:custGeom>
              <a:avLst/>
              <a:gdLst>
                <a:gd name="T0" fmla="*/ 0 w 4706"/>
                <a:gd name="T1" fmla="*/ 0 h 738"/>
                <a:gd name="T2" fmla="*/ 0 w 4706"/>
                <a:gd name="T3" fmla="*/ 0 h 738"/>
                <a:gd name="T4" fmla="*/ 0 w 4706"/>
                <a:gd name="T5" fmla="*/ 0 h 738"/>
                <a:gd name="T6" fmla="*/ 0 w 4706"/>
                <a:gd name="T7" fmla="*/ 0 h 738"/>
                <a:gd name="T8" fmla="*/ 0 w 4706"/>
                <a:gd name="T9" fmla="*/ 0 h 738"/>
                <a:gd name="T10" fmla="*/ 0 w 4706"/>
                <a:gd name="T11" fmla="*/ 0 h 738"/>
                <a:gd name="T12" fmla="*/ 0 w 4706"/>
                <a:gd name="T13" fmla="*/ 0 h 738"/>
                <a:gd name="T14" fmla="*/ 0 w 4706"/>
                <a:gd name="T15" fmla="*/ 0 h 738"/>
                <a:gd name="T16" fmla="*/ 0 w 4706"/>
                <a:gd name="T17" fmla="*/ 0 h 738"/>
                <a:gd name="T18" fmla="*/ 0 w 4706"/>
                <a:gd name="T19" fmla="*/ 0 h 738"/>
                <a:gd name="T20" fmla="*/ 0 w 4706"/>
                <a:gd name="T21" fmla="*/ 0 h 738"/>
                <a:gd name="T22" fmla="*/ 0 w 4706"/>
                <a:gd name="T23" fmla="*/ 0 h 738"/>
                <a:gd name="T24" fmla="*/ 0 w 4706"/>
                <a:gd name="T25" fmla="*/ 0 h 738"/>
                <a:gd name="T26" fmla="*/ 0 w 4706"/>
                <a:gd name="T27" fmla="*/ 0 h 738"/>
                <a:gd name="T28" fmla="*/ 0 w 4706"/>
                <a:gd name="T29" fmla="*/ 0 h 738"/>
                <a:gd name="T30" fmla="*/ 0 w 4706"/>
                <a:gd name="T31" fmla="*/ 0 h 738"/>
                <a:gd name="T32" fmla="*/ 0 w 4706"/>
                <a:gd name="T33" fmla="*/ 0 h 738"/>
                <a:gd name="T34" fmla="*/ 0 w 4706"/>
                <a:gd name="T35" fmla="*/ 0 h 738"/>
                <a:gd name="T36" fmla="*/ 0 w 4706"/>
                <a:gd name="T37" fmla="*/ 0 h 738"/>
                <a:gd name="T38" fmla="*/ 0 w 4706"/>
                <a:gd name="T39" fmla="*/ 0 h 738"/>
                <a:gd name="T40" fmla="*/ 0 w 4706"/>
                <a:gd name="T41" fmla="*/ 0 h 738"/>
                <a:gd name="T42" fmla="*/ 0 w 4706"/>
                <a:gd name="T43" fmla="*/ 0 h 738"/>
                <a:gd name="T44" fmla="*/ 0 w 4706"/>
                <a:gd name="T45" fmla="*/ 0 h 7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06" h="738">
                  <a:moveTo>
                    <a:pt x="0" y="669"/>
                  </a:moveTo>
                  <a:lnTo>
                    <a:pt x="499" y="511"/>
                  </a:lnTo>
                  <a:lnTo>
                    <a:pt x="331" y="501"/>
                  </a:lnTo>
                  <a:lnTo>
                    <a:pt x="493" y="361"/>
                  </a:lnTo>
                  <a:lnTo>
                    <a:pt x="835" y="326"/>
                  </a:lnTo>
                  <a:lnTo>
                    <a:pt x="841" y="367"/>
                  </a:lnTo>
                  <a:lnTo>
                    <a:pt x="1196" y="374"/>
                  </a:lnTo>
                  <a:lnTo>
                    <a:pt x="1745" y="286"/>
                  </a:lnTo>
                  <a:lnTo>
                    <a:pt x="2607" y="314"/>
                  </a:lnTo>
                  <a:lnTo>
                    <a:pt x="3383" y="181"/>
                  </a:lnTo>
                  <a:lnTo>
                    <a:pt x="3467" y="280"/>
                  </a:lnTo>
                  <a:lnTo>
                    <a:pt x="3766" y="183"/>
                  </a:lnTo>
                  <a:lnTo>
                    <a:pt x="4410" y="87"/>
                  </a:lnTo>
                  <a:lnTo>
                    <a:pt x="4619" y="0"/>
                  </a:lnTo>
                  <a:lnTo>
                    <a:pt x="4706" y="135"/>
                  </a:lnTo>
                  <a:lnTo>
                    <a:pt x="4134" y="320"/>
                  </a:lnTo>
                  <a:lnTo>
                    <a:pt x="3554" y="471"/>
                  </a:lnTo>
                  <a:lnTo>
                    <a:pt x="2968" y="588"/>
                  </a:lnTo>
                  <a:lnTo>
                    <a:pt x="2378" y="672"/>
                  </a:lnTo>
                  <a:lnTo>
                    <a:pt x="1784" y="721"/>
                  </a:lnTo>
                  <a:lnTo>
                    <a:pt x="1188" y="738"/>
                  </a:lnTo>
                  <a:lnTo>
                    <a:pt x="594" y="720"/>
                  </a:lnTo>
                  <a:lnTo>
                    <a:pt x="0" y="6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9" name="Freeform 17"/>
            <p:cNvSpPr>
              <a:spLocks/>
            </p:cNvSpPr>
            <p:nvPr/>
          </p:nvSpPr>
          <p:spPr bwMode="auto">
            <a:xfrm>
              <a:off x="3726" y="3617"/>
              <a:ext cx="588" cy="92"/>
            </a:xfrm>
            <a:custGeom>
              <a:avLst/>
              <a:gdLst>
                <a:gd name="T0" fmla="*/ 0 w 4706"/>
                <a:gd name="T1" fmla="*/ 0 h 738"/>
                <a:gd name="T2" fmla="*/ 0 w 4706"/>
                <a:gd name="T3" fmla="*/ 0 h 738"/>
                <a:gd name="T4" fmla="*/ 0 w 4706"/>
                <a:gd name="T5" fmla="*/ 0 h 738"/>
                <a:gd name="T6" fmla="*/ 0 w 4706"/>
                <a:gd name="T7" fmla="*/ 0 h 738"/>
                <a:gd name="T8" fmla="*/ 0 w 4706"/>
                <a:gd name="T9" fmla="*/ 0 h 738"/>
                <a:gd name="T10" fmla="*/ 0 w 4706"/>
                <a:gd name="T11" fmla="*/ 0 h 738"/>
                <a:gd name="T12" fmla="*/ 0 w 4706"/>
                <a:gd name="T13" fmla="*/ 0 h 738"/>
                <a:gd name="T14" fmla="*/ 0 w 4706"/>
                <a:gd name="T15" fmla="*/ 0 h 738"/>
                <a:gd name="T16" fmla="*/ 0 w 4706"/>
                <a:gd name="T17" fmla="*/ 0 h 738"/>
                <a:gd name="T18" fmla="*/ 0 w 4706"/>
                <a:gd name="T19" fmla="*/ 0 h 738"/>
                <a:gd name="T20" fmla="*/ 0 w 4706"/>
                <a:gd name="T21" fmla="*/ 0 h 738"/>
                <a:gd name="T22" fmla="*/ 0 w 4706"/>
                <a:gd name="T23" fmla="*/ 0 h 738"/>
                <a:gd name="T24" fmla="*/ 0 w 4706"/>
                <a:gd name="T25" fmla="*/ 0 h 738"/>
                <a:gd name="T26" fmla="*/ 0 w 4706"/>
                <a:gd name="T27" fmla="*/ 0 h 738"/>
                <a:gd name="T28" fmla="*/ 0 w 4706"/>
                <a:gd name="T29" fmla="*/ 0 h 738"/>
                <a:gd name="T30" fmla="*/ 0 w 4706"/>
                <a:gd name="T31" fmla="*/ 0 h 738"/>
                <a:gd name="T32" fmla="*/ 0 w 4706"/>
                <a:gd name="T33" fmla="*/ 0 h 738"/>
                <a:gd name="T34" fmla="*/ 0 w 4706"/>
                <a:gd name="T35" fmla="*/ 0 h 738"/>
                <a:gd name="T36" fmla="*/ 0 w 4706"/>
                <a:gd name="T37" fmla="*/ 0 h 738"/>
                <a:gd name="T38" fmla="*/ 0 w 4706"/>
                <a:gd name="T39" fmla="*/ 0 h 738"/>
                <a:gd name="T40" fmla="*/ 0 w 4706"/>
                <a:gd name="T41" fmla="*/ 0 h 738"/>
                <a:gd name="T42" fmla="*/ 0 w 4706"/>
                <a:gd name="T43" fmla="*/ 0 h 738"/>
                <a:gd name="T44" fmla="*/ 0 w 4706"/>
                <a:gd name="T45" fmla="*/ 0 h 7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06" h="738">
                  <a:moveTo>
                    <a:pt x="0" y="669"/>
                  </a:moveTo>
                  <a:lnTo>
                    <a:pt x="499" y="511"/>
                  </a:lnTo>
                  <a:lnTo>
                    <a:pt x="331" y="501"/>
                  </a:lnTo>
                  <a:lnTo>
                    <a:pt x="493" y="361"/>
                  </a:lnTo>
                  <a:lnTo>
                    <a:pt x="835" y="326"/>
                  </a:lnTo>
                  <a:lnTo>
                    <a:pt x="841" y="367"/>
                  </a:lnTo>
                  <a:lnTo>
                    <a:pt x="1196" y="374"/>
                  </a:lnTo>
                  <a:lnTo>
                    <a:pt x="1745" y="286"/>
                  </a:lnTo>
                  <a:lnTo>
                    <a:pt x="2607" y="314"/>
                  </a:lnTo>
                  <a:lnTo>
                    <a:pt x="3383" y="181"/>
                  </a:lnTo>
                  <a:lnTo>
                    <a:pt x="3467" y="280"/>
                  </a:lnTo>
                  <a:lnTo>
                    <a:pt x="3766" y="183"/>
                  </a:lnTo>
                  <a:lnTo>
                    <a:pt x="4410" y="87"/>
                  </a:lnTo>
                  <a:lnTo>
                    <a:pt x="4619" y="0"/>
                  </a:lnTo>
                  <a:lnTo>
                    <a:pt x="4706" y="135"/>
                  </a:lnTo>
                  <a:lnTo>
                    <a:pt x="4134" y="320"/>
                  </a:lnTo>
                  <a:lnTo>
                    <a:pt x="3554" y="471"/>
                  </a:lnTo>
                  <a:lnTo>
                    <a:pt x="2968" y="588"/>
                  </a:lnTo>
                  <a:lnTo>
                    <a:pt x="2378" y="672"/>
                  </a:lnTo>
                  <a:lnTo>
                    <a:pt x="1784" y="721"/>
                  </a:lnTo>
                  <a:lnTo>
                    <a:pt x="1188" y="738"/>
                  </a:lnTo>
                  <a:lnTo>
                    <a:pt x="594" y="720"/>
                  </a:lnTo>
                  <a:lnTo>
                    <a:pt x="0" y="669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0" name="Freeform 18"/>
            <p:cNvSpPr>
              <a:spLocks/>
            </p:cNvSpPr>
            <p:nvPr/>
          </p:nvSpPr>
          <p:spPr bwMode="auto">
            <a:xfrm>
              <a:off x="2563" y="1085"/>
              <a:ext cx="1308" cy="2624"/>
            </a:xfrm>
            <a:custGeom>
              <a:avLst/>
              <a:gdLst>
                <a:gd name="T0" fmla="*/ 0 w 10462"/>
                <a:gd name="T1" fmla="*/ 0 h 20992"/>
                <a:gd name="T2" fmla="*/ 0 w 10462"/>
                <a:gd name="T3" fmla="*/ 0 h 20992"/>
                <a:gd name="T4" fmla="*/ 0 w 10462"/>
                <a:gd name="T5" fmla="*/ 0 h 20992"/>
                <a:gd name="T6" fmla="*/ 0 w 10462"/>
                <a:gd name="T7" fmla="*/ 0 h 20992"/>
                <a:gd name="T8" fmla="*/ 0 w 10462"/>
                <a:gd name="T9" fmla="*/ 0 h 20992"/>
                <a:gd name="T10" fmla="*/ 0 w 10462"/>
                <a:gd name="T11" fmla="*/ 0 h 20992"/>
                <a:gd name="T12" fmla="*/ 0 w 10462"/>
                <a:gd name="T13" fmla="*/ 0 h 20992"/>
                <a:gd name="T14" fmla="*/ 0 w 10462"/>
                <a:gd name="T15" fmla="*/ 0 h 20992"/>
                <a:gd name="T16" fmla="*/ 0 w 10462"/>
                <a:gd name="T17" fmla="*/ 0 h 20992"/>
                <a:gd name="T18" fmla="*/ 0 w 10462"/>
                <a:gd name="T19" fmla="*/ 0 h 20992"/>
                <a:gd name="T20" fmla="*/ 0 w 10462"/>
                <a:gd name="T21" fmla="*/ 0 h 20992"/>
                <a:gd name="T22" fmla="*/ 0 w 10462"/>
                <a:gd name="T23" fmla="*/ 0 h 20992"/>
                <a:gd name="T24" fmla="*/ 0 w 10462"/>
                <a:gd name="T25" fmla="*/ 0 h 20992"/>
                <a:gd name="T26" fmla="*/ 0 w 10462"/>
                <a:gd name="T27" fmla="*/ 0 h 20992"/>
                <a:gd name="T28" fmla="*/ 0 w 10462"/>
                <a:gd name="T29" fmla="*/ 0 h 20992"/>
                <a:gd name="T30" fmla="*/ 0 w 10462"/>
                <a:gd name="T31" fmla="*/ 0 h 20992"/>
                <a:gd name="T32" fmla="*/ 0 w 10462"/>
                <a:gd name="T33" fmla="*/ 0 h 20992"/>
                <a:gd name="T34" fmla="*/ 0 w 10462"/>
                <a:gd name="T35" fmla="*/ 0 h 20992"/>
                <a:gd name="T36" fmla="*/ 0 w 10462"/>
                <a:gd name="T37" fmla="*/ 0 h 20992"/>
                <a:gd name="T38" fmla="*/ 0 w 10462"/>
                <a:gd name="T39" fmla="*/ 0 h 20992"/>
                <a:gd name="T40" fmla="*/ 0 w 10462"/>
                <a:gd name="T41" fmla="*/ 1 h 20992"/>
                <a:gd name="T42" fmla="*/ 0 w 10462"/>
                <a:gd name="T43" fmla="*/ 1 h 20992"/>
                <a:gd name="T44" fmla="*/ 0 w 10462"/>
                <a:gd name="T45" fmla="*/ 1 h 20992"/>
                <a:gd name="T46" fmla="*/ 0 w 10462"/>
                <a:gd name="T47" fmla="*/ 1 h 20992"/>
                <a:gd name="T48" fmla="*/ 0 w 10462"/>
                <a:gd name="T49" fmla="*/ 1 h 20992"/>
                <a:gd name="T50" fmla="*/ 0 w 10462"/>
                <a:gd name="T51" fmla="*/ 1 h 20992"/>
                <a:gd name="T52" fmla="*/ 0 w 10462"/>
                <a:gd name="T53" fmla="*/ 1 h 20992"/>
                <a:gd name="T54" fmla="*/ 0 w 10462"/>
                <a:gd name="T55" fmla="*/ 1 h 20992"/>
                <a:gd name="T56" fmla="*/ 0 w 10462"/>
                <a:gd name="T57" fmla="*/ 1 h 20992"/>
                <a:gd name="T58" fmla="*/ 0 w 10462"/>
                <a:gd name="T59" fmla="*/ 1 h 20992"/>
                <a:gd name="T60" fmla="*/ 0 w 10462"/>
                <a:gd name="T61" fmla="*/ 1 h 20992"/>
                <a:gd name="T62" fmla="*/ 0 w 10462"/>
                <a:gd name="T63" fmla="*/ 1 h 20992"/>
                <a:gd name="T64" fmla="*/ 0 w 10462"/>
                <a:gd name="T65" fmla="*/ 0 h 209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462" h="20992">
                  <a:moveTo>
                    <a:pt x="10449" y="0"/>
                  </a:moveTo>
                  <a:lnTo>
                    <a:pt x="9948" y="14"/>
                  </a:lnTo>
                  <a:lnTo>
                    <a:pt x="9448" y="52"/>
                  </a:lnTo>
                  <a:lnTo>
                    <a:pt x="8951" y="113"/>
                  </a:lnTo>
                  <a:lnTo>
                    <a:pt x="8456" y="198"/>
                  </a:lnTo>
                  <a:lnTo>
                    <a:pt x="7965" y="308"/>
                  </a:lnTo>
                  <a:lnTo>
                    <a:pt x="7479" y="440"/>
                  </a:lnTo>
                  <a:lnTo>
                    <a:pt x="6998" y="597"/>
                  </a:lnTo>
                  <a:lnTo>
                    <a:pt x="6523" y="778"/>
                  </a:lnTo>
                  <a:lnTo>
                    <a:pt x="6057" y="982"/>
                  </a:lnTo>
                  <a:lnTo>
                    <a:pt x="5599" y="1209"/>
                  </a:lnTo>
                  <a:lnTo>
                    <a:pt x="5149" y="1461"/>
                  </a:lnTo>
                  <a:lnTo>
                    <a:pt x="4709" y="1735"/>
                  </a:lnTo>
                  <a:lnTo>
                    <a:pt x="4281" y="2034"/>
                  </a:lnTo>
                  <a:lnTo>
                    <a:pt x="3865" y="2358"/>
                  </a:lnTo>
                  <a:lnTo>
                    <a:pt x="3463" y="2704"/>
                  </a:lnTo>
                  <a:lnTo>
                    <a:pt x="3073" y="3074"/>
                  </a:lnTo>
                  <a:lnTo>
                    <a:pt x="2701" y="3465"/>
                  </a:lnTo>
                  <a:lnTo>
                    <a:pt x="2353" y="3871"/>
                  </a:lnTo>
                  <a:lnTo>
                    <a:pt x="2028" y="4289"/>
                  </a:lnTo>
                  <a:lnTo>
                    <a:pt x="1728" y="4720"/>
                  </a:lnTo>
                  <a:lnTo>
                    <a:pt x="1453" y="5162"/>
                  </a:lnTo>
                  <a:lnTo>
                    <a:pt x="1201" y="5615"/>
                  </a:lnTo>
                  <a:lnTo>
                    <a:pt x="973" y="6076"/>
                  </a:lnTo>
                  <a:lnTo>
                    <a:pt x="769" y="6546"/>
                  </a:lnTo>
                  <a:lnTo>
                    <a:pt x="589" y="7024"/>
                  </a:lnTo>
                  <a:lnTo>
                    <a:pt x="432" y="7508"/>
                  </a:lnTo>
                  <a:lnTo>
                    <a:pt x="300" y="7997"/>
                  </a:lnTo>
                  <a:lnTo>
                    <a:pt x="191" y="8491"/>
                  </a:lnTo>
                  <a:lnTo>
                    <a:pt x="108" y="8990"/>
                  </a:lnTo>
                  <a:lnTo>
                    <a:pt x="48" y="9489"/>
                  </a:lnTo>
                  <a:lnTo>
                    <a:pt x="12" y="9993"/>
                  </a:lnTo>
                  <a:lnTo>
                    <a:pt x="0" y="10496"/>
                  </a:lnTo>
                  <a:lnTo>
                    <a:pt x="12" y="11000"/>
                  </a:lnTo>
                  <a:lnTo>
                    <a:pt x="48" y="11502"/>
                  </a:lnTo>
                  <a:lnTo>
                    <a:pt x="108" y="12003"/>
                  </a:lnTo>
                  <a:lnTo>
                    <a:pt x="191" y="12500"/>
                  </a:lnTo>
                  <a:lnTo>
                    <a:pt x="300" y="12995"/>
                  </a:lnTo>
                  <a:lnTo>
                    <a:pt x="432" y="13485"/>
                  </a:lnTo>
                  <a:lnTo>
                    <a:pt x="589" y="13969"/>
                  </a:lnTo>
                  <a:lnTo>
                    <a:pt x="769" y="14446"/>
                  </a:lnTo>
                  <a:lnTo>
                    <a:pt x="973" y="14916"/>
                  </a:lnTo>
                  <a:lnTo>
                    <a:pt x="1201" y="15377"/>
                  </a:lnTo>
                  <a:lnTo>
                    <a:pt x="1453" y="15829"/>
                  </a:lnTo>
                  <a:lnTo>
                    <a:pt x="1728" y="16272"/>
                  </a:lnTo>
                  <a:lnTo>
                    <a:pt x="2028" y="16702"/>
                  </a:lnTo>
                  <a:lnTo>
                    <a:pt x="2353" y="17121"/>
                  </a:lnTo>
                  <a:lnTo>
                    <a:pt x="2701" y="17526"/>
                  </a:lnTo>
                  <a:lnTo>
                    <a:pt x="3073" y="17918"/>
                  </a:lnTo>
                  <a:lnTo>
                    <a:pt x="3464" y="18289"/>
                  </a:lnTo>
                  <a:lnTo>
                    <a:pt x="3868" y="18636"/>
                  </a:lnTo>
                  <a:lnTo>
                    <a:pt x="4284" y="18958"/>
                  </a:lnTo>
                  <a:lnTo>
                    <a:pt x="4713" y="19258"/>
                  </a:lnTo>
                  <a:lnTo>
                    <a:pt x="5153" y="19533"/>
                  </a:lnTo>
                  <a:lnTo>
                    <a:pt x="5603" y="19785"/>
                  </a:lnTo>
                  <a:lnTo>
                    <a:pt x="6062" y="20013"/>
                  </a:lnTo>
                  <a:lnTo>
                    <a:pt x="6530" y="20217"/>
                  </a:lnTo>
                  <a:lnTo>
                    <a:pt x="7005" y="20397"/>
                  </a:lnTo>
                  <a:lnTo>
                    <a:pt x="7486" y="20554"/>
                  </a:lnTo>
                  <a:lnTo>
                    <a:pt x="7974" y="20686"/>
                  </a:lnTo>
                  <a:lnTo>
                    <a:pt x="8466" y="20794"/>
                  </a:lnTo>
                  <a:lnTo>
                    <a:pt x="8962" y="20880"/>
                  </a:lnTo>
                  <a:lnTo>
                    <a:pt x="9460" y="20941"/>
                  </a:lnTo>
                  <a:lnTo>
                    <a:pt x="9961" y="20979"/>
                  </a:lnTo>
                  <a:lnTo>
                    <a:pt x="10462" y="20992"/>
                  </a:lnTo>
                  <a:lnTo>
                    <a:pt x="10449" y="0"/>
                  </a:lnTo>
                  <a:close/>
                </a:path>
              </a:pathLst>
            </a:custGeom>
            <a:solidFill>
              <a:srgbClr val="B5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1" name="Freeform 19"/>
            <p:cNvSpPr>
              <a:spLocks/>
            </p:cNvSpPr>
            <p:nvPr/>
          </p:nvSpPr>
          <p:spPr bwMode="auto">
            <a:xfrm>
              <a:off x="2563" y="1085"/>
              <a:ext cx="1308" cy="2624"/>
            </a:xfrm>
            <a:custGeom>
              <a:avLst/>
              <a:gdLst>
                <a:gd name="T0" fmla="*/ 0 w 10462"/>
                <a:gd name="T1" fmla="*/ 0 h 20992"/>
                <a:gd name="T2" fmla="*/ 0 w 10462"/>
                <a:gd name="T3" fmla="*/ 0 h 20992"/>
                <a:gd name="T4" fmla="*/ 0 w 10462"/>
                <a:gd name="T5" fmla="*/ 0 h 20992"/>
                <a:gd name="T6" fmla="*/ 0 w 10462"/>
                <a:gd name="T7" fmla="*/ 0 h 20992"/>
                <a:gd name="T8" fmla="*/ 0 w 10462"/>
                <a:gd name="T9" fmla="*/ 0 h 20992"/>
                <a:gd name="T10" fmla="*/ 0 w 10462"/>
                <a:gd name="T11" fmla="*/ 0 h 20992"/>
                <a:gd name="T12" fmla="*/ 0 w 10462"/>
                <a:gd name="T13" fmla="*/ 0 h 20992"/>
                <a:gd name="T14" fmla="*/ 0 w 10462"/>
                <a:gd name="T15" fmla="*/ 0 h 20992"/>
                <a:gd name="T16" fmla="*/ 0 w 10462"/>
                <a:gd name="T17" fmla="*/ 0 h 20992"/>
                <a:gd name="T18" fmla="*/ 0 w 10462"/>
                <a:gd name="T19" fmla="*/ 0 h 20992"/>
                <a:gd name="T20" fmla="*/ 0 w 10462"/>
                <a:gd name="T21" fmla="*/ 0 h 20992"/>
                <a:gd name="T22" fmla="*/ 0 w 10462"/>
                <a:gd name="T23" fmla="*/ 0 h 20992"/>
                <a:gd name="T24" fmla="*/ 0 w 10462"/>
                <a:gd name="T25" fmla="*/ 0 h 20992"/>
                <a:gd name="T26" fmla="*/ 0 w 10462"/>
                <a:gd name="T27" fmla="*/ 0 h 20992"/>
                <a:gd name="T28" fmla="*/ 0 w 10462"/>
                <a:gd name="T29" fmla="*/ 0 h 20992"/>
                <a:gd name="T30" fmla="*/ 0 w 10462"/>
                <a:gd name="T31" fmla="*/ 0 h 20992"/>
                <a:gd name="T32" fmla="*/ 0 w 10462"/>
                <a:gd name="T33" fmla="*/ 0 h 20992"/>
                <a:gd name="T34" fmla="*/ 0 w 10462"/>
                <a:gd name="T35" fmla="*/ 0 h 20992"/>
                <a:gd name="T36" fmla="*/ 0 w 10462"/>
                <a:gd name="T37" fmla="*/ 0 h 20992"/>
                <a:gd name="T38" fmla="*/ 0 w 10462"/>
                <a:gd name="T39" fmla="*/ 0 h 20992"/>
                <a:gd name="T40" fmla="*/ 0 w 10462"/>
                <a:gd name="T41" fmla="*/ 1 h 20992"/>
                <a:gd name="T42" fmla="*/ 0 w 10462"/>
                <a:gd name="T43" fmla="*/ 1 h 20992"/>
                <a:gd name="T44" fmla="*/ 0 w 10462"/>
                <a:gd name="T45" fmla="*/ 1 h 20992"/>
                <a:gd name="T46" fmla="*/ 0 w 10462"/>
                <a:gd name="T47" fmla="*/ 1 h 20992"/>
                <a:gd name="T48" fmla="*/ 0 w 10462"/>
                <a:gd name="T49" fmla="*/ 1 h 20992"/>
                <a:gd name="T50" fmla="*/ 0 w 10462"/>
                <a:gd name="T51" fmla="*/ 1 h 20992"/>
                <a:gd name="T52" fmla="*/ 0 w 10462"/>
                <a:gd name="T53" fmla="*/ 1 h 20992"/>
                <a:gd name="T54" fmla="*/ 0 w 10462"/>
                <a:gd name="T55" fmla="*/ 1 h 20992"/>
                <a:gd name="T56" fmla="*/ 0 w 10462"/>
                <a:gd name="T57" fmla="*/ 1 h 20992"/>
                <a:gd name="T58" fmla="*/ 0 w 10462"/>
                <a:gd name="T59" fmla="*/ 1 h 20992"/>
                <a:gd name="T60" fmla="*/ 0 w 10462"/>
                <a:gd name="T61" fmla="*/ 1 h 20992"/>
                <a:gd name="T62" fmla="*/ 0 w 10462"/>
                <a:gd name="T63" fmla="*/ 1 h 20992"/>
                <a:gd name="T64" fmla="*/ 0 w 10462"/>
                <a:gd name="T65" fmla="*/ 0 h 209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462" h="20992">
                  <a:moveTo>
                    <a:pt x="10449" y="0"/>
                  </a:moveTo>
                  <a:lnTo>
                    <a:pt x="9948" y="14"/>
                  </a:lnTo>
                  <a:lnTo>
                    <a:pt x="9448" y="52"/>
                  </a:lnTo>
                  <a:lnTo>
                    <a:pt x="8951" y="113"/>
                  </a:lnTo>
                  <a:lnTo>
                    <a:pt x="8456" y="198"/>
                  </a:lnTo>
                  <a:lnTo>
                    <a:pt x="7965" y="308"/>
                  </a:lnTo>
                  <a:lnTo>
                    <a:pt x="7479" y="440"/>
                  </a:lnTo>
                  <a:lnTo>
                    <a:pt x="6998" y="597"/>
                  </a:lnTo>
                  <a:lnTo>
                    <a:pt x="6523" y="778"/>
                  </a:lnTo>
                  <a:lnTo>
                    <a:pt x="6057" y="982"/>
                  </a:lnTo>
                  <a:lnTo>
                    <a:pt x="5599" y="1209"/>
                  </a:lnTo>
                  <a:lnTo>
                    <a:pt x="5149" y="1461"/>
                  </a:lnTo>
                  <a:lnTo>
                    <a:pt x="4709" y="1735"/>
                  </a:lnTo>
                  <a:lnTo>
                    <a:pt x="4281" y="2034"/>
                  </a:lnTo>
                  <a:lnTo>
                    <a:pt x="3865" y="2358"/>
                  </a:lnTo>
                  <a:lnTo>
                    <a:pt x="3463" y="2704"/>
                  </a:lnTo>
                  <a:lnTo>
                    <a:pt x="3073" y="3074"/>
                  </a:lnTo>
                  <a:lnTo>
                    <a:pt x="2701" y="3465"/>
                  </a:lnTo>
                  <a:lnTo>
                    <a:pt x="2353" y="3871"/>
                  </a:lnTo>
                  <a:lnTo>
                    <a:pt x="2028" y="4289"/>
                  </a:lnTo>
                  <a:lnTo>
                    <a:pt x="1728" y="4720"/>
                  </a:lnTo>
                  <a:lnTo>
                    <a:pt x="1453" y="5162"/>
                  </a:lnTo>
                  <a:lnTo>
                    <a:pt x="1201" y="5615"/>
                  </a:lnTo>
                  <a:lnTo>
                    <a:pt x="973" y="6076"/>
                  </a:lnTo>
                  <a:lnTo>
                    <a:pt x="769" y="6546"/>
                  </a:lnTo>
                  <a:lnTo>
                    <a:pt x="589" y="7024"/>
                  </a:lnTo>
                  <a:lnTo>
                    <a:pt x="432" y="7508"/>
                  </a:lnTo>
                  <a:lnTo>
                    <a:pt x="300" y="7997"/>
                  </a:lnTo>
                  <a:lnTo>
                    <a:pt x="191" y="8491"/>
                  </a:lnTo>
                  <a:lnTo>
                    <a:pt x="108" y="8990"/>
                  </a:lnTo>
                  <a:lnTo>
                    <a:pt x="48" y="9489"/>
                  </a:lnTo>
                  <a:lnTo>
                    <a:pt x="12" y="9993"/>
                  </a:lnTo>
                  <a:lnTo>
                    <a:pt x="0" y="10496"/>
                  </a:lnTo>
                  <a:lnTo>
                    <a:pt x="12" y="11000"/>
                  </a:lnTo>
                  <a:lnTo>
                    <a:pt x="48" y="11502"/>
                  </a:lnTo>
                  <a:lnTo>
                    <a:pt x="108" y="12003"/>
                  </a:lnTo>
                  <a:lnTo>
                    <a:pt x="191" y="12500"/>
                  </a:lnTo>
                  <a:lnTo>
                    <a:pt x="300" y="12995"/>
                  </a:lnTo>
                  <a:lnTo>
                    <a:pt x="432" y="13485"/>
                  </a:lnTo>
                  <a:lnTo>
                    <a:pt x="589" y="13969"/>
                  </a:lnTo>
                  <a:lnTo>
                    <a:pt x="769" y="14446"/>
                  </a:lnTo>
                  <a:lnTo>
                    <a:pt x="973" y="14916"/>
                  </a:lnTo>
                  <a:lnTo>
                    <a:pt x="1201" y="15377"/>
                  </a:lnTo>
                  <a:lnTo>
                    <a:pt x="1453" y="15829"/>
                  </a:lnTo>
                  <a:lnTo>
                    <a:pt x="1728" y="16272"/>
                  </a:lnTo>
                  <a:lnTo>
                    <a:pt x="2028" y="16702"/>
                  </a:lnTo>
                  <a:lnTo>
                    <a:pt x="2353" y="17121"/>
                  </a:lnTo>
                  <a:lnTo>
                    <a:pt x="2701" y="17526"/>
                  </a:lnTo>
                  <a:lnTo>
                    <a:pt x="3073" y="17918"/>
                  </a:lnTo>
                  <a:lnTo>
                    <a:pt x="3464" y="18289"/>
                  </a:lnTo>
                  <a:lnTo>
                    <a:pt x="3868" y="18636"/>
                  </a:lnTo>
                  <a:lnTo>
                    <a:pt x="4284" y="18958"/>
                  </a:lnTo>
                  <a:lnTo>
                    <a:pt x="4713" y="19258"/>
                  </a:lnTo>
                  <a:lnTo>
                    <a:pt x="5153" y="19533"/>
                  </a:lnTo>
                  <a:lnTo>
                    <a:pt x="5603" y="19785"/>
                  </a:lnTo>
                  <a:lnTo>
                    <a:pt x="6062" y="20013"/>
                  </a:lnTo>
                  <a:lnTo>
                    <a:pt x="6530" y="20217"/>
                  </a:lnTo>
                  <a:lnTo>
                    <a:pt x="7005" y="20397"/>
                  </a:lnTo>
                  <a:lnTo>
                    <a:pt x="7486" y="20554"/>
                  </a:lnTo>
                  <a:lnTo>
                    <a:pt x="7974" y="20686"/>
                  </a:lnTo>
                  <a:lnTo>
                    <a:pt x="8466" y="20794"/>
                  </a:lnTo>
                  <a:lnTo>
                    <a:pt x="8962" y="20880"/>
                  </a:lnTo>
                  <a:lnTo>
                    <a:pt x="9460" y="20941"/>
                  </a:lnTo>
                  <a:lnTo>
                    <a:pt x="9961" y="20979"/>
                  </a:lnTo>
                  <a:lnTo>
                    <a:pt x="10462" y="20992"/>
                  </a:lnTo>
                  <a:lnTo>
                    <a:pt x="10449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" name="Freeform 20"/>
            <p:cNvSpPr>
              <a:spLocks/>
            </p:cNvSpPr>
            <p:nvPr/>
          </p:nvSpPr>
          <p:spPr bwMode="auto">
            <a:xfrm>
              <a:off x="3869" y="1085"/>
              <a:ext cx="550" cy="2624"/>
            </a:xfrm>
            <a:custGeom>
              <a:avLst/>
              <a:gdLst>
                <a:gd name="T0" fmla="*/ 0 w 4399"/>
                <a:gd name="T1" fmla="*/ 1 h 20992"/>
                <a:gd name="T2" fmla="*/ 0 w 4399"/>
                <a:gd name="T3" fmla="*/ 1 h 20992"/>
                <a:gd name="T4" fmla="*/ 0 w 4399"/>
                <a:gd name="T5" fmla="*/ 1 h 20992"/>
                <a:gd name="T6" fmla="*/ 0 w 4399"/>
                <a:gd name="T7" fmla="*/ 1 h 20992"/>
                <a:gd name="T8" fmla="*/ 0 w 4399"/>
                <a:gd name="T9" fmla="*/ 1 h 20992"/>
                <a:gd name="T10" fmla="*/ 0 w 4399"/>
                <a:gd name="T11" fmla="*/ 1 h 20992"/>
                <a:gd name="T12" fmla="*/ 0 w 4399"/>
                <a:gd name="T13" fmla="*/ 1 h 20992"/>
                <a:gd name="T14" fmla="*/ 0 w 4399"/>
                <a:gd name="T15" fmla="*/ 1 h 20992"/>
                <a:gd name="T16" fmla="*/ 0 w 4399"/>
                <a:gd name="T17" fmla="*/ 1 h 20992"/>
                <a:gd name="T18" fmla="*/ 0 w 4399"/>
                <a:gd name="T19" fmla="*/ 1 h 20992"/>
                <a:gd name="T20" fmla="*/ 0 w 4399"/>
                <a:gd name="T21" fmla="*/ 1 h 20992"/>
                <a:gd name="T22" fmla="*/ 0 w 4399"/>
                <a:gd name="T23" fmla="*/ 1 h 20992"/>
                <a:gd name="T24" fmla="*/ 0 w 4399"/>
                <a:gd name="T25" fmla="*/ 1 h 20992"/>
                <a:gd name="T26" fmla="*/ 0 w 4399"/>
                <a:gd name="T27" fmla="*/ 0 h 20992"/>
                <a:gd name="T28" fmla="*/ 0 w 4399"/>
                <a:gd name="T29" fmla="*/ 0 h 20992"/>
                <a:gd name="T30" fmla="*/ 0 w 4399"/>
                <a:gd name="T31" fmla="*/ 0 h 20992"/>
                <a:gd name="T32" fmla="*/ 0 w 4399"/>
                <a:gd name="T33" fmla="*/ 0 h 20992"/>
                <a:gd name="T34" fmla="*/ 0 w 4399"/>
                <a:gd name="T35" fmla="*/ 0 h 20992"/>
                <a:gd name="T36" fmla="*/ 0 w 4399"/>
                <a:gd name="T37" fmla="*/ 0 h 20992"/>
                <a:gd name="T38" fmla="*/ 0 w 4399"/>
                <a:gd name="T39" fmla="*/ 0 h 20992"/>
                <a:gd name="T40" fmla="*/ 0 w 4399"/>
                <a:gd name="T41" fmla="*/ 0 h 20992"/>
                <a:gd name="T42" fmla="*/ 0 w 4399"/>
                <a:gd name="T43" fmla="*/ 0 h 20992"/>
                <a:gd name="T44" fmla="*/ 0 w 4399"/>
                <a:gd name="T45" fmla="*/ 0 h 20992"/>
                <a:gd name="T46" fmla="*/ 0 w 4399"/>
                <a:gd name="T47" fmla="*/ 0 h 20992"/>
                <a:gd name="T48" fmla="*/ 0 w 4399"/>
                <a:gd name="T49" fmla="*/ 0 h 20992"/>
                <a:gd name="T50" fmla="*/ 0 w 4399"/>
                <a:gd name="T51" fmla="*/ 0 h 20992"/>
                <a:gd name="T52" fmla="*/ 0 w 4399"/>
                <a:gd name="T53" fmla="*/ 0 h 20992"/>
                <a:gd name="T54" fmla="*/ 0 w 4399"/>
                <a:gd name="T55" fmla="*/ 0 h 20992"/>
                <a:gd name="T56" fmla="*/ 0 w 4399"/>
                <a:gd name="T57" fmla="*/ 0 h 20992"/>
                <a:gd name="T58" fmla="*/ 0 w 4399"/>
                <a:gd name="T59" fmla="*/ 0 h 20992"/>
                <a:gd name="T60" fmla="*/ 0 w 4399"/>
                <a:gd name="T61" fmla="*/ 0 h 20992"/>
                <a:gd name="T62" fmla="*/ 0 w 4399"/>
                <a:gd name="T63" fmla="*/ 0 h 20992"/>
                <a:gd name="T64" fmla="*/ 0 w 4399"/>
                <a:gd name="T65" fmla="*/ 0 h 209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399" h="20992">
                  <a:moveTo>
                    <a:pt x="0" y="0"/>
                  </a:moveTo>
                  <a:lnTo>
                    <a:pt x="13" y="20992"/>
                  </a:lnTo>
                  <a:lnTo>
                    <a:pt x="131" y="20981"/>
                  </a:lnTo>
                  <a:lnTo>
                    <a:pt x="259" y="20949"/>
                  </a:lnTo>
                  <a:lnTo>
                    <a:pt x="398" y="20895"/>
                  </a:lnTo>
                  <a:lnTo>
                    <a:pt x="545" y="20820"/>
                  </a:lnTo>
                  <a:lnTo>
                    <a:pt x="700" y="20723"/>
                  </a:lnTo>
                  <a:lnTo>
                    <a:pt x="862" y="20604"/>
                  </a:lnTo>
                  <a:lnTo>
                    <a:pt x="1030" y="20465"/>
                  </a:lnTo>
                  <a:lnTo>
                    <a:pt x="1202" y="20305"/>
                  </a:lnTo>
                  <a:lnTo>
                    <a:pt x="1380" y="20126"/>
                  </a:lnTo>
                  <a:lnTo>
                    <a:pt x="1560" y="19924"/>
                  </a:lnTo>
                  <a:lnTo>
                    <a:pt x="1743" y="19702"/>
                  </a:lnTo>
                  <a:lnTo>
                    <a:pt x="1926" y="19460"/>
                  </a:lnTo>
                  <a:lnTo>
                    <a:pt x="2110" y="19198"/>
                  </a:lnTo>
                  <a:lnTo>
                    <a:pt x="2294" y="18914"/>
                  </a:lnTo>
                  <a:lnTo>
                    <a:pt x="2476" y="18612"/>
                  </a:lnTo>
                  <a:lnTo>
                    <a:pt x="2654" y="18289"/>
                  </a:lnTo>
                  <a:lnTo>
                    <a:pt x="2830" y="17945"/>
                  </a:lnTo>
                  <a:lnTo>
                    <a:pt x="3001" y="17582"/>
                  </a:lnTo>
                  <a:lnTo>
                    <a:pt x="3166" y="17201"/>
                  </a:lnTo>
                  <a:lnTo>
                    <a:pt x="3326" y="16799"/>
                  </a:lnTo>
                  <a:lnTo>
                    <a:pt x="3479" y="16378"/>
                  </a:lnTo>
                  <a:lnTo>
                    <a:pt x="3622" y="15936"/>
                  </a:lnTo>
                  <a:lnTo>
                    <a:pt x="3757" y="15477"/>
                  </a:lnTo>
                  <a:lnTo>
                    <a:pt x="3881" y="14998"/>
                  </a:lnTo>
                  <a:lnTo>
                    <a:pt x="3995" y="14501"/>
                  </a:lnTo>
                  <a:lnTo>
                    <a:pt x="4096" y="13983"/>
                  </a:lnTo>
                  <a:lnTo>
                    <a:pt x="4185" y="13448"/>
                  </a:lnTo>
                  <a:lnTo>
                    <a:pt x="4259" y="12894"/>
                  </a:lnTo>
                  <a:lnTo>
                    <a:pt x="4318" y="12322"/>
                  </a:lnTo>
                  <a:lnTo>
                    <a:pt x="4362" y="11731"/>
                  </a:lnTo>
                  <a:lnTo>
                    <a:pt x="4389" y="11122"/>
                  </a:lnTo>
                  <a:lnTo>
                    <a:pt x="4399" y="10495"/>
                  </a:lnTo>
                  <a:lnTo>
                    <a:pt x="4389" y="9866"/>
                  </a:lnTo>
                  <a:lnTo>
                    <a:pt x="4362" y="9254"/>
                  </a:lnTo>
                  <a:lnTo>
                    <a:pt x="4318" y="8662"/>
                  </a:lnTo>
                  <a:lnTo>
                    <a:pt x="4259" y="8087"/>
                  </a:lnTo>
                  <a:lnTo>
                    <a:pt x="4184" y="7532"/>
                  </a:lnTo>
                  <a:lnTo>
                    <a:pt x="4095" y="6996"/>
                  </a:lnTo>
                  <a:lnTo>
                    <a:pt x="3993" y="6478"/>
                  </a:lnTo>
                  <a:lnTo>
                    <a:pt x="3879" y="5980"/>
                  </a:lnTo>
                  <a:lnTo>
                    <a:pt x="3754" y="5501"/>
                  </a:lnTo>
                  <a:lnTo>
                    <a:pt x="3619" y="5041"/>
                  </a:lnTo>
                  <a:lnTo>
                    <a:pt x="3475" y="4601"/>
                  </a:lnTo>
                  <a:lnTo>
                    <a:pt x="3322" y="4179"/>
                  </a:lnTo>
                  <a:lnTo>
                    <a:pt x="3162" y="3778"/>
                  </a:lnTo>
                  <a:lnTo>
                    <a:pt x="2995" y="3396"/>
                  </a:lnTo>
                  <a:lnTo>
                    <a:pt x="2824" y="3034"/>
                  </a:lnTo>
                  <a:lnTo>
                    <a:pt x="2648" y="2692"/>
                  </a:lnTo>
                  <a:lnTo>
                    <a:pt x="2468" y="2370"/>
                  </a:lnTo>
                  <a:lnTo>
                    <a:pt x="2286" y="2067"/>
                  </a:lnTo>
                  <a:lnTo>
                    <a:pt x="2102" y="1785"/>
                  </a:lnTo>
                  <a:lnTo>
                    <a:pt x="1917" y="1523"/>
                  </a:lnTo>
                  <a:lnTo>
                    <a:pt x="1733" y="1282"/>
                  </a:lnTo>
                  <a:lnTo>
                    <a:pt x="1550" y="1061"/>
                  </a:lnTo>
                  <a:lnTo>
                    <a:pt x="1369" y="860"/>
                  </a:lnTo>
                  <a:lnTo>
                    <a:pt x="1191" y="680"/>
                  </a:lnTo>
                  <a:lnTo>
                    <a:pt x="1018" y="522"/>
                  </a:lnTo>
                  <a:lnTo>
                    <a:pt x="849" y="384"/>
                  </a:lnTo>
                  <a:lnTo>
                    <a:pt x="687" y="267"/>
                  </a:lnTo>
                  <a:lnTo>
                    <a:pt x="532" y="171"/>
                  </a:lnTo>
                  <a:lnTo>
                    <a:pt x="385" y="96"/>
                  </a:lnTo>
                  <a:lnTo>
                    <a:pt x="246" y="43"/>
                  </a:lnTo>
                  <a:lnTo>
                    <a:pt x="118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Freeform 21"/>
            <p:cNvSpPr>
              <a:spLocks/>
            </p:cNvSpPr>
            <p:nvPr/>
          </p:nvSpPr>
          <p:spPr bwMode="auto">
            <a:xfrm>
              <a:off x="3869" y="1085"/>
              <a:ext cx="550" cy="2624"/>
            </a:xfrm>
            <a:custGeom>
              <a:avLst/>
              <a:gdLst>
                <a:gd name="T0" fmla="*/ 0 w 4399"/>
                <a:gd name="T1" fmla="*/ 1 h 20992"/>
                <a:gd name="T2" fmla="*/ 0 w 4399"/>
                <a:gd name="T3" fmla="*/ 1 h 20992"/>
                <a:gd name="T4" fmla="*/ 0 w 4399"/>
                <a:gd name="T5" fmla="*/ 1 h 20992"/>
                <a:gd name="T6" fmla="*/ 0 w 4399"/>
                <a:gd name="T7" fmla="*/ 1 h 20992"/>
                <a:gd name="T8" fmla="*/ 0 w 4399"/>
                <a:gd name="T9" fmla="*/ 1 h 20992"/>
                <a:gd name="T10" fmla="*/ 0 w 4399"/>
                <a:gd name="T11" fmla="*/ 1 h 20992"/>
                <a:gd name="T12" fmla="*/ 0 w 4399"/>
                <a:gd name="T13" fmla="*/ 1 h 20992"/>
                <a:gd name="T14" fmla="*/ 0 w 4399"/>
                <a:gd name="T15" fmla="*/ 1 h 20992"/>
                <a:gd name="T16" fmla="*/ 0 w 4399"/>
                <a:gd name="T17" fmla="*/ 1 h 20992"/>
                <a:gd name="T18" fmla="*/ 0 w 4399"/>
                <a:gd name="T19" fmla="*/ 1 h 20992"/>
                <a:gd name="T20" fmla="*/ 0 w 4399"/>
                <a:gd name="T21" fmla="*/ 1 h 20992"/>
                <a:gd name="T22" fmla="*/ 0 w 4399"/>
                <a:gd name="T23" fmla="*/ 1 h 20992"/>
                <a:gd name="T24" fmla="*/ 0 w 4399"/>
                <a:gd name="T25" fmla="*/ 1 h 20992"/>
                <a:gd name="T26" fmla="*/ 0 w 4399"/>
                <a:gd name="T27" fmla="*/ 0 h 20992"/>
                <a:gd name="T28" fmla="*/ 0 w 4399"/>
                <a:gd name="T29" fmla="*/ 0 h 20992"/>
                <a:gd name="T30" fmla="*/ 0 w 4399"/>
                <a:gd name="T31" fmla="*/ 0 h 20992"/>
                <a:gd name="T32" fmla="*/ 0 w 4399"/>
                <a:gd name="T33" fmla="*/ 0 h 20992"/>
                <a:gd name="T34" fmla="*/ 0 w 4399"/>
                <a:gd name="T35" fmla="*/ 0 h 20992"/>
                <a:gd name="T36" fmla="*/ 0 w 4399"/>
                <a:gd name="T37" fmla="*/ 0 h 20992"/>
                <a:gd name="T38" fmla="*/ 0 w 4399"/>
                <a:gd name="T39" fmla="*/ 0 h 20992"/>
                <a:gd name="T40" fmla="*/ 0 w 4399"/>
                <a:gd name="T41" fmla="*/ 0 h 20992"/>
                <a:gd name="T42" fmla="*/ 0 w 4399"/>
                <a:gd name="T43" fmla="*/ 0 h 20992"/>
                <a:gd name="T44" fmla="*/ 0 w 4399"/>
                <a:gd name="T45" fmla="*/ 0 h 20992"/>
                <a:gd name="T46" fmla="*/ 0 w 4399"/>
                <a:gd name="T47" fmla="*/ 0 h 20992"/>
                <a:gd name="T48" fmla="*/ 0 w 4399"/>
                <a:gd name="T49" fmla="*/ 0 h 20992"/>
                <a:gd name="T50" fmla="*/ 0 w 4399"/>
                <a:gd name="T51" fmla="*/ 0 h 20992"/>
                <a:gd name="T52" fmla="*/ 0 w 4399"/>
                <a:gd name="T53" fmla="*/ 0 h 20992"/>
                <a:gd name="T54" fmla="*/ 0 w 4399"/>
                <a:gd name="T55" fmla="*/ 0 h 20992"/>
                <a:gd name="T56" fmla="*/ 0 w 4399"/>
                <a:gd name="T57" fmla="*/ 0 h 20992"/>
                <a:gd name="T58" fmla="*/ 0 w 4399"/>
                <a:gd name="T59" fmla="*/ 0 h 20992"/>
                <a:gd name="T60" fmla="*/ 0 w 4399"/>
                <a:gd name="T61" fmla="*/ 0 h 20992"/>
                <a:gd name="T62" fmla="*/ 0 w 4399"/>
                <a:gd name="T63" fmla="*/ 0 h 20992"/>
                <a:gd name="T64" fmla="*/ 0 w 4399"/>
                <a:gd name="T65" fmla="*/ 0 h 209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399" h="20992">
                  <a:moveTo>
                    <a:pt x="0" y="0"/>
                  </a:moveTo>
                  <a:lnTo>
                    <a:pt x="13" y="20992"/>
                  </a:lnTo>
                  <a:lnTo>
                    <a:pt x="131" y="20981"/>
                  </a:lnTo>
                  <a:lnTo>
                    <a:pt x="259" y="20949"/>
                  </a:lnTo>
                  <a:lnTo>
                    <a:pt x="398" y="20895"/>
                  </a:lnTo>
                  <a:lnTo>
                    <a:pt x="545" y="20820"/>
                  </a:lnTo>
                  <a:lnTo>
                    <a:pt x="700" y="20723"/>
                  </a:lnTo>
                  <a:lnTo>
                    <a:pt x="862" y="20604"/>
                  </a:lnTo>
                  <a:lnTo>
                    <a:pt x="1030" y="20465"/>
                  </a:lnTo>
                  <a:lnTo>
                    <a:pt x="1202" y="20305"/>
                  </a:lnTo>
                  <a:lnTo>
                    <a:pt x="1380" y="20126"/>
                  </a:lnTo>
                  <a:lnTo>
                    <a:pt x="1560" y="19924"/>
                  </a:lnTo>
                  <a:lnTo>
                    <a:pt x="1743" y="19702"/>
                  </a:lnTo>
                  <a:lnTo>
                    <a:pt x="1926" y="19460"/>
                  </a:lnTo>
                  <a:lnTo>
                    <a:pt x="2110" y="19198"/>
                  </a:lnTo>
                  <a:lnTo>
                    <a:pt x="2294" y="18914"/>
                  </a:lnTo>
                  <a:lnTo>
                    <a:pt x="2476" y="18612"/>
                  </a:lnTo>
                  <a:lnTo>
                    <a:pt x="2654" y="18289"/>
                  </a:lnTo>
                  <a:lnTo>
                    <a:pt x="2830" y="17945"/>
                  </a:lnTo>
                  <a:lnTo>
                    <a:pt x="3001" y="17582"/>
                  </a:lnTo>
                  <a:lnTo>
                    <a:pt x="3166" y="17201"/>
                  </a:lnTo>
                  <a:lnTo>
                    <a:pt x="3326" y="16799"/>
                  </a:lnTo>
                  <a:lnTo>
                    <a:pt x="3479" y="16378"/>
                  </a:lnTo>
                  <a:lnTo>
                    <a:pt x="3622" y="15936"/>
                  </a:lnTo>
                  <a:lnTo>
                    <a:pt x="3757" y="15477"/>
                  </a:lnTo>
                  <a:lnTo>
                    <a:pt x="3881" y="14998"/>
                  </a:lnTo>
                  <a:lnTo>
                    <a:pt x="3995" y="14501"/>
                  </a:lnTo>
                  <a:lnTo>
                    <a:pt x="4096" y="13983"/>
                  </a:lnTo>
                  <a:lnTo>
                    <a:pt x="4185" y="13448"/>
                  </a:lnTo>
                  <a:lnTo>
                    <a:pt x="4259" y="12894"/>
                  </a:lnTo>
                  <a:lnTo>
                    <a:pt x="4318" y="12322"/>
                  </a:lnTo>
                  <a:lnTo>
                    <a:pt x="4362" y="11731"/>
                  </a:lnTo>
                  <a:lnTo>
                    <a:pt x="4389" y="11122"/>
                  </a:lnTo>
                  <a:lnTo>
                    <a:pt x="4399" y="10495"/>
                  </a:lnTo>
                  <a:lnTo>
                    <a:pt x="4389" y="9866"/>
                  </a:lnTo>
                  <a:lnTo>
                    <a:pt x="4362" y="9254"/>
                  </a:lnTo>
                  <a:lnTo>
                    <a:pt x="4318" y="8662"/>
                  </a:lnTo>
                  <a:lnTo>
                    <a:pt x="4259" y="8087"/>
                  </a:lnTo>
                  <a:lnTo>
                    <a:pt x="4184" y="7532"/>
                  </a:lnTo>
                  <a:lnTo>
                    <a:pt x="4095" y="6996"/>
                  </a:lnTo>
                  <a:lnTo>
                    <a:pt x="3993" y="6478"/>
                  </a:lnTo>
                  <a:lnTo>
                    <a:pt x="3879" y="5980"/>
                  </a:lnTo>
                  <a:lnTo>
                    <a:pt x="3754" y="5501"/>
                  </a:lnTo>
                  <a:lnTo>
                    <a:pt x="3619" y="5041"/>
                  </a:lnTo>
                  <a:lnTo>
                    <a:pt x="3475" y="4601"/>
                  </a:lnTo>
                  <a:lnTo>
                    <a:pt x="3322" y="4179"/>
                  </a:lnTo>
                  <a:lnTo>
                    <a:pt x="3162" y="3778"/>
                  </a:lnTo>
                  <a:lnTo>
                    <a:pt x="2995" y="3396"/>
                  </a:lnTo>
                  <a:lnTo>
                    <a:pt x="2824" y="3034"/>
                  </a:lnTo>
                  <a:lnTo>
                    <a:pt x="2648" y="2692"/>
                  </a:lnTo>
                  <a:lnTo>
                    <a:pt x="2468" y="2370"/>
                  </a:lnTo>
                  <a:lnTo>
                    <a:pt x="2286" y="2067"/>
                  </a:lnTo>
                  <a:lnTo>
                    <a:pt x="2102" y="1785"/>
                  </a:lnTo>
                  <a:lnTo>
                    <a:pt x="1917" y="1523"/>
                  </a:lnTo>
                  <a:lnTo>
                    <a:pt x="1733" y="1282"/>
                  </a:lnTo>
                  <a:lnTo>
                    <a:pt x="1550" y="1061"/>
                  </a:lnTo>
                  <a:lnTo>
                    <a:pt x="1369" y="860"/>
                  </a:lnTo>
                  <a:lnTo>
                    <a:pt x="1191" y="680"/>
                  </a:lnTo>
                  <a:lnTo>
                    <a:pt x="1018" y="522"/>
                  </a:lnTo>
                  <a:lnTo>
                    <a:pt x="849" y="384"/>
                  </a:lnTo>
                  <a:lnTo>
                    <a:pt x="687" y="267"/>
                  </a:lnTo>
                  <a:lnTo>
                    <a:pt x="532" y="171"/>
                  </a:lnTo>
                  <a:lnTo>
                    <a:pt x="385" y="96"/>
                  </a:lnTo>
                  <a:lnTo>
                    <a:pt x="246" y="43"/>
                  </a:lnTo>
                  <a:lnTo>
                    <a:pt x="118" y="1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4" name="Freeform 22"/>
            <p:cNvSpPr>
              <a:spLocks/>
            </p:cNvSpPr>
            <p:nvPr/>
          </p:nvSpPr>
          <p:spPr bwMode="auto">
            <a:xfrm>
              <a:off x="2585" y="1106"/>
              <a:ext cx="1286" cy="2581"/>
            </a:xfrm>
            <a:custGeom>
              <a:avLst/>
              <a:gdLst>
                <a:gd name="T0" fmla="*/ 0 w 10290"/>
                <a:gd name="T1" fmla="*/ 0 h 20648"/>
                <a:gd name="T2" fmla="*/ 0 w 10290"/>
                <a:gd name="T3" fmla="*/ 0 h 20648"/>
                <a:gd name="T4" fmla="*/ 0 w 10290"/>
                <a:gd name="T5" fmla="*/ 0 h 20648"/>
                <a:gd name="T6" fmla="*/ 0 w 10290"/>
                <a:gd name="T7" fmla="*/ 0 h 20648"/>
                <a:gd name="T8" fmla="*/ 0 w 10290"/>
                <a:gd name="T9" fmla="*/ 0 h 20648"/>
                <a:gd name="T10" fmla="*/ 0 w 10290"/>
                <a:gd name="T11" fmla="*/ 0 h 20648"/>
                <a:gd name="T12" fmla="*/ 0 w 10290"/>
                <a:gd name="T13" fmla="*/ 0 h 20648"/>
                <a:gd name="T14" fmla="*/ 0 w 10290"/>
                <a:gd name="T15" fmla="*/ 0 h 20648"/>
                <a:gd name="T16" fmla="*/ 0 w 10290"/>
                <a:gd name="T17" fmla="*/ 0 h 20648"/>
                <a:gd name="T18" fmla="*/ 0 w 10290"/>
                <a:gd name="T19" fmla="*/ 0 h 20648"/>
                <a:gd name="T20" fmla="*/ 0 w 10290"/>
                <a:gd name="T21" fmla="*/ 0 h 20648"/>
                <a:gd name="T22" fmla="*/ 0 w 10290"/>
                <a:gd name="T23" fmla="*/ 0 h 20648"/>
                <a:gd name="T24" fmla="*/ 0 w 10290"/>
                <a:gd name="T25" fmla="*/ 0 h 20648"/>
                <a:gd name="T26" fmla="*/ 0 w 10290"/>
                <a:gd name="T27" fmla="*/ 0 h 20648"/>
                <a:gd name="T28" fmla="*/ 0 w 10290"/>
                <a:gd name="T29" fmla="*/ 0 h 20648"/>
                <a:gd name="T30" fmla="*/ 0 w 10290"/>
                <a:gd name="T31" fmla="*/ 0 h 20648"/>
                <a:gd name="T32" fmla="*/ 0 w 10290"/>
                <a:gd name="T33" fmla="*/ 0 h 20648"/>
                <a:gd name="T34" fmla="*/ 0 w 10290"/>
                <a:gd name="T35" fmla="*/ 0 h 20648"/>
                <a:gd name="T36" fmla="*/ 0 w 10290"/>
                <a:gd name="T37" fmla="*/ 0 h 20648"/>
                <a:gd name="T38" fmla="*/ 0 w 10290"/>
                <a:gd name="T39" fmla="*/ 0 h 20648"/>
                <a:gd name="T40" fmla="*/ 0 w 10290"/>
                <a:gd name="T41" fmla="*/ 1 h 20648"/>
                <a:gd name="T42" fmla="*/ 0 w 10290"/>
                <a:gd name="T43" fmla="*/ 1 h 20648"/>
                <a:gd name="T44" fmla="*/ 0 w 10290"/>
                <a:gd name="T45" fmla="*/ 1 h 20648"/>
                <a:gd name="T46" fmla="*/ 0 w 10290"/>
                <a:gd name="T47" fmla="*/ 1 h 20648"/>
                <a:gd name="T48" fmla="*/ 0 w 10290"/>
                <a:gd name="T49" fmla="*/ 1 h 20648"/>
                <a:gd name="T50" fmla="*/ 0 w 10290"/>
                <a:gd name="T51" fmla="*/ 1 h 20648"/>
                <a:gd name="T52" fmla="*/ 0 w 10290"/>
                <a:gd name="T53" fmla="*/ 1 h 20648"/>
                <a:gd name="T54" fmla="*/ 0 w 10290"/>
                <a:gd name="T55" fmla="*/ 1 h 20648"/>
                <a:gd name="T56" fmla="*/ 0 w 10290"/>
                <a:gd name="T57" fmla="*/ 1 h 20648"/>
                <a:gd name="T58" fmla="*/ 0 w 10290"/>
                <a:gd name="T59" fmla="*/ 1 h 20648"/>
                <a:gd name="T60" fmla="*/ 0 w 10290"/>
                <a:gd name="T61" fmla="*/ 1 h 20648"/>
                <a:gd name="T62" fmla="*/ 0 w 10290"/>
                <a:gd name="T63" fmla="*/ 1 h 20648"/>
                <a:gd name="T64" fmla="*/ 0 w 10290"/>
                <a:gd name="T65" fmla="*/ 0 h 206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290" h="20648">
                  <a:moveTo>
                    <a:pt x="10277" y="0"/>
                  </a:moveTo>
                  <a:lnTo>
                    <a:pt x="9784" y="13"/>
                  </a:lnTo>
                  <a:lnTo>
                    <a:pt x="9293" y="51"/>
                  </a:lnTo>
                  <a:lnTo>
                    <a:pt x="8803" y="111"/>
                  </a:lnTo>
                  <a:lnTo>
                    <a:pt x="8316" y="195"/>
                  </a:lnTo>
                  <a:lnTo>
                    <a:pt x="7834" y="302"/>
                  </a:lnTo>
                  <a:lnTo>
                    <a:pt x="7355" y="433"/>
                  </a:lnTo>
                  <a:lnTo>
                    <a:pt x="6882" y="587"/>
                  </a:lnTo>
                  <a:lnTo>
                    <a:pt x="6416" y="764"/>
                  </a:lnTo>
                  <a:lnTo>
                    <a:pt x="5956" y="965"/>
                  </a:lnTo>
                  <a:lnTo>
                    <a:pt x="5506" y="1189"/>
                  </a:lnTo>
                  <a:lnTo>
                    <a:pt x="5064" y="1436"/>
                  </a:lnTo>
                  <a:lnTo>
                    <a:pt x="4632" y="1707"/>
                  </a:lnTo>
                  <a:lnTo>
                    <a:pt x="4211" y="2001"/>
                  </a:lnTo>
                  <a:lnTo>
                    <a:pt x="3802" y="2319"/>
                  </a:lnTo>
                  <a:lnTo>
                    <a:pt x="3406" y="2659"/>
                  </a:lnTo>
                  <a:lnTo>
                    <a:pt x="3023" y="3023"/>
                  </a:lnTo>
                  <a:lnTo>
                    <a:pt x="2656" y="3409"/>
                  </a:lnTo>
                  <a:lnTo>
                    <a:pt x="2313" y="3807"/>
                  </a:lnTo>
                  <a:lnTo>
                    <a:pt x="1994" y="4219"/>
                  </a:lnTo>
                  <a:lnTo>
                    <a:pt x="1700" y="4643"/>
                  </a:lnTo>
                  <a:lnTo>
                    <a:pt x="1428" y="5077"/>
                  </a:lnTo>
                  <a:lnTo>
                    <a:pt x="1180" y="5523"/>
                  </a:lnTo>
                  <a:lnTo>
                    <a:pt x="956" y="5977"/>
                  </a:lnTo>
                  <a:lnTo>
                    <a:pt x="755" y="6439"/>
                  </a:lnTo>
                  <a:lnTo>
                    <a:pt x="578" y="6909"/>
                  </a:lnTo>
                  <a:lnTo>
                    <a:pt x="424" y="7384"/>
                  </a:lnTo>
                  <a:lnTo>
                    <a:pt x="294" y="7867"/>
                  </a:lnTo>
                  <a:lnTo>
                    <a:pt x="188" y="8352"/>
                  </a:lnTo>
                  <a:lnTo>
                    <a:pt x="106" y="8842"/>
                  </a:lnTo>
                  <a:lnTo>
                    <a:pt x="47" y="9334"/>
                  </a:lnTo>
                  <a:lnTo>
                    <a:pt x="11" y="9828"/>
                  </a:lnTo>
                  <a:lnTo>
                    <a:pt x="0" y="10324"/>
                  </a:lnTo>
                  <a:lnTo>
                    <a:pt x="11" y="10819"/>
                  </a:lnTo>
                  <a:lnTo>
                    <a:pt x="47" y="11313"/>
                  </a:lnTo>
                  <a:lnTo>
                    <a:pt x="106" y="11807"/>
                  </a:lnTo>
                  <a:lnTo>
                    <a:pt x="188" y="12295"/>
                  </a:lnTo>
                  <a:lnTo>
                    <a:pt x="294" y="12782"/>
                  </a:lnTo>
                  <a:lnTo>
                    <a:pt x="424" y="13263"/>
                  </a:lnTo>
                  <a:lnTo>
                    <a:pt x="578" y="13740"/>
                  </a:lnTo>
                  <a:lnTo>
                    <a:pt x="755" y="14209"/>
                  </a:lnTo>
                  <a:lnTo>
                    <a:pt x="956" y="14671"/>
                  </a:lnTo>
                  <a:lnTo>
                    <a:pt x="1180" y="15125"/>
                  </a:lnTo>
                  <a:lnTo>
                    <a:pt x="1428" y="15570"/>
                  </a:lnTo>
                  <a:lnTo>
                    <a:pt x="1700" y="16005"/>
                  </a:lnTo>
                  <a:lnTo>
                    <a:pt x="1994" y="16428"/>
                  </a:lnTo>
                  <a:lnTo>
                    <a:pt x="2313" y="16840"/>
                  </a:lnTo>
                  <a:lnTo>
                    <a:pt x="2656" y="17239"/>
                  </a:lnTo>
                  <a:lnTo>
                    <a:pt x="3023" y="17625"/>
                  </a:lnTo>
                  <a:lnTo>
                    <a:pt x="3406" y="17989"/>
                  </a:lnTo>
                  <a:lnTo>
                    <a:pt x="3803" y="18331"/>
                  </a:lnTo>
                  <a:lnTo>
                    <a:pt x="4213" y="18648"/>
                  </a:lnTo>
                  <a:lnTo>
                    <a:pt x="4635" y="18942"/>
                  </a:lnTo>
                  <a:lnTo>
                    <a:pt x="5067" y="19213"/>
                  </a:lnTo>
                  <a:lnTo>
                    <a:pt x="5509" y="19460"/>
                  </a:lnTo>
                  <a:lnTo>
                    <a:pt x="5962" y="19684"/>
                  </a:lnTo>
                  <a:lnTo>
                    <a:pt x="6422" y="19885"/>
                  </a:lnTo>
                  <a:lnTo>
                    <a:pt x="6890" y="20063"/>
                  </a:lnTo>
                  <a:lnTo>
                    <a:pt x="7363" y="20216"/>
                  </a:lnTo>
                  <a:lnTo>
                    <a:pt x="7843" y="20346"/>
                  </a:lnTo>
                  <a:lnTo>
                    <a:pt x="8326" y="20453"/>
                  </a:lnTo>
                  <a:lnTo>
                    <a:pt x="8814" y="20537"/>
                  </a:lnTo>
                  <a:lnTo>
                    <a:pt x="9305" y="20598"/>
                  </a:lnTo>
                  <a:lnTo>
                    <a:pt x="9797" y="20634"/>
                  </a:lnTo>
                  <a:lnTo>
                    <a:pt x="10290" y="20648"/>
                  </a:lnTo>
                  <a:lnTo>
                    <a:pt x="10277" y="0"/>
                  </a:lnTo>
                  <a:close/>
                </a:path>
              </a:pathLst>
            </a:custGeom>
            <a:solidFill>
              <a:srgbClr val="FFB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5" name="Freeform 23"/>
            <p:cNvSpPr>
              <a:spLocks/>
            </p:cNvSpPr>
            <p:nvPr/>
          </p:nvSpPr>
          <p:spPr bwMode="auto">
            <a:xfrm>
              <a:off x="2585" y="1106"/>
              <a:ext cx="1286" cy="2581"/>
            </a:xfrm>
            <a:custGeom>
              <a:avLst/>
              <a:gdLst>
                <a:gd name="T0" fmla="*/ 0 w 10290"/>
                <a:gd name="T1" fmla="*/ 0 h 20648"/>
                <a:gd name="T2" fmla="*/ 0 w 10290"/>
                <a:gd name="T3" fmla="*/ 0 h 20648"/>
                <a:gd name="T4" fmla="*/ 0 w 10290"/>
                <a:gd name="T5" fmla="*/ 0 h 20648"/>
                <a:gd name="T6" fmla="*/ 0 w 10290"/>
                <a:gd name="T7" fmla="*/ 0 h 20648"/>
                <a:gd name="T8" fmla="*/ 0 w 10290"/>
                <a:gd name="T9" fmla="*/ 0 h 20648"/>
                <a:gd name="T10" fmla="*/ 0 w 10290"/>
                <a:gd name="T11" fmla="*/ 0 h 20648"/>
                <a:gd name="T12" fmla="*/ 0 w 10290"/>
                <a:gd name="T13" fmla="*/ 0 h 20648"/>
                <a:gd name="T14" fmla="*/ 0 w 10290"/>
                <a:gd name="T15" fmla="*/ 0 h 20648"/>
                <a:gd name="T16" fmla="*/ 0 w 10290"/>
                <a:gd name="T17" fmla="*/ 0 h 20648"/>
                <a:gd name="T18" fmla="*/ 0 w 10290"/>
                <a:gd name="T19" fmla="*/ 0 h 20648"/>
                <a:gd name="T20" fmla="*/ 0 w 10290"/>
                <a:gd name="T21" fmla="*/ 0 h 20648"/>
                <a:gd name="T22" fmla="*/ 0 w 10290"/>
                <a:gd name="T23" fmla="*/ 0 h 20648"/>
                <a:gd name="T24" fmla="*/ 0 w 10290"/>
                <a:gd name="T25" fmla="*/ 0 h 20648"/>
                <a:gd name="T26" fmla="*/ 0 w 10290"/>
                <a:gd name="T27" fmla="*/ 0 h 20648"/>
                <a:gd name="T28" fmla="*/ 0 w 10290"/>
                <a:gd name="T29" fmla="*/ 0 h 20648"/>
                <a:gd name="T30" fmla="*/ 0 w 10290"/>
                <a:gd name="T31" fmla="*/ 0 h 20648"/>
                <a:gd name="T32" fmla="*/ 0 w 10290"/>
                <a:gd name="T33" fmla="*/ 0 h 20648"/>
                <a:gd name="T34" fmla="*/ 0 w 10290"/>
                <a:gd name="T35" fmla="*/ 0 h 20648"/>
                <a:gd name="T36" fmla="*/ 0 w 10290"/>
                <a:gd name="T37" fmla="*/ 0 h 20648"/>
                <a:gd name="T38" fmla="*/ 0 w 10290"/>
                <a:gd name="T39" fmla="*/ 0 h 20648"/>
                <a:gd name="T40" fmla="*/ 0 w 10290"/>
                <a:gd name="T41" fmla="*/ 1 h 20648"/>
                <a:gd name="T42" fmla="*/ 0 w 10290"/>
                <a:gd name="T43" fmla="*/ 1 h 20648"/>
                <a:gd name="T44" fmla="*/ 0 w 10290"/>
                <a:gd name="T45" fmla="*/ 1 h 20648"/>
                <a:gd name="T46" fmla="*/ 0 w 10290"/>
                <a:gd name="T47" fmla="*/ 1 h 20648"/>
                <a:gd name="T48" fmla="*/ 0 w 10290"/>
                <a:gd name="T49" fmla="*/ 1 h 20648"/>
                <a:gd name="T50" fmla="*/ 0 w 10290"/>
                <a:gd name="T51" fmla="*/ 1 h 20648"/>
                <a:gd name="T52" fmla="*/ 0 w 10290"/>
                <a:gd name="T53" fmla="*/ 1 h 20648"/>
                <a:gd name="T54" fmla="*/ 0 w 10290"/>
                <a:gd name="T55" fmla="*/ 1 h 20648"/>
                <a:gd name="T56" fmla="*/ 0 w 10290"/>
                <a:gd name="T57" fmla="*/ 1 h 20648"/>
                <a:gd name="T58" fmla="*/ 0 w 10290"/>
                <a:gd name="T59" fmla="*/ 1 h 20648"/>
                <a:gd name="T60" fmla="*/ 0 w 10290"/>
                <a:gd name="T61" fmla="*/ 1 h 20648"/>
                <a:gd name="T62" fmla="*/ 0 w 10290"/>
                <a:gd name="T63" fmla="*/ 1 h 20648"/>
                <a:gd name="T64" fmla="*/ 0 w 10290"/>
                <a:gd name="T65" fmla="*/ 0 h 206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290" h="20648">
                  <a:moveTo>
                    <a:pt x="10277" y="0"/>
                  </a:moveTo>
                  <a:lnTo>
                    <a:pt x="9784" y="13"/>
                  </a:lnTo>
                  <a:lnTo>
                    <a:pt x="9293" y="51"/>
                  </a:lnTo>
                  <a:lnTo>
                    <a:pt x="8803" y="111"/>
                  </a:lnTo>
                  <a:lnTo>
                    <a:pt x="8316" y="195"/>
                  </a:lnTo>
                  <a:lnTo>
                    <a:pt x="7834" y="302"/>
                  </a:lnTo>
                  <a:lnTo>
                    <a:pt x="7355" y="433"/>
                  </a:lnTo>
                  <a:lnTo>
                    <a:pt x="6882" y="587"/>
                  </a:lnTo>
                  <a:lnTo>
                    <a:pt x="6416" y="764"/>
                  </a:lnTo>
                  <a:lnTo>
                    <a:pt x="5956" y="965"/>
                  </a:lnTo>
                  <a:lnTo>
                    <a:pt x="5506" y="1189"/>
                  </a:lnTo>
                  <a:lnTo>
                    <a:pt x="5064" y="1436"/>
                  </a:lnTo>
                  <a:lnTo>
                    <a:pt x="4632" y="1707"/>
                  </a:lnTo>
                  <a:lnTo>
                    <a:pt x="4211" y="2001"/>
                  </a:lnTo>
                  <a:lnTo>
                    <a:pt x="3802" y="2319"/>
                  </a:lnTo>
                  <a:lnTo>
                    <a:pt x="3406" y="2659"/>
                  </a:lnTo>
                  <a:lnTo>
                    <a:pt x="3023" y="3023"/>
                  </a:lnTo>
                  <a:lnTo>
                    <a:pt x="2656" y="3409"/>
                  </a:lnTo>
                  <a:lnTo>
                    <a:pt x="2313" y="3807"/>
                  </a:lnTo>
                  <a:lnTo>
                    <a:pt x="1994" y="4219"/>
                  </a:lnTo>
                  <a:lnTo>
                    <a:pt x="1700" y="4643"/>
                  </a:lnTo>
                  <a:lnTo>
                    <a:pt x="1428" y="5077"/>
                  </a:lnTo>
                  <a:lnTo>
                    <a:pt x="1180" y="5523"/>
                  </a:lnTo>
                  <a:lnTo>
                    <a:pt x="956" y="5977"/>
                  </a:lnTo>
                  <a:lnTo>
                    <a:pt x="755" y="6439"/>
                  </a:lnTo>
                  <a:lnTo>
                    <a:pt x="578" y="6909"/>
                  </a:lnTo>
                  <a:lnTo>
                    <a:pt x="424" y="7384"/>
                  </a:lnTo>
                  <a:lnTo>
                    <a:pt x="294" y="7867"/>
                  </a:lnTo>
                  <a:lnTo>
                    <a:pt x="188" y="8352"/>
                  </a:lnTo>
                  <a:lnTo>
                    <a:pt x="106" y="8842"/>
                  </a:lnTo>
                  <a:lnTo>
                    <a:pt x="47" y="9334"/>
                  </a:lnTo>
                  <a:lnTo>
                    <a:pt x="11" y="9828"/>
                  </a:lnTo>
                  <a:lnTo>
                    <a:pt x="0" y="10324"/>
                  </a:lnTo>
                  <a:lnTo>
                    <a:pt x="11" y="10819"/>
                  </a:lnTo>
                  <a:lnTo>
                    <a:pt x="47" y="11313"/>
                  </a:lnTo>
                  <a:lnTo>
                    <a:pt x="106" y="11807"/>
                  </a:lnTo>
                  <a:lnTo>
                    <a:pt x="188" y="12295"/>
                  </a:lnTo>
                  <a:lnTo>
                    <a:pt x="294" y="12782"/>
                  </a:lnTo>
                  <a:lnTo>
                    <a:pt x="424" y="13263"/>
                  </a:lnTo>
                  <a:lnTo>
                    <a:pt x="578" y="13740"/>
                  </a:lnTo>
                  <a:lnTo>
                    <a:pt x="755" y="14209"/>
                  </a:lnTo>
                  <a:lnTo>
                    <a:pt x="956" y="14671"/>
                  </a:lnTo>
                  <a:lnTo>
                    <a:pt x="1180" y="15125"/>
                  </a:lnTo>
                  <a:lnTo>
                    <a:pt x="1428" y="15570"/>
                  </a:lnTo>
                  <a:lnTo>
                    <a:pt x="1700" y="16005"/>
                  </a:lnTo>
                  <a:lnTo>
                    <a:pt x="1994" y="16428"/>
                  </a:lnTo>
                  <a:lnTo>
                    <a:pt x="2313" y="16840"/>
                  </a:lnTo>
                  <a:lnTo>
                    <a:pt x="2656" y="17239"/>
                  </a:lnTo>
                  <a:lnTo>
                    <a:pt x="3023" y="17625"/>
                  </a:lnTo>
                  <a:lnTo>
                    <a:pt x="3406" y="17989"/>
                  </a:lnTo>
                  <a:lnTo>
                    <a:pt x="3803" y="18331"/>
                  </a:lnTo>
                  <a:lnTo>
                    <a:pt x="4213" y="18648"/>
                  </a:lnTo>
                  <a:lnTo>
                    <a:pt x="4635" y="18942"/>
                  </a:lnTo>
                  <a:lnTo>
                    <a:pt x="5067" y="19213"/>
                  </a:lnTo>
                  <a:lnTo>
                    <a:pt x="5509" y="19460"/>
                  </a:lnTo>
                  <a:lnTo>
                    <a:pt x="5962" y="19684"/>
                  </a:lnTo>
                  <a:lnTo>
                    <a:pt x="6422" y="19885"/>
                  </a:lnTo>
                  <a:lnTo>
                    <a:pt x="6890" y="20063"/>
                  </a:lnTo>
                  <a:lnTo>
                    <a:pt x="7363" y="20216"/>
                  </a:lnTo>
                  <a:lnTo>
                    <a:pt x="7843" y="20346"/>
                  </a:lnTo>
                  <a:lnTo>
                    <a:pt x="8326" y="20453"/>
                  </a:lnTo>
                  <a:lnTo>
                    <a:pt x="8814" y="20537"/>
                  </a:lnTo>
                  <a:lnTo>
                    <a:pt x="9305" y="20598"/>
                  </a:lnTo>
                  <a:lnTo>
                    <a:pt x="9797" y="20634"/>
                  </a:lnTo>
                  <a:lnTo>
                    <a:pt x="10290" y="20648"/>
                  </a:lnTo>
                  <a:lnTo>
                    <a:pt x="10277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6" name="Freeform 24"/>
            <p:cNvSpPr>
              <a:spLocks/>
            </p:cNvSpPr>
            <p:nvPr/>
          </p:nvSpPr>
          <p:spPr bwMode="auto">
            <a:xfrm>
              <a:off x="3006" y="1529"/>
              <a:ext cx="865" cy="1736"/>
            </a:xfrm>
            <a:custGeom>
              <a:avLst/>
              <a:gdLst>
                <a:gd name="T0" fmla="*/ 0 w 6924"/>
                <a:gd name="T1" fmla="*/ 0 h 13895"/>
                <a:gd name="T2" fmla="*/ 0 w 6924"/>
                <a:gd name="T3" fmla="*/ 0 h 13895"/>
                <a:gd name="T4" fmla="*/ 0 w 6924"/>
                <a:gd name="T5" fmla="*/ 0 h 13895"/>
                <a:gd name="T6" fmla="*/ 0 w 6924"/>
                <a:gd name="T7" fmla="*/ 0 h 13895"/>
                <a:gd name="T8" fmla="*/ 0 w 6924"/>
                <a:gd name="T9" fmla="*/ 0 h 13895"/>
                <a:gd name="T10" fmla="*/ 0 w 6924"/>
                <a:gd name="T11" fmla="*/ 0 h 13895"/>
                <a:gd name="T12" fmla="*/ 0 w 6924"/>
                <a:gd name="T13" fmla="*/ 0 h 13895"/>
                <a:gd name="T14" fmla="*/ 0 w 6924"/>
                <a:gd name="T15" fmla="*/ 0 h 13895"/>
                <a:gd name="T16" fmla="*/ 0 w 6924"/>
                <a:gd name="T17" fmla="*/ 0 h 13895"/>
                <a:gd name="T18" fmla="*/ 0 w 6924"/>
                <a:gd name="T19" fmla="*/ 0 h 13895"/>
                <a:gd name="T20" fmla="*/ 0 w 6924"/>
                <a:gd name="T21" fmla="*/ 0 h 13895"/>
                <a:gd name="T22" fmla="*/ 0 w 6924"/>
                <a:gd name="T23" fmla="*/ 0 h 13895"/>
                <a:gd name="T24" fmla="*/ 0 w 6924"/>
                <a:gd name="T25" fmla="*/ 0 h 13895"/>
                <a:gd name="T26" fmla="*/ 0 w 6924"/>
                <a:gd name="T27" fmla="*/ 0 h 13895"/>
                <a:gd name="T28" fmla="*/ 0 w 6924"/>
                <a:gd name="T29" fmla="*/ 0 h 13895"/>
                <a:gd name="T30" fmla="*/ 0 w 6924"/>
                <a:gd name="T31" fmla="*/ 0 h 13895"/>
                <a:gd name="T32" fmla="*/ 0 w 6924"/>
                <a:gd name="T33" fmla="*/ 0 h 13895"/>
                <a:gd name="T34" fmla="*/ 0 w 6924"/>
                <a:gd name="T35" fmla="*/ 0 h 13895"/>
                <a:gd name="T36" fmla="*/ 0 w 6924"/>
                <a:gd name="T37" fmla="*/ 0 h 13895"/>
                <a:gd name="T38" fmla="*/ 0 w 6924"/>
                <a:gd name="T39" fmla="*/ 0 h 13895"/>
                <a:gd name="T40" fmla="*/ 0 w 6924"/>
                <a:gd name="T41" fmla="*/ 0 h 13895"/>
                <a:gd name="T42" fmla="*/ 0 w 6924"/>
                <a:gd name="T43" fmla="*/ 0 h 13895"/>
                <a:gd name="T44" fmla="*/ 0 w 6924"/>
                <a:gd name="T45" fmla="*/ 0 h 13895"/>
                <a:gd name="T46" fmla="*/ 0 w 6924"/>
                <a:gd name="T47" fmla="*/ 0 h 13895"/>
                <a:gd name="T48" fmla="*/ 0 w 6924"/>
                <a:gd name="T49" fmla="*/ 0 h 13895"/>
                <a:gd name="T50" fmla="*/ 0 w 6924"/>
                <a:gd name="T51" fmla="*/ 0 h 13895"/>
                <a:gd name="T52" fmla="*/ 0 w 6924"/>
                <a:gd name="T53" fmla="*/ 0 h 13895"/>
                <a:gd name="T54" fmla="*/ 0 w 6924"/>
                <a:gd name="T55" fmla="*/ 0 h 13895"/>
                <a:gd name="T56" fmla="*/ 0 w 6924"/>
                <a:gd name="T57" fmla="*/ 0 h 13895"/>
                <a:gd name="T58" fmla="*/ 0 w 6924"/>
                <a:gd name="T59" fmla="*/ 0 h 13895"/>
                <a:gd name="T60" fmla="*/ 0 w 6924"/>
                <a:gd name="T61" fmla="*/ 0 h 13895"/>
                <a:gd name="T62" fmla="*/ 0 w 6924"/>
                <a:gd name="T63" fmla="*/ 0 h 13895"/>
                <a:gd name="T64" fmla="*/ 0 w 6924"/>
                <a:gd name="T65" fmla="*/ 0 h 138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924" h="13895">
                  <a:moveTo>
                    <a:pt x="6915" y="0"/>
                  </a:moveTo>
                  <a:lnTo>
                    <a:pt x="6584" y="9"/>
                  </a:lnTo>
                  <a:lnTo>
                    <a:pt x="6253" y="34"/>
                  </a:lnTo>
                  <a:lnTo>
                    <a:pt x="5925" y="75"/>
                  </a:lnTo>
                  <a:lnTo>
                    <a:pt x="5597" y="131"/>
                  </a:lnTo>
                  <a:lnTo>
                    <a:pt x="5272" y="204"/>
                  </a:lnTo>
                  <a:lnTo>
                    <a:pt x="4949" y="291"/>
                  </a:lnTo>
                  <a:lnTo>
                    <a:pt x="4632" y="395"/>
                  </a:lnTo>
                  <a:lnTo>
                    <a:pt x="4317" y="514"/>
                  </a:lnTo>
                  <a:lnTo>
                    <a:pt x="4008" y="650"/>
                  </a:lnTo>
                  <a:lnTo>
                    <a:pt x="3705" y="800"/>
                  </a:lnTo>
                  <a:lnTo>
                    <a:pt x="3408" y="967"/>
                  </a:lnTo>
                  <a:lnTo>
                    <a:pt x="3117" y="1149"/>
                  </a:lnTo>
                  <a:lnTo>
                    <a:pt x="2833" y="1347"/>
                  </a:lnTo>
                  <a:lnTo>
                    <a:pt x="2559" y="1560"/>
                  </a:lnTo>
                  <a:lnTo>
                    <a:pt x="2292" y="1790"/>
                  </a:lnTo>
                  <a:lnTo>
                    <a:pt x="2033" y="2035"/>
                  </a:lnTo>
                  <a:lnTo>
                    <a:pt x="1787" y="2294"/>
                  </a:lnTo>
                  <a:lnTo>
                    <a:pt x="1557" y="2563"/>
                  </a:lnTo>
                  <a:lnTo>
                    <a:pt x="1343" y="2840"/>
                  </a:lnTo>
                  <a:lnTo>
                    <a:pt x="1144" y="3125"/>
                  </a:lnTo>
                  <a:lnTo>
                    <a:pt x="961" y="3417"/>
                  </a:lnTo>
                  <a:lnTo>
                    <a:pt x="794" y="3717"/>
                  </a:lnTo>
                  <a:lnTo>
                    <a:pt x="643" y="4023"/>
                  </a:lnTo>
                  <a:lnTo>
                    <a:pt x="508" y="4334"/>
                  </a:lnTo>
                  <a:lnTo>
                    <a:pt x="388" y="4649"/>
                  </a:lnTo>
                  <a:lnTo>
                    <a:pt x="286" y="4969"/>
                  </a:lnTo>
                  <a:lnTo>
                    <a:pt x="197" y="5294"/>
                  </a:lnTo>
                  <a:lnTo>
                    <a:pt x="127" y="5622"/>
                  </a:lnTo>
                  <a:lnTo>
                    <a:pt x="71" y="5950"/>
                  </a:lnTo>
                  <a:lnTo>
                    <a:pt x="31" y="6282"/>
                  </a:lnTo>
                  <a:lnTo>
                    <a:pt x="8" y="6615"/>
                  </a:lnTo>
                  <a:lnTo>
                    <a:pt x="0" y="6948"/>
                  </a:lnTo>
                  <a:lnTo>
                    <a:pt x="8" y="7281"/>
                  </a:lnTo>
                  <a:lnTo>
                    <a:pt x="31" y="7614"/>
                  </a:lnTo>
                  <a:lnTo>
                    <a:pt x="71" y="7945"/>
                  </a:lnTo>
                  <a:lnTo>
                    <a:pt x="127" y="8275"/>
                  </a:lnTo>
                  <a:lnTo>
                    <a:pt x="197" y="8603"/>
                  </a:lnTo>
                  <a:lnTo>
                    <a:pt x="286" y="8926"/>
                  </a:lnTo>
                  <a:lnTo>
                    <a:pt x="388" y="9246"/>
                  </a:lnTo>
                  <a:lnTo>
                    <a:pt x="508" y="9563"/>
                  </a:lnTo>
                  <a:lnTo>
                    <a:pt x="643" y="9874"/>
                  </a:lnTo>
                  <a:lnTo>
                    <a:pt x="794" y="10179"/>
                  </a:lnTo>
                  <a:lnTo>
                    <a:pt x="961" y="10478"/>
                  </a:lnTo>
                  <a:lnTo>
                    <a:pt x="1144" y="10771"/>
                  </a:lnTo>
                  <a:lnTo>
                    <a:pt x="1343" y="11057"/>
                  </a:lnTo>
                  <a:lnTo>
                    <a:pt x="1557" y="11333"/>
                  </a:lnTo>
                  <a:lnTo>
                    <a:pt x="1787" y="11602"/>
                  </a:lnTo>
                  <a:lnTo>
                    <a:pt x="2033" y="11861"/>
                  </a:lnTo>
                  <a:lnTo>
                    <a:pt x="2292" y="12106"/>
                  </a:lnTo>
                  <a:lnTo>
                    <a:pt x="2560" y="12335"/>
                  </a:lnTo>
                  <a:lnTo>
                    <a:pt x="2835" y="12549"/>
                  </a:lnTo>
                  <a:lnTo>
                    <a:pt x="3119" y="12748"/>
                  </a:lnTo>
                  <a:lnTo>
                    <a:pt x="3410" y="12930"/>
                  </a:lnTo>
                  <a:lnTo>
                    <a:pt x="3708" y="13097"/>
                  </a:lnTo>
                  <a:lnTo>
                    <a:pt x="4013" y="13248"/>
                  </a:lnTo>
                  <a:lnTo>
                    <a:pt x="4322" y="13382"/>
                  </a:lnTo>
                  <a:lnTo>
                    <a:pt x="4636" y="13502"/>
                  </a:lnTo>
                  <a:lnTo>
                    <a:pt x="4955" y="13605"/>
                  </a:lnTo>
                  <a:lnTo>
                    <a:pt x="5278" y="13694"/>
                  </a:lnTo>
                  <a:lnTo>
                    <a:pt x="5604" y="13765"/>
                  </a:lnTo>
                  <a:lnTo>
                    <a:pt x="5931" y="13822"/>
                  </a:lnTo>
                  <a:lnTo>
                    <a:pt x="6261" y="13862"/>
                  </a:lnTo>
                  <a:lnTo>
                    <a:pt x="6592" y="13887"/>
                  </a:lnTo>
                  <a:lnTo>
                    <a:pt x="6924" y="13895"/>
                  </a:lnTo>
                  <a:lnTo>
                    <a:pt x="6915" y="0"/>
                  </a:lnTo>
                  <a:close/>
                </a:path>
              </a:pathLst>
            </a:custGeom>
            <a:solidFill>
              <a:srgbClr val="FFE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7" name="Freeform 25"/>
            <p:cNvSpPr>
              <a:spLocks/>
            </p:cNvSpPr>
            <p:nvPr/>
          </p:nvSpPr>
          <p:spPr bwMode="auto">
            <a:xfrm>
              <a:off x="3006" y="1529"/>
              <a:ext cx="865" cy="1736"/>
            </a:xfrm>
            <a:custGeom>
              <a:avLst/>
              <a:gdLst>
                <a:gd name="T0" fmla="*/ 0 w 6924"/>
                <a:gd name="T1" fmla="*/ 0 h 13895"/>
                <a:gd name="T2" fmla="*/ 0 w 6924"/>
                <a:gd name="T3" fmla="*/ 0 h 13895"/>
                <a:gd name="T4" fmla="*/ 0 w 6924"/>
                <a:gd name="T5" fmla="*/ 0 h 13895"/>
                <a:gd name="T6" fmla="*/ 0 w 6924"/>
                <a:gd name="T7" fmla="*/ 0 h 13895"/>
                <a:gd name="T8" fmla="*/ 0 w 6924"/>
                <a:gd name="T9" fmla="*/ 0 h 13895"/>
                <a:gd name="T10" fmla="*/ 0 w 6924"/>
                <a:gd name="T11" fmla="*/ 0 h 13895"/>
                <a:gd name="T12" fmla="*/ 0 w 6924"/>
                <a:gd name="T13" fmla="*/ 0 h 13895"/>
                <a:gd name="T14" fmla="*/ 0 w 6924"/>
                <a:gd name="T15" fmla="*/ 0 h 13895"/>
                <a:gd name="T16" fmla="*/ 0 w 6924"/>
                <a:gd name="T17" fmla="*/ 0 h 13895"/>
                <a:gd name="T18" fmla="*/ 0 w 6924"/>
                <a:gd name="T19" fmla="*/ 0 h 13895"/>
                <a:gd name="T20" fmla="*/ 0 w 6924"/>
                <a:gd name="T21" fmla="*/ 0 h 13895"/>
                <a:gd name="T22" fmla="*/ 0 w 6924"/>
                <a:gd name="T23" fmla="*/ 0 h 13895"/>
                <a:gd name="T24" fmla="*/ 0 w 6924"/>
                <a:gd name="T25" fmla="*/ 0 h 13895"/>
                <a:gd name="T26" fmla="*/ 0 w 6924"/>
                <a:gd name="T27" fmla="*/ 0 h 13895"/>
                <a:gd name="T28" fmla="*/ 0 w 6924"/>
                <a:gd name="T29" fmla="*/ 0 h 13895"/>
                <a:gd name="T30" fmla="*/ 0 w 6924"/>
                <a:gd name="T31" fmla="*/ 0 h 13895"/>
                <a:gd name="T32" fmla="*/ 0 w 6924"/>
                <a:gd name="T33" fmla="*/ 0 h 13895"/>
                <a:gd name="T34" fmla="*/ 0 w 6924"/>
                <a:gd name="T35" fmla="*/ 0 h 13895"/>
                <a:gd name="T36" fmla="*/ 0 w 6924"/>
                <a:gd name="T37" fmla="*/ 0 h 13895"/>
                <a:gd name="T38" fmla="*/ 0 w 6924"/>
                <a:gd name="T39" fmla="*/ 0 h 13895"/>
                <a:gd name="T40" fmla="*/ 0 w 6924"/>
                <a:gd name="T41" fmla="*/ 0 h 13895"/>
                <a:gd name="T42" fmla="*/ 0 w 6924"/>
                <a:gd name="T43" fmla="*/ 0 h 13895"/>
                <a:gd name="T44" fmla="*/ 0 w 6924"/>
                <a:gd name="T45" fmla="*/ 0 h 13895"/>
                <a:gd name="T46" fmla="*/ 0 w 6924"/>
                <a:gd name="T47" fmla="*/ 0 h 13895"/>
                <a:gd name="T48" fmla="*/ 0 w 6924"/>
                <a:gd name="T49" fmla="*/ 0 h 13895"/>
                <a:gd name="T50" fmla="*/ 0 w 6924"/>
                <a:gd name="T51" fmla="*/ 0 h 13895"/>
                <a:gd name="T52" fmla="*/ 0 w 6924"/>
                <a:gd name="T53" fmla="*/ 0 h 13895"/>
                <a:gd name="T54" fmla="*/ 0 w 6924"/>
                <a:gd name="T55" fmla="*/ 0 h 13895"/>
                <a:gd name="T56" fmla="*/ 0 w 6924"/>
                <a:gd name="T57" fmla="*/ 0 h 13895"/>
                <a:gd name="T58" fmla="*/ 0 w 6924"/>
                <a:gd name="T59" fmla="*/ 0 h 13895"/>
                <a:gd name="T60" fmla="*/ 0 w 6924"/>
                <a:gd name="T61" fmla="*/ 0 h 13895"/>
                <a:gd name="T62" fmla="*/ 0 w 6924"/>
                <a:gd name="T63" fmla="*/ 0 h 13895"/>
                <a:gd name="T64" fmla="*/ 0 w 6924"/>
                <a:gd name="T65" fmla="*/ 0 h 138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924" h="13895">
                  <a:moveTo>
                    <a:pt x="6915" y="0"/>
                  </a:moveTo>
                  <a:lnTo>
                    <a:pt x="6584" y="9"/>
                  </a:lnTo>
                  <a:lnTo>
                    <a:pt x="6253" y="34"/>
                  </a:lnTo>
                  <a:lnTo>
                    <a:pt x="5925" y="75"/>
                  </a:lnTo>
                  <a:lnTo>
                    <a:pt x="5597" y="131"/>
                  </a:lnTo>
                  <a:lnTo>
                    <a:pt x="5272" y="204"/>
                  </a:lnTo>
                  <a:lnTo>
                    <a:pt x="4949" y="291"/>
                  </a:lnTo>
                  <a:lnTo>
                    <a:pt x="4632" y="395"/>
                  </a:lnTo>
                  <a:lnTo>
                    <a:pt x="4317" y="514"/>
                  </a:lnTo>
                  <a:lnTo>
                    <a:pt x="4008" y="650"/>
                  </a:lnTo>
                  <a:lnTo>
                    <a:pt x="3705" y="800"/>
                  </a:lnTo>
                  <a:lnTo>
                    <a:pt x="3408" y="967"/>
                  </a:lnTo>
                  <a:lnTo>
                    <a:pt x="3117" y="1149"/>
                  </a:lnTo>
                  <a:lnTo>
                    <a:pt x="2833" y="1347"/>
                  </a:lnTo>
                  <a:lnTo>
                    <a:pt x="2559" y="1560"/>
                  </a:lnTo>
                  <a:lnTo>
                    <a:pt x="2292" y="1790"/>
                  </a:lnTo>
                  <a:lnTo>
                    <a:pt x="2033" y="2035"/>
                  </a:lnTo>
                  <a:lnTo>
                    <a:pt x="1787" y="2294"/>
                  </a:lnTo>
                  <a:lnTo>
                    <a:pt x="1557" y="2563"/>
                  </a:lnTo>
                  <a:lnTo>
                    <a:pt x="1343" y="2840"/>
                  </a:lnTo>
                  <a:lnTo>
                    <a:pt x="1144" y="3125"/>
                  </a:lnTo>
                  <a:lnTo>
                    <a:pt x="961" y="3417"/>
                  </a:lnTo>
                  <a:lnTo>
                    <a:pt x="794" y="3717"/>
                  </a:lnTo>
                  <a:lnTo>
                    <a:pt x="643" y="4023"/>
                  </a:lnTo>
                  <a:lnTo>
                    <a:pt x="508" y="4334"/>
                  </a:lnTo>
                  <a:lnTo>
                    <a:pt x="388" y="4649"/>
                  </a:lnTo>
                  <a:lnTo>
                    <a:pt x="286" y="4969"/>
                  </a:lnTo>
                  <a:lnTo>
                    <a:pt x="197" y="5294"/>
                  </a:lnTo>
                  <a:lnTo>
                    <a:pt x="127" y="5622"/>
                  </a:lnTo>
                  <a:lnTo>
                    <a:pt x="71" y="5950"/>
                  </a:lnTo>
                  <a:lnTo>
                    <a:pt x="31" y="6282"/>
                  </a:lnTo>
                  <a:lnTo>
                    <a:pt x="8" y="6615"/>
                  </a:lnTo>
                  <a:lnTo>
                    <a:pt x="0" y="6948"/>
                  </a:lnTo>
                  <a:lnTo>
                    <a:pt x="8" y="7281"/>
                  </a:lnTo>
                  <a:lnTo>
                    <a:pt x="31" y="7614"/>
                  </a:lnTo>
                  <a:lnTo>
                    <a:pt x="71" y="7945"/>
                  </a:lnTo>
                  <a:lnTo>
                    <a:pt x="127" y="8275"/>
                  </a:lnTo>
                  <a:lnTo>
                    <a:pt x="197" y="8603"/>
                  </a:lnTo>
                  <a:lnTo>
                    <a:pt x="286" y="8926"/>
                  </a:lnTo>
                  <a:lnTo>
                    <a:pt x="388" y="9246"/>
                  </a:lnTo>
                  <a:lnTo>
                    <a:pt x="508" y="9563"/>
                  </a:lnTo>
                  <a:lnTo>
                    <a:pt x="643" y="9874"/>
                  </a:lnTo>
                  <a:lnTo>
                    <a:pt x="794" y="10179"/>
                  </a:lnTo>
                  <a:lnTo>
                    <a:pt x="961" y="10478"/>
                  </a:lnTo>
                  <a:lnTo>
                    <a:pt x="1144" y="10771"/>
                  </a:lnTo>
                  <a:lnTo>
                    <a:pt x="1343" y="11057"/>
                  </a:lnTo>
                  <a:lnTo>
                    <a:pt x="1557" y="11333"/>
                  </a:lnTo>
                  <a:lnTo>
                    <a:pt x="1787" y="11602"/>
                  </a:lnTo>
                  <a:lnTo>
                    <a:pt x="2033" y="11861"/>
                  </a:lnTo>
                  <a:lnTo>
                    <a:pt x="2292" y="12106"/>
                  </a:lnTo>
                  <a:lnTo>
                    <a:pt x="2560" y="12335"/>
                  </a:lnTo>
                  <a:lnTo>
                    <a:pt x="2835" y="12549"/>
                  </a:lnTo>
                  <a:lnTo>
                    <a:pt x="3119" y="12748"/>
                  </a:lnTo>
                  <a:lnTo>
                    <a:pt x="3410" y="12930"/>
                  </a:lnTo>
                  <a:lnTo>
                    <a:pt x="3708" y="13097"/>
                  </a:lnTo>
                  <a:lnTo>
                    <a:pt x="4013" y="13248"/>
                  </a:lnTo>
                  <a:lnTo>
                    <a:pt x="4322" y="13382"/>
                  </a:lnTo>
                  <a:lnTo>
                    <a:pt x="4636" y="13502"/>
                  </a:lnTo>
                  <a:lnTo>
                    <a:pt x="4955" y="13605"/>
                  </a:lnTo>
                  <a:lnTo>
                    <a:pt x="5278" y="13694"/>
                  </a:lnTo>
                  <a:lnTo>
                    <a:pt x="5604" y="13765"/>
                  </a:lnTo>
                  <a:lnTo>
                    <a:pt x="5931" y="13822"/>
                  </a:lnTo>
                  <a:lnTo>
                    <a:pt x="6261" y="13862"/>
                  </a:lnTo>
                  <a:lnTo>
                    <a:pt x="6592" y="13887"/>
                  </a:lnTo>
                  <a:lnTo>
                    <a:pt x="6924" y="13895"/>
                  </a:lnTo>
                  <a:lnTo>
                    <a:pt x="6915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8" name="Freeform 26"/>
            <p:cNvSpPr>
              <a:spLocks/>
            </p:cNvSpPr>
            <p:nvPr/>
          </p:nvSpPr>
          <p:spPr bwMode="auto">
            <a:xfrm>
              <a:off x="3869" y="1107"/>
              <a:ext cx="541" cy="2580"/>
            </a:xfrm>
            <a:custGeom>
              <a:avLst/>
              <a:gdLst>
                <a:gd name="T0" fmla="*/ 0 w 4325"/>
                <a:gd name="T1" fmla="*/ 1 h 20641"/>
                <a:gd name="T2" fmla="*/ 0 w 4325"/>
                <a:gd name="T3" fmla="*/ 1 h 20641"/>
                <a:gd name="T4" fmla="*/ 0 w 4325"/>
                <a:gd name="T5" fmla="*/ 1 h 20641"/>
                <a:gd name="T6" fmla="*/ 0 w 4325"/>
                <a:gd name="T7" fmla="*/ 1 h 20641"/>
                <a:gd name="T8" fmla="*/ 0 w 4325"/>
                <a:gd name="T9" fmla="*/ 1 h 20641"/>
                <a:gd name="T10" fmla="*/ 0 w 4325"/>
                <a:gd name="T11" fmla="*/ 1 h 20641"/>
                <a:gd name="T12" fmla="*/ 0 w 4325"/>
                <a:gd name="T13" fmla="*/ 1 h 20641"/>
                <a:gd name="T14" fmla="*/ 0 w 4325"/>
                <a:gd name="T15" fmla="*/ 0 h 20641"/>
                <a:gd name="T16" fmla="*/ 0 w 4325"/>
                <a:gd name="T17" fmla="*/ 0 h 20641"/>
                <a:gd name="T18" fmla="*/ 0 w 4325"/>
                <a:gd name="T19" fmla="*/ 0 h 20641"/>
                <a:gd name="T20" fmla="*/ 0 w 4325"/>
                <a:gd name="T21" fmla="*/ 0 h 20641"/>
                <a:gd name="T22" fmla="*/ 0 w 4325"/>
                <a:gd name="T23" fmla="*/ 0 h 20641"/>
                <a:gd name="T24" fmla="*/ 0 w 4325"/>
                <a:gd name="T25" fmla="*/ 0 h 20641"/>
                <a:gd name="T26" fmla="*/ 0 w 4325"/>
                <a:gd name="T27" fmla="*/ 0 h 20641"/>
                <a:gd name="T28" fmla="*/ 0 w 4325"/>
                <a:gd name="T29" fmla="*/ 0 h 20641"/>
                <a:gd name="T30" fmla="*/ 0 w 4325"/>
                <a:gd name="T31" fmla="*/ 0 h 20641"/>
                <a:gd name="T32" fmla="*/ 0 w 4325"/>
                <a:gd name="T33" fmla="*/ 0 h 20641"/>
                <a:gd name="T34" fmla="*/ 0 w 4325"/>
                <a:gd name="T35" fmla="*/ 0 h 20641"/>
                <a:gd name="T36" fmla="*/ 0 w 4325"/>
                <a:gd name="T37" fmla="*/ 0 h 20641"/>
                <a:gd name="T38" fmla="*/ 0 w 4325"/>
                <a:gd name="T39" fmla="*/ 0 h 20641"/>
                <a:gd name="T40" fmla="*/ 0 w 4325"/>
                <a:gd name="T41" fmla="*/ 0 h 20641"/>
                <a:gd name="T42" fmla="*/ 0 w 4325"/>
                <a:gd name="T43" fmla="*/ 0 h 20641"/>
                <a:gd name="T44" fmla="*/ 0 w 4325"/>
                <a:gd name="T45" fmla="*/ 0 h 20641"/>
                <a:gd name="T46" fmla="*/ 0 w 4325"/>
                <a:gd name="T47" fmla="*/ 0 h 20641"/>
                <a:gd name="T48" fmla="*/ 0 w 4325"/>
                <a:gd name="T49" fmla="*/ 0 h 20641"/>
                <a:gd name="T50" fmla="*/ 0 w 4325"/>
                <a:gd name="T51" fmla="*/ 0 h 20641"/>
                <a:gd name="T52" fmla="*/ 0 w 4325"/>
                <a:gd name="T53" fmla="*/ 0 h 20641"/>
                <a:gd name="T54" fmla="*/ 0 w 4325"/>
                <a:gd name="T55" fmla="*/ 0 h 20641"/>
                <a:gd name="T56" fmla="*/ 0 w 4325"/>
                <a:gd name="T57" fmla="*/ 0 h 20641"/>
                <a:gd name="T58" fmla="*/ 0 w 4325"/>
                <a:gd name="T59" fmla="*/ 0 h 20641"/>
                <a:gd name="T60" fmla="*/ 0 w 4325"/>
                <a:gd name="T61" fmla="*/ 0 h 20641"/>
                <a:gd name="T62" fmla="*/ 0 w 4325"/>
                <a:gd name="T63" fmla="*/ 0 h 20641"/>
                <a:gd name="T64" fmla="*/ 0 w 4325"/>
                <a:gd name="T65" fmla="*/ 0 h 206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325" h="20641">
                  <a:moveTo>
                    <a:pt x="0" y="0"/>
                  </a:moveTo>
                  <a:lnTo>
                    <a:pt x="13" y="20641"/>
                  </a:lnTo>
                  <a:lnTo>
                    <a:pt x="129" y="20630"/>
                  </a:lnTo>
                  <a:lnTo>
                    <a:pt x="256" y="20598"/>
                  </a:lnTo>
                  <a:lnTo>
                    <a:pt x="392" y="20545"/>
                  </a:lnTo>
                  <a:lnTo>
                    <a:pt x="536" y="20471"/>
                  </a:lnTo>
                  <a:lnTo>
                    <a:pt x="688" y="20377"/>
                  </a:lnTo>
                  <a:lnTo>
                    <a:pt x="848" y="20261"/>
                  </a:lnTo>
                  <a:lnTo>
                    <a:pt x="1013" y="20124"/>
                  </a:lnTo>
                  <a:lnTo>
                    <a:pt x="1184" y="19967"/>
                  </a:lnTo>
                  <a:lnTo>
                    <a:pt x="1357" y="19790"/>
                  </a:lnTo>
                  <a:lnTo>
                    <a:pt x="1535" y="19591"/>
                  </a:lnTo>
                  <a:lnTo>
                    <a:pt x="1714" y="19374"/>
                  </a:lnTo>
                  <a:lnTo>
                    <a:pt x="1894" y="19135"/>
                  </a:lnTo>
                  <a:lnTo>
                    <a:pt x="2075" y="18877"/>
                  </a:lnTo>
                  <a:lnTo>
                    <a:pt x="2256" y="18598"/>
                  </a:lnTo>
                  <a:lnTo>
                    <a:pt x="2435" y="18300"/>
                  </a:lnTo>
                  <a:lnTo>
                    <a:pt x="2610" y="17983"/>
                  </a:lnTo>
                  <a:lnTo>
                    <a:pt x="2783" y="17646"/>
                  </a:lnTo>
                  <a:lnTo>
                    <a:pt x="2951" y="17289"/>
                  </a:lnTo>
                  <a:lnTo>
                    <a:pt x="3114" y="16913"/>
                  </a:lnTo>
                  <a:lnTo>
                    <a:pt x="3271" y="16518"/>
                  </a:lnTo>
                  <a:lnTo>
                    <a:pt x="3421" y="16104"/>
                  </a:lnTo>
                  <a:lnTo>
                    <a:pt x="3562" y="15671"/>
                  </a:lnTo>
                  <a:lnTo>
                    <a:pt x="3695" y="15218"/>
                  </a:lnTo>
                  <a:lnTo>
                    <a:pt x="3817" y="14747"/>
                  </a:lnTo>
                  <a:lnTo>
                    <a:pt x="3929" y="14259"/>
                  </a:lnTo>
                  <a:lnTo>
                    <a:pt x="4028" y="13750"/>
                  </a:lnTo>
                  <a:lnTo>
                    <a:pt x="4115" y="13224"/>
                  </a:lnTo>
                  <a:lnTo>
                    <a:pt x="4188" y="12680"/>
                  </a:lnTo>
                  <a:lnTo>
                    <a:pt x="4246" y="12117"/>
                  </a:lnTo>
                  <a:lnTo>
                    <a:pt x="4289" y="11536"/>
                  </a:lnTo>
                  <a:lnTo>
                    <a:pt x="4316" y="10936"/>
                  </a:lnTo>
                  <a:lnTo>
                    <a:pt x="4325" y="10320"/>
                  </a:lnTo>
                  <a:lnTo>
                    <a:pt x="4316" y="9701"/>
                  </a:lnTo>
                  <a:lnTo>
                    <a:pt x="4289" y="9099"/>
                  </a:lnTo>
                  <a:lnTo>
                    <a:pt x="4246" y="8517"/>
                  </a:lnTo>
                  <a:lnTo>
                    <a:pt x="4188" y="7953"/>
                  </a:lnTo>
                  <a:lnTo>
                    <a:pt x="4114" y="7407"/>
                  </a:lnTo>
                  <a:lnTo>
                    <a:pt x="4027" y="6879"/>
                  </a:lnTo>
                  <a:lnTo>
                    <a:pt x="3926" y="6371"/>
                  </a:lnTo>
                  <a:lnTo>
                    <a:pt x="3815" y="5881"/>
                  </a:lnTo>
                  <a:lnTo>
                    <a:pt x="3691" y="5410"/>
                  </a:lnTo>
                  <a:lnTo>
                    <a:pt x="3559" y="4957"/>
                  </a:lnTo>
                  <a:lnTo>
                    <a:pt x="3417" y="4524"/>
                  </a:lnTo>
                  <a:lnTo>
                    <a:pt x="3267" y="4110"/>
                  </a:lnTo>
                  <a:lnTo>
                    <a:pt x="3110" y="3715"/>
                  </a:lnTo>
                  <a:lnTo>
                    <a:pt x="2946" y="3340"/>
                  </a:lnTo>
                  <a:lnTo>
                    <a:pt x="2777" y="2984"/>
                  </a:lnTo>
                  <a:lnTo>
                    <a:pt x="2604" y="2647"/>
                  </a:lnTo>
                  <a:lnTo>
                    <a:pt x="2427" y="2330"/>
                  </a:lnTo>
                  <a:lnTo>
                    <a:pt x="2248" y="2034"/>
                  </a:lnTo>
                  <a:lnTo>
                    <a:pt x="2067" y="1757"/>
                  </a:lnTo>
                  <a:lnTo>
                    <a:pt x="1885" y="1498"/>
                  </a:lnTo>
                  <a:lnTo>
                    <a:pt x="1704" y="1261"/>
                  </a:lnTo>
                  <a:lnTo>
                    <a:pt x="1525" y="1044"/>
                  </a:lnTo>
                  <a:lnTo>
                    <a:pt x="1347" y="847"/>
                  </a:lnTo>
                  <a:lnTo>
                    <a:pt x="1173" y="670"/>
                  </a:lnTo>
                  <a:lnTo>
                    <a:pt x="1002" y="514"/>
                  </a:lnTo>
                  <a:lnTo>
                    <a:pt x="836" y="379"/>
                  </a:lnTo>
                  <a:lnTo>
                    <a:pt x="676" y="264"/>
                  </a:lnTo>
                  <a:lnTo>
                    <a:pt x="524" y="169"/>
                  </a:lnTo>
                  <a:lnTo>
                    <a:pt x="378" y="95"/>
                  </a:lnTo>
                  <a:lnTo>
                    <a:pt x="243" y="42"/>
                  </a:lnTo>
                  <a:lnTo>
                    <a:pt x="116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9" name="Freeform 27"/>
            <p:cNvSpPr>
              <a:spLocks/>
            </p:cNvSpPr>
            <p:nvPr/>
          </p:nvSpPr>
          <p:spPr bwMode="auto">
            <a:xfrm>
              <a:off x="3869" y="1107"/>
              <a:ext cx="541" cy="2580"/>
            </a:xfrm>
            <a:custGeom>
              <a:avLst/>
              <a:gdLst>
                <a:gd name="T0" fmla="*/ 0 w 4325"/>
                <a:gd name="T1" fmla="*/ 1 h 20641"/>
                <a:gd name="T2" fmla="*/ 0 w 4325"/>
                <a:gd name="T3" fmla="*/ 1 h 20641"/>
                <a:gd name="T4" fmla="*/ 0 w 4325"/>
                <a:gd name="T5" fmla="*/ 1 h 20641"/>
                <a:gd name="T6" fmla="*/ 0 w 4325"/>
                <a:gd name="T7" fmla="*/ 1 h 20641"/>
                <a:gd name="T8" fmla="*/ 0 w 4325"/>
                <a:gd name="T9" fmla="*/ 1 h 20641"/>
                <a:gd name="T10" fmla="*/ 0 w 4325"/>
                <a:gd name="T11" fmla="*/ 1 h 20641"/>
                <a:gd name="T12" fmla="*/ 0 w 4325"/>
                <a:gd name="T13" fmla="*/ 1 h 20641"/>
                <a:gd name="T14" fmla="*/ 0 w 4325"/>
                <a:gd name="T15" fmla="*/ 0 h 20641"/>
                <a:gd name="T16" fmla="*/ 0 w 4325"/>
                <a:gd name="T17" fmla="*/ 0 h 20641"/>
                <a:gd name="T18" fmla="*/ 0 w 4325"/>
                <a:gd name="T19" fmla="*/ 0 h 20641"/>
                <a:gd name="T20" fmla="*/ 0 w 4325"/>
                <a:gd name="T21" fmla="*/ 0 h 20641"/>
                <a:gd name="T22" fmla="*/ 0 w 4325"/>
                <a:gd name="T23" fmla="*/ 0 h 20641"/>
                <a:gd name="T24" fmla="*/ 0 w 4325"/>
                <a:gd name="T25" fmla="*/ 0 h 20641"/>
                <a:gd name="T26" fmla="*/ 0 w 4325"/>
                <a:gd name="T27" fmla="*/ 0 h 20641"/>
                <a:gd name="T28" fmla="*/ 0 w 4325"/>
                <a:gd name="T29" fmla="*/ 0 h 20641"/>
                <a:gd name="T30" fmla="*/ 0 w 4325"/>
                <a:gd name="T31" fmla="*/ 0 h 20641"/>
                <a:gd name="T32" fmla="*/ 0 w 4325"/>
                <a:gd name="T33" fmla="*/ 0 h 20641"/>
                <a:gd name="T34" fmla="*/ 0 w 4325"/>
                <a:gd name="T35" fmla="*/ 0 h 20641"/>
                <a:gd name="T36" fmla="*/ 0 w 4325"/>
                <a:gd name="T37" fmla="*/ 0 h 20641"/>
                <a:gd name="T38" fmla="*/ 0 w 4325"/>
                <a:gd name="T39" fmla="*/ 0 h 20641"/>
                <a:gd name="T40" fmla="*/ 0 w 4325"/>
                <a:gd name="T41" fmla="*/ 0 h 20641"/>
                <a:gd name="T42" fmla="*/ 0 w 4325"/>
                <a:gd name="T43" fmla="*/ 0 h 20641"/>
                <a:gd name="T44" fmla="*/ 0 w 4325"/>
                <a:gd name="T45" fmla="*/ 0 h 20641"/>
                <a:gd name="T46" fmla="*/ 0 w 4325"/>
                <a:gd name="T47" fmla="*/ 0 h 20641"/>
                <a:gd name="T48" fmla="*/ 0 w 4325"/>
                <a:gd name="T49" fmla="*/ 0 h 20641"/>
                <a:gd name="T50" fmla="*/ 0 w 4325"/>
                <a:gd name="T51" fmla="*/ 0 h 20641"/>
                <a:gd name="T52" fmla="*/ 0 w 4325"/>
                <a:gd name="T53" fmla="*/ 0 h 20641"/>
                <a:gd name="T54" fmla="*/ 0 w 4325"/>
                <a:gd name="T55" fmla="*/ 0 h 20641"/>
                <a:gd name="T56" fmla="*/ 0 w 4325"/>
                <a:gd name="T57" fmla="*/ 0 h 20641"/>
                <a:gd name="T58" fmla="*/ 0 w 4325"/>
                <a:gd name="T59" fmla="*/ 0 h 20641"/>
                <a:gd name="T60" fmla="*/ 0 w 4325"/>
                <a:gd name="T61" fmla="*/ 0 h 20641"/>
                <a:gd name="T62" fmla="*/ 0 w 4325"/>
                <a:gd name="T63" fmla="*/ 0 h 20641"/>
                <a:gd name="T64" fmla="*/ 0 w 4325"/>
                <a:gd name="T65" fmla="*/ 0 h 206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325" h="20641">
                  <a:moveTo>
                    <a:pt x="0" y="0"/>
                  </a:moveTo>
                  <a:lnTo>
                    <a:pt x="13" y="20641"/>
                  </a:lnTo>
                  <a:lnTo>
                    <a:pt x="129" y="20630"/>
                  </a:lnTo>
                  <a:lnTo>
                    <a:pt x="256" y="20598"/>
                  </a:lnTo>
                  <a:lnTo>
                    <a:pt x="392" y="20545"/>
                  </a:lnTo>
                  <a:lnTo>
                    <a:pt x="536" y="20471"/>
                  </a:lnTo>
                  <a:lnTo>
                    <a:pt x="688" y="20377"/>
                  </a:lnTo>
                  <a:lnTo>
                    <a:pt x="848" y="20261"/>
                  </a:lnTo>
                  <a:lnTo>
                    <a:pt x="1013" y="20124"/>
                  </a:lnTo>
                  <a:lnTo>
                    <a:pt x="1184" y="19967"/>
                  </a:lnTo>
                  <a:lnTo>
                    <a:pt x="1357" y="19790"/>
                  </a:lnTo>
                  <a:lnTo>
                    <a:pt x="1535" y="19591"/>
                  </a:lnTo>
                  <a:lnTo>
                    <a:pt x="1714" y="19374"/>
                  </a:lnTo>
                  <a:lnTo>
                    <a:pt x="1894" y="19135"/>
                  </a:lnTo>
                  <a:lnTo>
                    <a:pt x="2075" y="18877"/>
                  </a:lnTo>
                  <a:lnTo>
                    <a:pt x="2256" y="18598"/>
                  </a:lnTo>
                  <a:lnTo>
                    <a:pt x="2435" y="18300"/>
                  </a:lnTo>
                  <a:lnTo>
                    <a:pt x="2610" y="17983"/>
                  </a:lnTo>
                  <a:lnTo>
                    <a:pt x="2783" y="17646"/>
                  </a:lnTo>
                  <a:lnTo>
                    <a:pt x="2951" y="17289"/>
                  </a:lnTo>
                  <a:lnTo>
                    <a:pt x="3114" y="16913"/>
                  </a:lnTo>
                  <a:lnTo>
                    <a:pt x="3271" y="16518"/>
                  </a:lnTo>
                  <a:lnTo>
                    <a:pt x="3421" y="16104"/>
                  </a:lnTo>
                  <a:lnTo>
                    <a:pt x="3562" y="15671"/>
                  </a:lnTo>
                  <a:lnTo>
                    <a:pt x="3695" y="15218"/>
                  </a:lnTo>
                  <a:lnTo>
                    <a:pt x="3817" y="14747"/>
                  </a:lnTo>
                  <a:lnTo>
                    <a:pt x="3929" y="14259"/>
                  </a:lnTo>
                  <a:lnTo>
                    <a:pt x="4028" y="13750"/>
                  </a:lnTo>
                  <a:lnTo>
                    <a:pt x="4115" y="13224"/>
                  </a:lnTo>
                  <a:lnTo>
                    <a:pt x="4188" y="12680"/>
                  </a:lnTo>
                  <a:lnTo>
                    <a:pt x="4246" y="12117"/>
                  </a:lnTo>
                  <a:lnTo>
                    <a:pt x="4289" y="11536"/>
                  </a:lnTo>
                  <a:lnTo>
                    <a:pt x="4316" y="10936"/>
                  </a:lnTo>
                  <a:lnTo>
                    <a:pt x="4325" y="10320"/>
                  </a:lnTo>
                  <a:lnTo>
                    <a:pt x="4316" y="9701"/>
                  </a:lnTo>
                  <a:lnTo>
                    <a:pt x="4289" y="9099"/>
                  </a:lnTo>
                  <a:lnTo>
                    <a:pt x="4246" y="8517"/>
                  </a:lnTo>
                  <a:lnTo>
                    <a:pt x="4188" y="7953"/>
                  </a:lnTo>
                  <a:lnTo>
                    <a:pt x="4114" y="7407"/>
                  </a:lnTo>
                  <a:lnTo>
                    <a:pt x="4027" y="6879"/>
                  </a:lnTo>
                  <a:lnTo>
                    <a:pt x="3926" y="6371"/>
                  </a:lnTo>
                  <a:lnTo>
                    <a:pt x="3815" y="5881"/>
                  </a:lnTo>
                  <a:lnTo>
                    <a:pt x="3691" y="5410"/>
                  </a:lnTo>
                  <a:lnTo>
                    <a:pt x="3559" y="4957"/>
                  </a:lnTo>
                  <a:lnTo>
                    <a:pt x="3417" y="4524"/>
                  </a:lnTo>
                  <a:lnTo>
                    <a:pt x="3267" y="4110"/>
                  </a:lnTo>
                  <a:lnTo>
                    <a:pt x="3110" y="3715"/>
                  </a:lnTo>
                  <a:lnTo>
                    <a:pt x="2946" y="3340"/>
                  </a:lnTo>
                  <a:lnTo>
                    <a:pt x="2777" y="2984"/>
                  </a:lnTo>
                  <a:lnTo>
                    <a:pt x="2604" y="2647"/>
                  </a:lnTo>
                  <a:lnTo>
                    <a:pt x="2427" y="2330"/>
                  </a:lnTo>
                  <a:lnTo>
                    <a:pt x="2248" y="2034"/>
                  </a:lnTo>
                  <a:lnTo>
                    <a:pt x="2067" y="1757"/>
                  </a:lnTo>
                  <a:lnTo>
                    <a:pt x="1885" y="1498"/>
                  </a:lnTo>
                  <a:lnTo>
                    <a:pt x="1704" y="1261"/>
                  </a:lnTo>
                  <a:lnTo>
                    <a:pt x="1525" y="1044"/>
                  </a:lnTo>
                  <a:lnTo>
                    <a:pt x="1347" y="847"/>
                  </a:lnTo>
                  <a:lnTo>
                    <a:pt x="1173" y="670"/>
                  </a:lnTo>
                  <a:lnTo>
                    <a:pt x="1002" y="514"/>
                  </a:lnTo>
                  <a:lnTo>
                    <a:pt x="836" y="379"/>
                  </a:lnTo>
                  <a:lnTo>
                    <a:pt x="676" y="264"/>
                  </a:lnTo>
                  <a:lnTo>
                    <a:pt x="524" y="169"/>
                  </a:lnTo>
                  <a:lnTo>
                    <a:pt x="378" y="95"/>
                  </a:lnTo>
                  <a:lnTo>
                    <a:pt x="243" y="42"/>
                  </a:lnTo>
                  <a:lnTo>
                    <a:pt x="116" y="1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0" name="Freeform 28"/>
            <p:cNvSpPr>
              <a:spLocks/>
            </p:cNvSpPr>
            <p:nvPr/>
          </p:nvSpPr>
          <p:spPr bwMode="auto">
            <a:xfrm>
              <a:off x="3869" y="1529"/>
              <a:ext cx="364" cy="1736"/>
            </a:xfrm>
            <a:custGeom>
              <a:avLst/>
              <a:gdLst>
                <a:gd name="T0" fmla="*/ 0 w 2911"/>
                <a:gd name="T1" fmla="*/ 0 h 13895"/>
                <a:gd name="T2" fmla="*/ 0 w 2911"/>
                <a:gd name="T3" fmla="*/ 0 h 13895"/>
                <a:gd name="T4" fmla="*/ 0 w 2911"/>
                <a:gd name="T5" fmla="*/ 0 h 13895"/>
                <a:gd name="T6" fmla="*/ 0 w 2911"/>
                <a:gd name="T7" fmla="*/ 0 h 13895"/>
                <a:gd name="T8" fmla="*/ 0 w 2911"/>
                <a:gd name="T9" fmla="*/ 0 h 13895"/>
                <a:gd name="T10" fmla="*/ 0 w 2911"/>
                <a:gd name="T11" fmla="*/ 0 h 13895"/>
                <a:gd name="T12" fmla="*/ 0 w 2911"/>
                <a:gd name="T13" fmla="*/ 0 h 13895"/>
                <a:gd name="T14" fmla="*/ 0 w 2911"/>
                <a:gd name="T15" fmla="*/ 0 h 13895"/>
                <a:gd name="T16" fmla="*/ 0 w 2911"/>
                <a:gd name="T17" fmla="*/ 0 h 13895"/>
                <a:gd name="T18" fmla="*/ 0 w 2911"/>
                <a:gd name="T19" fmla="*/ 0 h 13895"/>
                <a:gd name="T20" fmla="*/ 0 w 2911"/>
                <a:gd name="T21" fmla="*/ 0 h 13895"/>
                <a:gd name="T22" fmla="*/ 0 w 2911"/>
                <a:gd name="T23" fmla="*/ 0 h 13895"/>
                <a:gd name="T24" fmla="*/ 0 w 2911"/>
                <a:gd name="T25" fmla="*/ 0 h 13895"/>
                <a:gd name="T26" fmla="*/ 0 w 2911"/>
                <a:gd name="T27" fmla="*/ 0 h 13895"/>
                <a:gd name="T28" fmla="*/ 0 w 2911"/>
                <a:gd name="T29" fmla="*/ 0 h 13895"/>
                <a:gd name="T30" fmla="*/ 0 w 2911"/>
                <a:gd name="T31" fmla="*/ 0 h 13895"/>
                <a:gd name="T32" fmla="*/ 0 w 2911"/>
                <a:gd name="T33" fmla="*/ 0 h 13895"/>
                <a:gd name="T34" fmla="*/ 0 w 2911"/>
                <a:gd name="T35" fmla="*/ 0 h 13895"/>
                <a:gd name="T36" fmla="*/ 0 w 2911"/>
                <a:gd name="T37" fmla="*/ 0 h 13895"/>
                <a:gd name="T38" fmla="*/ 0 w 2911"/>
                <a:gd name="T39" fmla="*/ 0 h 13895"/>
                <a:gd name="T40" fmla="*/ 0 w 2911"/>
                <a:gd name="T41" fmla="*/ 0 h 13895"/>
                <a:gd name="T42" fmla="*/ 0 w 2911"/>
                <a:gd name="T43" fmla="*/ 0 h 13895"/>
                <a:gd name="T44" fmla="*/ 0 w 2911"/>
                <a:gd name="T45" fmla="*/ 0 h 13895"/>
                <a:gd name="T46" fmla="*/ 0 w 2911"/>
                <a:gd name="T47" fmla="*/ 0 h 13895"/>
                <a:gd name="T48" fmla="*/ 0 w 2911"/>
                <a:gd name="T49" fmla="*/ 0 h 13895"/>
                <a:gd name="T50" fmla="*/ 0 w 2911"/>
                <a:gd name="T51" fmla="*/ 0 h 13895"/>
                <a:gd name="T52" fmla="*/ 0 w 2911"/>
                <a:gd name="T53" fmla="*/ 0 h 13895"/>
                <a:gd name="T54" fmla="*/ 0 w 2911"/>
                <a:gd name="T55" fmla="*/ 0 h 13895"/>
                <a:gd name="T56" fmla="*/ 0 w 2911"/>
                <a:gd name="T57" fmla="*/ 0 h 13895"/>
                <a:gd name="T58" fmla="*/ 0 w 2911"/>
                <a:gd name="T59" fmla="*/ 0 h 13895"/>
                <a:gd name="T60" fmla="*/ 0 w 2911"/>
                <a:gd name="T61" fmla="*/ 0 h 13895"/>
                <a:gd name="T62" fmla="*/ 0 w 2911"/>
                <a:gd name="T63" fmla="*/ 0 h 13895"/>
                <a:gd name="T64" fmla="*/ 0 w 2911"/>
                <a:gd name="T65" fmla="*/ 0 h 138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11" h="13895">
                  <a:moveTo>
                    <a:pt x="0" y="0"/>
                  </a:moveTo>
                  <a:lnTo>
                    <a:pt x="8" y="13895"/>
                  </a:lnTo>
                  <a:lnTo>
                    <a:pt x="86" y="13889"/>
                  </a:lnTo>
                  <a:lnTo>
                    <a:pt x="171" y="13867"/>
                  </a:lnTo>
                  <a:lnTo>
                    <a:pt x="262" y="13831"/>
                  </a:lnTo>
                  <a:lnTo>
                    <a:pt x="360" y="13782"/>
                  </a:lnTo>
                  <a:lnTo>
                    <a:pt x="463" y="13718"/>
                  </a:lnTo>
                  <a:lnTo>
                    <a:pt x="570" y="13639"/>
                  </a:lnTo>
                  <a:lnTo>
                    <a:pt x="681" y="13548"/>
                  </a:lnTo>
                  <a:lnTo>
                    <a:pt x="796" y="13442"/>
                  </a:lnTo>
                  <a:lnTo>
                    <a:pt x="913" y="13322"/>
                  </a:lnTo>
                  <a:lnTo>
                    <a:pt x="1032" y="13189"/>
                  </a:lnTo>
                  <a:lnTo>
                    <a:pt x="1153" y="13043"/>
                  </a:lnTo>
                  <a:lnTo>
                    <a:pt x="1275" y="12881"/>
                  </a:lnTo>
                  <a:lnTo>
                    <a:pt x="1396" y="12708"/>
                  </a:lnTo>
                  <a:lnTo>
                    <a:pt x="1518" y="12521"/>
                  </a:lnTo>
                  <a:lnTo>
                    <a:pt x="1638" y="12320"/>
                  </a:lnTo>
                  <a:lnTo>
                    <a:pt x="1756" y="12106"/>
                  </a:lnTo>
                  <a:lnTo>
                    <a:pt x="1873" y="11879"/>
                  </a:lnTo>
                  <a:lnTo>
                    <a:pt x="1986" y="11639"/>
                  </a:lnTo>
                  <a:lnTo>
                    <a:pt x="2096" y="11385"/>
                  </a:lnTo>
                  <a:lnTo>
                    <a:pt x="2201" y="11119"/>
                  </a:lnTo>
                  <a:lnTo>
                    <a:pt x="2302" y="10841"/>
                  </a:lnTo>
                  <a:lnTo>
                    <a:pt x="2397" y="10549"/>
                  </a:lnTo>
                  <a:lnTo>
                    <a:pt x="2486" y="10245"/>
                  </a:lnTo>
                  <a:lnTo>
                    <a:pt x="2568" y="9928"/>
                  </a:lnTo>
                  <a:lnTo>
                    <a:pt x="2644" y="9598"/>
                  </a:lnTo>
                  <a:lnTo>
                    <a:pt x="2710" y="9256"/>
                  </a:lnTo>
                  <a:lnTo>
                    <a:pt x="2769" y="8902"/>
                  </a:lnTo>
                  <a:lnTo>
                    <a:pt x="2819" y="8535"/>
                  </a:lnTo>
                  <a:lnTo>
                    <a:pt x="2858" y="8157"/>
                  </a:lnTo>
                  <a:lnTo>
                    <a:pt x="2887" y="7765"/>
                  </a:lnTo>
                  <a:lnTo>
                    <a:pt x="2905" y="7363"/>
                  </a:lnTo>
                  <a:lnTo>
                    <a:pt x="2911" y="6947"/>
                  </a:lnTo>
                  <a:lnTo>
                    <a:pt x="2905" y="6531"/>
                  </a:lnTo>
                  <a:lnTo>
                    <a:pt x="2887" y="6126"/>
                  </a:lnTo>
                  <a:lnTo>
                    <a:pt x="2858" y="5733"/>
                  </a:lnTo>
                  <a:lnTo>
                    <a:pt x="2819" y="5353"/>
                  </a:lnTo>
                  <a:lnTo>
                    <a:pt x="2769" y="4986"/>
                  </a:lnTo>
                  <a:lnTo>
                    <a:pt x="2710" y="4631"/>
                  </a:lnTo>
                  <a:lnTo>
                    <a:pt x="2643" y="4289"/>
                  </a:lnTo>
                  <a:lnTo>
                    <a:pt x="2567" y="3959"/>
                  </a:lnTo>
                  <a:lnTo>
                    <a:pt x="2484" y="3641"/>
                  </a:lnTo>
                  <a:lnTo>
                    <a:pt x="2395" y="3337"/>
                  </a:lnTo>
                  <a:lnTo>
                    <a:pt x="2299" y="3045"/>
                  </a:lnTo>
                  <a:lnTo>
                    <a:pt x="2198" y="2766"/>
                  </a:lnTo>
                  <a:lnTo>
                    <a:pt x="2093" y="2500"/>
                  </a:lnTo>
                  <a:lnTo>
                    <a:pt x="1982" y="2248"/>
                  </a:lnTo>
                  <a:lnTo>
                    <a:pt x="1869" y="2008"/>
                  </a:lnTo>
                  <a:lnTo>
                    <a:pt x="1752" y="1782"/>
                  </a:lnTo>
                  <a:lnTo>
                    <a:pt x="1634" y="1568"/>
                  </a:lnTo>
                  <a:lnTo>
                    <a:pt x="1512" y="1368"/>
                  </a:lnTo>
                  <a:lnTo>
                    <a:pt x="1391" y="1182"/>
                  </a:lnTo>
                  <a:lnTo>
                    <a:pt x="1268" y="1008"/>
                  </a:lnTo>
                  <a:lnTo>
                    <a:pt x="1147" y="848"/>
                  </a:lnTo>
                  <a:lnTo>
                    <a:pt x="1026" y="703"/>
                  </a:lnTo>
                  <a:lnTo>
                    <a:pt x="905" y="569"/>
                  </a:lnTo>
                  <a:lnTo>
                    <a:pt x="788" y="451"/>
                  </a:lnTo>
                  <a:lnTo>
                    <a:pt x="674" y="345"/>
                  </a:lnTo>
                  <a:lnTo>
                    <a:pt x="562" y="254"/>
                  </a:lnTo>
                  <a:lnTo>
                    <a:pt x="454" y="177"/>
                  </a:lnTo>
                  <a:lnTo>
                    <a:pt x="352" y="114"/>
                  </a:lnTo>
                  <a:lnTo>
                    <a:pt x="254" y="64"/>
                  </a:lnTo>
                  <a:lnTo>
                    <a:pt x="162" y="28"/>
                  </a:lnTo>
                  <a:lnTo>
                    <a:pt x="7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1" name="Freeform 29"/>
            <p:cNvSpPr>
              <a:spLocks/>
            </p:cNvSpPr>
            <p:nvPr/>
          </p:nvSpPr>
          <p:spPr bwMode="auto">
            <a:xfrm>
              <a:off x="3869" y="1529"/>
              <a:ext cx="364" cy="1736"/>
            </a:xfrm>
            <a:custGeom>
              <a:avLst/>
              <a:gdLst>
                <a:gd name="T0" fmla="*/ 0 w 2911"/>
                <a:gd name="T1" fmla="*/ 0 h 13895"/>
                <a:gd name="T2" fmla="*/ 0 w 2911"/>
                <a:gd name="T3" fmla="*/ 0 h 13895"/>
                <a:gd name="T4" fmla="*/ 0 w 2911"/>
                <a:gd name="T5" fmla="*/ 0 h 13895"/>
                <a:gd name="T6" fmla="*/ 0 w 2911"/>
                <a:gd name="T7" fmla="*/ 0 h 13895"/>
                <a:gd name="T8" fmla="*/ 0 w 2911"/>
                <a:gd name="T9" fmla="*/ 0 h 13895"/>
                <a:gd name="T10" fmla="*/ 0 w 2911"/>
                <a:gd name="T11" fmla="*/ 0 h 13895"/>
                <a:gd name="T12" fmla="*/ 0 w 2911"/>
                <a:gd name="T13" fmla="*/ 0 h 13895"/>
                <a:gd name="T14" fmla="*/ 0 w 2911"/>
                <a:gd name="T15" fmla="*/ 0 h 13895"/>
                <a:gd name="T16" fmla="*/ 0 w 2911"/>
                <a:gd name="T17" fmla="*/ 0 h 13895"/>
                <a:gd name="T18" fmla="*/ 0 w 2911"/>
                <a:gd name="T19" fmla="*/ 0 h 13895"/>
                <a:gd name="T20" fmla="*/ 0 w 2911"/>
                <a:gd name="T21" fmla="*/ 0 h 13895"/>
                <a:gd name="T22" fmla="*/ 0 w 2911"/>
                <a:gd name="T23" fmla="*/ 0 h 13895"/>
                <a:gd name="T24" fmla="*/ 0 w 2911"/>
                <a:gd name="T25" fmla="*/ 0 h 13895"/>
                <a:gd name="T26" fmla="*/ 0 w 2911"/>
                <a:gd name="T27" fmla="*/ 0 h 13895"/>
                <a:gd name="T28" fmla="*/ 0 w 2911"/>
                <a:gd name="T29" fmla="*/ 0 h 13895"/>
                <a:gd name="T30" fmla="*/ 0 w 2911"/>
                <a:gd name="T31" fmla="*/ 0 h 13895"/>
                <a:gd name="T32" fmla="*/ 0 w 2911"/>
                <a:gd name="T33" fmla="*/ 0 h 13895"/>
                <a:gd name="T34" fmla="*/ 0 w 2911"/>
                <a:gd name="T35" fmla="*/ 0 h 13895"/>
                <a:gd name="T36" fmla="*/ 0 w 2911"/>
                <a:gd name="T37" fmla="*/ 0 h 13895"/>
                <a:gd name="T38" fmla="*/ 0 w 2911"/>
                <a:gd name="T39" fmla="*/ 0 h 13895"/>
                <a:gd name="T40" fmla="*/ 0 w 2911"/>
                <a:gd name="T41" fmla="*/ 0 h 13895"/>
                <a:gd name="T42" fmla="*/ 0 w 2911"/>
                <a:gd name="T43" fmla="*/ 0 h 13895"/>
                <a:gd name="T44" fmla="*/ 0 w 2911"/>
                <a:gd name="T45" fmla="*/ 0 h 13895"/>
                <a:gd name="T46" fmla="*/ 0 w 2911"/>
                <a:gd name="T47" fmla="*/ 0 h 13895"/>
                <a:gd name="T48" fmla="*/ 0 w 2911"/>
                <a:gd name="T49" fmla="*/ 0 h 13895"/>
                <a:gd name="T50" fmla="*/ 0 w 2911"/>
                <a:gd name="T51" fmla="*/ 0 h 13895"/>
                <a:gd name="T52" fmla="*/ 0 w 2911"/>
                <a:gd name="T53" fmla="*/ 0 h 13895"/>
                <a:gd name="T54" fmla="*/ 0 w 2911"/>
                <a:gd name="T55" fmla="*/ 0 h 13895"/>
                <a:gd name="T56" fmla="*/ 0 w 2911"/>
                <a:gd name="T57" fmla="*/ 0 h 13895"/>
                <a:gd name="T58" fmla="*/ 0 w 2911"/>
                <a:gd name="T59" fmla="*/ 0 h 13895"/>
                <a:gd name="T60" fmla="*/ 0 w 2911"/>
                <a:gd name="T61" fmla="*/ 0 h 13895"/>
                <a:gd name="T62" fmla="*/ 0 w 2911"/>
                <a:gd name="T63" fmla="*/ 0 h 13895"/>
                <a:gd name="T64" fmla="*/ 0 w 2911"/>
                <a:gd name="T65" fmla="*/ 0 h 138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11" h="13895">
                  <a:moveTo>
                    <a:pt x="0" y="0"/>
                  </a:moveTo>
                  <a:lnTo>
                    <a:pt x="8" y="13895"/>
                  </a:lnTo>
                  <a:lnTo>
                    <a:pt x="86" y="13889"/>
                  </a:lnTo>
                  <a:lnTo>
                    <a:pt x="171" y="13867"/>
                  </a:lnTo>
                  <a:lnTo>
                    <a:pt x="262" y="13831"/>
                  </a:lnTo>
                  <a:lnTo>
                    <a:pt x="360" y="13782"/>
                  </a:lnTo>
                  <a:lnTo>
                    <a:pt x="463" y="13718"/>
                  </a:lnTo>
                  <a:lnTo>
                    <a:pt x="570" y="13639"/>
                  </a:lnTo>
                  <a:lnTo>
                    <a:pt x="681" y="13548"/>
                  </a:lnTo>
                  <a:lnTo>
                    <a:pt x="796" y="13442"/>
                  </a:lnTo>
                  <a:lnTo>
                    <a:pt x="913" y="13322"/>
                  </a:lnTo>
                  <a:lnTo>
                    <a:pt x="1032" y="13189"/>
                  </a:lnTo>
                  <a:lnTo>
                    <a:pt x="1153" y="13043"/>
                  </a:lnTo>
                  <a:lnTo>
                    <a:pt x="1275" y="12881"/>
                  </a:lnTo>
                  <a:lnTo>
                    <a:pt x="1396" y="12708"/>
                  </a:lnTo>
                  <a:lnTo>
                    <a:pt x="1518" y="12521"/>
                  </a:lnTo>
                  <a:lnTo>
                    <a:pt x="1638" y="12320"/>
                  </a:lnTo>
                  <a:lnTo>
                    <a:pt x="1756" y="12106"/>
                  </a:lnTo>
                  <a:lnTo>
                    <a:pt x="1873" y="11879"/>
                  </a:lnTo>
                  <a:lnTo>
                    <a:pt x="1986" y="11639"/>
                  </a:lnTo>
                  <a:lnTo>
                    <a:pt x="2096" y="11385"/>
                  </a:lnTo>
                  <a:lnTo>
                    <a:pt x="2201" y="11119"/>
                  </a:lnTo>
                  <a:lnTo>
                    <a:pt x="2302" y="10841"/>
                  </a:lnTo>
                  <a:lnTo>
                    <a:pt x="2397" y="10549"/>
                  </a:lnTo>
                  <a:lnTo>
                    <a:pt x="2486" y="10245"/>
                  </a:lnTo>
                  <a:lnTo>
                    <a:pt x="2568" y="9928"/>
                  </a:lnTo>
                  <a:lnTo>
                    <a:pt x="2644" y="9598"/>
                  </a:lnTo>
                  <a:lnTo>
                    <a:pt x="2710" y="9256"/>
                  </a:lnTo>
                  <a:lnTo>
                    <a:pt x="2769" y="8902"/>
                  </a:lnTo>
                  <a:lnTo>
                    <a:pt x="2819" y="8535"/>
                  </a:lnTo>
                  <a:lnTo>
                    <a:pt x="2858" y="8157"/>
                  </a:lnTo>
                  <a:lnTo>
                    <a:pt x="2887" y="7765"/>
                  </a:lnTo>
                  <a:lnTo>
                    <a:pt x="2905" y="7363"/>
                  </a:lnTo>
                  <a:lnTo>
                    <a:pt x="2911" y="6947"/>
                  </a:lnTo>
                  <a:lnTo>
                    <a:pt x="2905" y="6531"/>
                  </a:lnTo>
                  <a:lnTo>
                    <a:pt x="2887" y="6126"/>
                  </a:lnTo>
                  <a:lnTo>
                    <a:pt x="2858" y="5733"/>
                  </a:lnTo>
                  <a:lnTo>
                    <a:pt x="2819" y="5353"/>
                  </a:lnTo>
                  <a:lnTo>
                    <a:pt x="2769" y="4986"/>
                  </a:lnTo>
                  <a:lnTo>
                    <a:pt x="2710" y="4631"/>
                  </a:lnTo>
                  <a:lnTo>
                    <a:pt x="2643" y="4289"/>
                  </a:lnTo>
                  <a:lnTo>
                    <a:pt x="2567" y="3959"/>
                  </a:lnTo>
                  <a:lnTo>
                    <a:pt x="2484" y="3641"/>
                  </a:lnTo>
                  <a:lnTo>
                    <a:pt x="2395" y="3337"/>
                  </a:lnTo>
                  <a:lnTo>
                    <a:pt x="2299" y="3045"/>
                  </a:lnTo>
                  <a:lnTo>
                    <a:pt x="2198" y="2766"/>
                  </a:lnTo>
                  <a:lnTo>
                    <a:pt x="2093" y="2500"/>
                  </a:lnTo>
                  <a:lnTo>
                    <a:pt x="1982" y="2248"/>
                  </a:lnTo>
                  <a:lnTo>
                    <a:pt x="1869" y="2008"/>
                  </a:lnTo>
                  <a:lnTo>
                    <a:pt x="1752" y="1782"/>
                  </a:lnTo>
                  <a:lnTo>
                    <a:pt x="1634" y="1568"/>
                  </a:lnTo>
                  <a:lnTo>
                    <a:pt x="1512" y="1368"/>
                  </a:lnTo>
                  <a:lnTo>
                    <a:pt x="1391" y="1182"/>
                  </a:lnTo>
                  <a:lnTo>
                    <a:pt x="1268" y="1008"/>
                  </a:lnTo>
                  <a:lnTo>
                    <a:pt x="1147" y="848"/>
                  </a:lnTo>
                  <a:lnTo>
                    <a:pt x="1026" y="703"/>
                  </a:lnTo>
                  <a:lnTo>
                    <a:pt x="905" y="569"/>
                  </a:lnTo>
                  <a:lnTo>
                    <a:pt x="788" y="451"/>
                  </a:lnTo>
                  <a:lnTo>
                    <a:pt x="674" y="345"/>
                  </a:lnTo>
                  <a:lnTo>
                    <a:pt x="562" y="254"/>
                  </a:lnTo>
                  <a:lnTo>
                    <a:pt x="454" y="177"/>
                  </a:lnTo>
                  <a:lnTo>
                    <a:pt x="352" y="114"/>
                  </a:lnTo>
                  <a:lnTo>
                    <a:pt x="254" y="64"/>
                  </a:lnTo>
                  <a:lnTo>
                    <a:pt x="162" y="28"/>
                  </a:lnTo>
                  <a:lnTo>
                    <a:pt x="77" y="7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2" name="Freeform 30"/>
            <p:cNvSpPr>
              <a:spLocks/>
            </p:cNvSpPr>
            <p:nvPr/>
          </p:nvSpPr>
          <p:spPr bwMode="auto">
            <a:xfrm>
              <a:off x="3537" y="2020"/>
              <a:ext cx="490" cy="754"/>
            </a:xfrm>
            <a:custGeom>
              <a:avLst/>
              <a:gdLst>
                <a:gd name="T0" fmla="*/ 0 w 3916"/>
                <a:gd name="T1" fmla="*/ 0 h 6037"/>
                <a:gd name="T2" fmla="*/ 0 w 3916"/>
                <a:gd name="T3" fmla="*/ 0 h 6037"/>
                <a:gd name="T4" fmla="*/ 0 w 3916"/>
                <a:gd name="T5" fmla="*/ 0 h 6037"/>
                <a:gd name="T6" fmla="*/ 0 w 3916"/>
                <a:gd name="T7" fmla="*/ 0 h 6037"/>
                <a:gd name="T8" fmla="*/ 0 w 3916"/>
                <a:gd name="T9" fmla="*/ 0 h 6037"/>
                <a:gd name="T10" fmla="*/ 0 w 3916"/>
                <a:gd name="T11" fmla="*/ 0 h 6037"/>
                <a:gd name="T12" fmla="*/ 0 w 3916"/>
                <a:gd name="T13" fmla="*/ 0 h 6037"/>
                <a:gd name="T14" fmla="*/ 0 w 3916"/>
                <a:gd name="T15" fmla="*/ 0 h 6037"/>
                <a:gd name="T16" fmla="*/ 0 w 3916"/>
                <a:gd name="T17" fmla="*/ 0 h 6037"/>
                <a:gd name="T18" fmla="*/ 0 w 3916"/>
                <a:gd name="T19" fmla="*/ 0 h 6037"/>
                <a:gd name="T20" fmla="*/ 0 w 3916"/>
                <a:gd name="T21" fmla="*/ 0 h 6037"/>
                <a:gd name="T22" fmla="*/ 0 w 3916"/>
                <a:gd name="T23" fmla="*/ 0 h 6037"/>
                <a:gd name="T24" fmla="*/ 0 w 3916"/>
                <a:gd name="T25" fmla="*/ 0 h 6037"/>
                <a:gd name="T26" fmla="*/ 0 w 3916"/>
                <a:gd name="T27" fmla="*/ 0 h 6037"/>
                <a:gd name="T28" fmla="*/ 0 w 3916"/>
                <a:gd name="T29" fmla="*/ 0 h 6037"/>
                <a:gd name="T30" fmla="*/ 0 w 3916"/>
                <a:gd name="T31" fmla="*/ 0 h 6037"/>
                <a:gd name="T32" fmla="*/ 0 w 3916"/>
                <a:gd name="T33" fmla="*/ 0 h 6037"/>
                <a:gd name="T34" fmla="*/ 0 w 3916"/>
                <a:gd name="T35" fmla="*/ 0 h 6037"/>
                <a:gd name="T36" fmla="*/ 0 w 3916"/>
                <a:gd name="T37" fmla="*/ 0 h 6037"/>
                <a:gd name="T38" fmla="*/ 0 w 3916"/>
                <a:gd name="T39" fmla="*/ 0 h 6037"/>
                <a:gd name="T40" fmla="*/ 0 w 3916"/>
                <a:gd name="T41" fmla="*/ 0 h 6037"/>
                <a:gd name="T42" fmla="*/ 0 w 3916"/>
                <a:gd name="T43" fmla="*/ 0 h 6037"/>
                <a:gd name="T44" fmla="*/ 0 w 3916"/>
                <a:gd name="T45" fmla="*/ 0 h 6037"/>
                <a:gd name="T46" fmla="*/ 0 w 3916"/>
                <a:gd name="T47" fmla="*/ 0 h 6037"/>
                <a:gd name="T48" fmla="*/ 0 w 3916"/>
                <a:gd name="T49" fmla="*/ 0 h 6037"/>
                <a:gd name="T50" fmla="*/ 0 w 3916"/>
                <a:gd name="T51" fmla="*/ 0 h 6037"/>
                <a:gd name="T52" fmla="*/ 0 w 3916"/>
                <a:gd name="T53" fmla="*/ 0 h 6037"/>
                <a:gd name="T54" fmla="*/ 0 w 3916"/>
                <a:gd name="T55" fmla="*/ 0 h 6037"/>
                <a:gd name="T56" fmla="*/ 0 w 3916"/>
                <a:gd name="T57" fmla="*/ 0 h 6037"/>
                <a:gd name="T58" fmla="*/ 0 w 3916"/>
                <a:gd name="T59" fmla="*/ 0 h 6037"/>
                <a:gd name="T60" fmla="*/ 0 w 3916"/>
                <a:gd name="T61" fmla="*/ 0 h 6037"/>
                <a:gd name="T62" fmla="*/ 0 w 3916"/>
                <a:gd name="T63" fmla="*/ 0 h 6037"/>
                <a:gd name="T64" fmla="*/ 0 w 3916"/>
                <a:gd name="T65" fmla="*/ 0 h 6037"/>
                <a:gd name="T66" fmla="*/ 0 w 3916"/>
                <a:gd name="T67" fmla="*/ 0 h 6037"/>
                <a:gd name="T68" fmla="*/ 0 w 3916"/>
                <a:gd name="T69" fmla="*/ 0 h 6037"/>
                <a:gd name="T70" fmla="*/ 0 w 3916"/>
                <a:gd name="T71" fmla="*/ 0 h 6037"/>
                <a:gd name="T72" fmla="*/ 0 w 3916"/>
                <a:gd name="T73" fmla="*/ 0 h 6037"/>
                <a:gd name="T74" fmla="*/ 0 w 3916"/>
                <a:gd name="T75" fmla="*/ 0 h 6037"/>
                <a:gd name="T76" fmla="*/ 0 w 3916"/>
                <a:gd name="T77" fmla="*/ 0 h 6037"/>
                <a:gd name="T78" fmla="*/ 0 w 3916"/>
                <a:gd name="T79" fmla="*/ 0 h 6037"/>
                <a:gd name="T80" fmla="*/ 0 w 3916"/>
                <a:gd name="T81" fmla="*/ 0 h 6037"/>
                <a:gd name="T82" fmla="*/ 0 w 3916"/>
                <a:gd name="T83" fmla="*/ 0 h 6037"/>
                <a:gd name="T84" fmla="*/ 0 w 3916"/>
                <a:gd name="T85" fmla="*/ 0 h 6037"/>
                <a:gd name="T86" fmla="*/ 0 w 3916"/>
                <a:gd name="T87" fmla="*/ 0 h 6037"/>
                <a:gd name="T88" fmla="*/ 0 w 3916"/>
                <a:gd name="T89" fmla="*/ 0 h 6037"/>
                <a:gd name="T90" fmla="*/ 0 w 3916"/>
                <a:gd name="T91" fmla="*/ 0 h 6037"/>
                <a:gd name="T92" fmla="*/ 0 w 3916"/>
                <a:gd name="T93" fmla="*/ 0 h 6037"/>
                <a:gd name="T94" fmla="*/ 0 w 3916"/>
                <a:gd name="T95" fmla="*/ 0 h 6037"/>
                <a:gd name="T96" fmla="*/ 0 w 3916"/>
                <a:gd name="T97" fmla="*/ 0 h 6037"/>
                <a:gd name="T98" fmla="*/ 0 w 3916"/>
                <a:gd name="T99" fmla="*/ 0 h 6037"/>
                <a:gd name="T100" fmla="*/ 0 w 3916"/>
                <a:gd name="T101" fmla="*/ 0 h 6037"/>
                <a:gd name="T102" fmla="*/ 0 w 3916"/>
                <a:gd name="T103" fmla="*/ 0 h 6037"/>
                <a:gd name="T104" fmla="*/ 0 w 3916"/>
                <a:gd name="T105" fmla="*/ 0 h 603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916" h="6037">
                  <a:moveTo>
                    <a:pt x="2653" y="6037"/>
                  </a:moveTo>
                  <a:lnTo>
                    <a:pt x="2364" y="6024"/>
                  </a:lnTo>
                  <a:lnTo>
                    <a:pt x="2080" y="5985"/>
                  </a:lnTo>
                  <a:lnTo>
                    <a:pt x="1799" y="5917"/>
                  </a:lnTo>
                  <a:lnTo>
                    <a:pt x="1527" y="5823"/>
                  </a:lnTo>
                  <a:lnTo>
                    <a:pt x="1263" y="5703"/>
                  </a:lnTo>
                  <a:lnTo>
                    <a:pt x="1010" y="5553"/>
                  </a:lnTo>
                  <a:lnTo>
                    <a:pt x="768" y="5375"/>
                  </a:lnTo>
                  <a:lnTo>
                    <a:pt x="538" y="5169"/>
                  </a:lnTo>
                  <a:lnTo>
                    <a:pt x="330" y="4937"/>
                  </a:lnTo>
                  <a:lnTo>
                    <a:pt x="282" y="4877"/>
                  </a:lnTo>
                  <a:lnTo>
                    <a:pt x="343" y="4920"/>
                  </a:lnTo>
                  <a:lnTo>
                    <a:pt x="478" y="5006"/>
                  </a:lnTo>
                  <a:lnTo>
                    <a:pt x="619" y="5081"/>
                  </a:lnTo>
                  <a:lnTo>
                    <a:pt x="765" y="5146"/>
                  </a:lnTo>
                  <a:lnTo>
                    <a:pt x="915" y="5199"/>
                  </a:lnTo>
                  <a:lnTo>
                    <a:pt x="1068" y="5241"/>
                  </a:lnTo>
                  <a:lnTo>
                    <a:pt x="1226" y="5270"/>
                  </a:lnTo>
                  <a:lnTo>
                    <a:pt x="1385" y="5286"/>
                  </a:lnTo>
                  <a:lnTo>
                    <a:pt x="1547" y="5288"/>
                  </a:lnTo>
                  <a:lnTo>
                    <a:pt x="1762" y="5282"/>
                  </a:lnTo>
                  <a:lnTo>
                    <a:pt x="1973" y="5252"/>
                  </a:lnTo>
                  <a:lnTo>
                    <a:pt x="2179" y="5199"/>
                  </a:lnTo>
                  <a:lnTo>
                    <a:pt x="2378" y="5125"/>
                  </a:lnTo>
                  <a:lnTo>
                    <a:pt x="2568" y="5031"/>
                  </a:lnTo>
                  <a:lnTo>
                    <a:pt x="2751" y="4920"/>
                  </a:lnTo>
                  <a:lnTo>
                    <a:pt x="2920" y="4792"/>
                  </a:lnTo>
                  <a:lnTo>
                    <a:pt x="3078" y="4647"/>
                  </a:lnTo>
                  <a:lnTo>
                    <a:pt x="3223" y="4489"/>
                  </a:lnTo>
                  <a:lnTo>
                    <a:pt x="3352" y="4318"/>
                  </a:lnTo>
                  <a:lnTo>
                    <a:pt x="3463" y="4138"/>
                  </a:lnTo>
                  <a:lnTo>
                    <a:pt x="3557" y="3947"/>
                  </a:lnTo>
                  <a:lnTo>
                    <a:pt x="3631" y="3747"/>
                  </a:lnTo>
                  <a:lnTo>
                    <a:pt x="3683" y="3542"/>
                  </a:lnTo>
                  <a:lnTo>
                    <a:pt x="3714" y="3330"/>
                  </a:lnTo>
                  <a:lnTo>
                    <a:pt x="3719" y="3115"/>
                  </a:lnTo>
                  <a:lnTo>
                    <a:pt x="3714" y="2900"/>
                  </a:lnTo>
                  <a:lnTo>
                    <a:pt x="3683" y="2689"/>
                  </a:lnTo>
                  <a:lnTo>
                    <a:pt x="3631" y="2483"/>
                  </a:lnTo>
                  <a:lnTo>
                    <a:pt x="3557" y="2284"/>
                  </a:lnTo>
                  <a:lnTo>
                    <a:pt x="3463" y="2093"/>
                  </a:lnTo>
                  <a:lnTo>
                    <a:pt x="3352" y="1911"/>
                  </a:lnTo>
                  <a:lnTo>
                    <a:pt x="3223" y="1741"/>
                  </a:lnTo>
                  <a:lnTo>
                    <a:pt x="3078" y="1582"/>
                  </a:lnTo>
                  <a:lnTo>
                    <a:pt x="2920" y="1439"/>
                  </a:lnTo>
                  <a:lnTo>
                    <a:pt x="2751" y="1310"/>
                  </a:lnTo>
                  <a:lnTo>
                    <a:pt x="2568" y="1198"/>
                  </a:lnTo>
                  <a:lnTo>
                    <a:pt x="2378" y="1104"/>
                  </a:lnTo>
                  <a:lnTo>
                    <a:pt x="2179" y="1031"/>
                  </a:lnTo>
                  <a:lnTo>
                    <a:pt x="1973" y="978"/>
                  </a:lnTo>
                  <a:lnTo>
                    <a:pt x="1762" y="948"/>
                  </a:lnTo>
                  <a:lnTo>
                    <a:pt x="1547" y="942"/>
                  </a:lnTo>
                  <a:lnTo>
                    <a:pt x="1332" y="948"/>
                  </a:lnTo>
                  <a:lnTo>
                    <a:pt x="1120" y="978"/>
                  </a:lnTo>
                  <a:lnTo>
                    <a:pt x="915" y="1031"/>
                  </a:lnTo>
                  <a:lnTo>
                    <a:pt x="715" y="1104"/>
                  </a:lnTo>
                  <a:lnTo>
                    <a:pt x="524" y="1198"/>
                  </a:lnTo>
                  <a:lnTo>
                    <a:pt x="343" y="1310"/>
                  </a:lnTo>
                  <a:lnTo>
                    <a:pt x="172" y="1439"/>
                  </a:lnTo>
                  <a:lnTo>
                    <a:pt x="14" y="1582"/>
                  </a:lnTo>
                  <a:lnTo>
                    <a:pt x="0" y="1598"/>
                  </a:lnTo>
                  <a:lnTo>
                    <a:pt x="69" y="1474"/>
                  </a:lnTo>
                  <a:lnTo>
                    <a:pt x="170" y="1314"/>
                  </a:lnTo>
                  <a:lnTo>
                    <a:pt x="282" y="1160"/>
                  </a:lnTo>
                  <a:lnTo>
                    <a:pt x="405" y="1012"/>
                  </a:lnTo>
                  <a:lnTo>
                    <a:pt x="538" y="868"/>
                  </a:lnTo>
                  <a:lnTo>
                    <a:pt x="767" y="662"/>
                  </a:lnTo>
                  <a:lnTo>
                    <a:pt x="1008" y="484"/>
                  </a:lnTo>
                  <a:lnTo>
                    <a:pt x="1262" y="335"/>
                  </a:lnTo>
                  <a:lnTo>
                    <a:pt x="1526" y="214"/>
                  </a:lnTo>
                  <a:lnTo>
                    <a:pt x="1797" y="120"/>
                  </a:lnTo>
                  <a:lnTo>
                    <a:pt x="2076" y="54"/>
                  </a:lnTo>
                  <a:lnTo>
                    <a:pt x="2361" y="13"/>
                  </a:lnTo>
                  <a:lnTo>
                    <a:pt x="2650" y="0"/>
                  </a:lnTo>
                  <a:lnTo>
                    <a:pt x="2721" y="12"/>
                  </a:lnTo>
                  <a:lnTo>
                    <a:pt x="2803" y="49"/>
                  </a:lnTo>
                  <a:lnTo>
                    <a:pt x="2894" y="110"/>
                  </a:lnTo>
                  <a:lnTo>
                    <a:pt x="2993" y="195"/>
                  </a:lnTo>
                  <a:lnTo>
                    <a:pt x="3096" y="305"/>
                  </a:lnTo>
                  <a:lnTo>
                    <a:pt x="3202" y="438"/>
                  </a:lnTo>
                  <a:lnTo>
                    <a:pt x="3308" y="595"/>
                  </a:lnTo>
                  <a:lnTo>
                    <a:pt x="3411" y="773"/>
                  </a:lnTo>
                  <a:lnTo>
                    <a:pt x="3512" y="976"/>
                  </a:lnTo>
                  <a:lnTo>
                    <a:pt x="3606" y="1202"/>
                  </a:lnTo>
                  <a:lnTo>
                    <a:pt x="3691" y="1450"/>
                  </a:lnTo>
                  <a:lnTo>
                    <a:pt x="3766" y="1720"/>
                  </a:lnTo>
                  <a:lnTo>
                    <a:pt x="3827" y="2012"/>
                  </a:lnTo>
                  <a:lnTo>
                    <a:pt x="3875" y="2326"/>
                  </a:lnTo>
                  <a:lnTo>
                    <a:pt x="3905" y="2661"/>
                  </a:lnTo>
                  <a:lnTo>
                    <a:pt x="3916" y="3019"/>
                  </a:lnTo>
                  <a:lnTo>
                    <a:pt x="3905" y="3374"/>
                  </a:lnTo>
                  <a:lnTo>
                    <a:pt x="3875" y="3708"/>
                  </a:lnTo>
                  <a:lnTo>
                    <a:pt x="3828" y="4022"/>
                  </a:lnTo>
                  <a:lnTo>
                    <a:pt x="3767" y="4314"/>
                  </a:lnTo>
                  <a:lnTo>
                    <a:pt x="3692" y="4583"/>
                  </a:lnTo>
                  <a:lnTo>
                    <a:pt x="3607" y="4832"/>
                  </a:lnTo>
                  <a:lnTo>
                    <a:pt x="3513" y="5058"/>
                  </a:lnTo>
                  <a:lnTo>
                    <a:pt x="3414" y="5260"/>
                  </a:lnTo>
                  <a:lnTo>
                    <a:pt x="3310" y="5441"/>
                  </a:lnTo>
                  <a:lnTo>
                    <a:pt x="3204" y="5597"/>
                  </a:lnTo>
                  <a:lnTo>
                    <a:pt x="3099" y="5731"/>
                  </a:lnTo>
                  <a:lnTo>
                    <a:pt x="2997" y="5840"/>
                  </a:lnTo>
                  <a:lnTo>
                    <a:pt x="2898" y="5926"/>
                  </a:lnTo>
                  <a:lnTo>
                    <a:pt x="2807" y="5988"/>
                  </a:lnTo>
                  <a:lnTo>
                    <a:pt x="2724" y="6025"/>
                  </a:lnTo>
                  <a:lnTo>
                    <a:pt x="2653" y="6037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3" name="Freeform 31"/>
            <p:cNvSpPr>
              <a:spLocks/>
            </p:cNvSpPr>
            <p:nvPr/>
          </p:nvSpPr>
          <p:spPr bwMode="auto">
            <a:xfrm>
              <a:off x="3493" y="2132"/>
              <a:ext cx="514" cy="553"/>
            </a:xfrm>
            <a:custGeom>
              <a:avLst/>
              <a:gdLst>
                <a:gd name="T0" fmla="*/ 0 w 4110"/>
                <a:gd name="T1" fmla="*/ 0 h 4424"/>
                <a:gd name="T2" fmla="*/ 0 w 4110"/>
                <a:gd name="T3" fmla="*/ 0 h 4424"/>
                <a:gd name="T4" fmla="*/ 0 w 4110"/>
                <a:gd name="T5" fmla="*/ 0 h 4424"/>
                <a:gd name="T6" fmla="*/ 0 w 4110"/>
                <a:gd name="T7" fmla="*/ 0 h 4424"/>
                <a:gd name="T8" fmla="*/ 0 w 4110"/>
                <a:gd name="T9" fmla="*/ 0 h 4424"/>
                <a:gd name="T10" fmla="*/ 0 w 4110"/>
                <a:gd name="T11" fmla="*/ 0 h 4424"/>
                <a:gd name="T12" fmla="*/ 0 w 4110"/>
                <a:gd name="T13" fmla="*/ 0 h 4424"/>
                <a:gd name="T14" fmla="*/ 0 w 4110"/>
                <a:gd name="T15" fmla="*/ 0 h 4424"/>
                <a:gd name="T16" fmla="*/ 0 w 4110"/>
                <a:gd name="T17" fmla="*/ 0 h 4424"/>
                <a:gd name="T18" fmla="*/ 0 w 4110"/>
                <a:gd name="T19" fmla="*/ 0 h 4424"/>
                <a:gd name="T20" fmla="*/ 0 w 4110"/>
                <a:gd name="T21" fmla="*/ 0 h 4424"/>
                <a:gd name="T22" fmla="*/ 0 w 4110"/>
                <a:gd name="T23" fmla="*/ 0 h 4424"/>
                <a:gd name="T24" fmla="*/ 0 w 4110"/>
                <a:gd name="T25" fmla="*/ 0 h 4424"/>
                <a:gd name="T26" fmla="*/ 0 w 4110"/>
                <a:gd name="T27" fmla="*/ 0 h 4424"/>
                <a:gd name="T28" fmla="*/ 0 w 4110"/>
                <a:gd name="T29" fmla="*/ 0 h 4424"/>
                <a:gd name="T30" fmla="*/ 0 w 4110"/>
                <a:gd name="T31" fmla="*/ 0 h 4424"/>
                <a:gd name="T32" fmla="*/ 0 w 4110"/>
                <a:gd name="T33" fmla="*/ 0 h 4424"/>
                <a:gd name="T34" fmla="*/ 0 w 4110"/>
                <a:gd name="T35" fmla="*/ 0 h 4424"/>
                <a:gd name="T36" fmla="*/ 0 w 4110"/>
                <a:gd name="T37" fmla="*/ 0 h 4424"/>
                <a:gd name="T38" fmla="*/ 0 w 4110"/>
                <a:gd name="T39" fmla="*/ 0 h 4424"/>
                <a:gd name="T40" fmla="*/ 0 w 4110"/>
                <a:gd name="T41" fmla="*/ 0 h 4424"/>
                <a:gd name="T42" fmla="*/ 0 w 4110"/>
                <a:gd name="T43" fmla="*/ 0 h 4424"/>
                <a:gd name="T44" fmla="*/ 0 w 4110"/>
                <a:gd name="T45" fmla="*/ 0 h 4424"/>
                <a:gd name="T46" fmla="*/ 0 w 4110"/>
                <a:gd name="T47" fmla="*/ 0 h 4424"/>
                <a:gd name="T48" fmla="*/ 0 w 4110"/>
                <a:gd name="T49" fmla="*/ 0 h 4424"/>
                <a:gd name="T50" fmla="*/ 0 w 4110"/>
                <a:gd name="T51" fmla="*/ 0 h 4424"/>
                <a:gd name="T52" fmla="*/ 0 w 4110"/>
                <a:gd name="T53" fmla="*/ 0 h 4424"/>
                <a:gd name="T54" fmla="*/ 0 w 4110"/>
                <a:gd name="T55" fmla="*/ 0 h 4424"/>
                <a:gd name="T56" fmla="*/ 0 w 4110"/>
                <a:gd name="T57" fmla="*/ 0 h 4424"/>
                <a:gd name="T58" fmla="*/ 0 w 4110"/>
                <a:gd name="T59" fmla="*/ 0 h 4424"/>
                <a:gd name="T60" fmla="*/ 0 w 4110"/>
                <a:gd name="T61" fmla="*/ 0 h 4424"/>
                <a:gd name="T62" fmla="*/ 0 w 4110"/>
                <a:gd name="T63" fmla="*/ 0 h 4424"/>
                <a:gd name="T64" fmla="*/ 0 w 4110"/>
                <a:gd name="T65" fmla="*/ 0 h 44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10" h="4424">
                  <a:moveTo>
                    <a:pt x="1787" y="4424"/>
                  </a:moveTo>
                  <a:lnTo>
                    <a:pt x="1787" y="4424"/>
                  </a:lnTo>
                  <a:lnTo>
                    <a:pt x="1517" y="4397"/>
                  </a:lnTo>
                  <a:lnTo>
                    <a:pt x="1255" y="4333"/>
                  </a:lnTo>
                  <a:lnTo>
                    <a:pt x="1002" y="4236"/>
                  </a:lnTo>
                  <a:lnTo>
                    <a:pt x="764" y="4108"/>
                  </a:lnTo>
                  <a:lnTo>
                    <a:pt x="721" y="4081"/>
                  </a:lnTo>
                  <a:lnTo>
                    <a:pt x="681" y="4034"/>
                  </a:lnTo>
                  <a:lnTo>
                    <a:pt x="543" y="3851"/>
                  </a:lnTo>
                  <a:lnTo>
                    <a:pt x="420" y="3660"/>
                  </a:lnTo>
                  <a:lnTo>
                    <a:pt x="313" y="3463"/>
                  </a:lnTo>
                  <a:lnTo>
                    <a:pt x="222" y="3260"/>
                  </a:lnTo>
                  <a:lnTo>
                    <a:pt x="146" y="3051"/>
                  </a:lnTo>
                  <a:lnTo>
                    <a:pt x="86" y="2840"/>
                  </a:lnTo>
                  <a:lnTo>
                    <a:pt x="42" y="2624"/>
                  </a:lnTo>
                  <a:lnTo>
                    <a:pt x="13" y="2407"/>
                  </a:lnTo>
                  <a:lnTo>
                    <a:pt x="0" y="2189"/>
                  </a:lnTo>
                  <a:lnTo>
                    <a:pt x="2" y="1970"/>
                  </a:lnTo>
                  <a:lnTo>
                    <a:pt x="21" y="1752"/>
                  </a:lnTo>
                  <a:lnTo>
                    <a:pt x="55" y="1535"/>
                  </a:lnTo>
                  <a:lnTo>
                    <a:pt x="105" y="1321"/>
                  </a:lnTo>
                  <a:lnTo>
                    <a:pt x="170" y="1109"/>
                  </a:lnTo>
                  <a:lnTo>
                    <a:pt x="251" y="903"/>
                  </a:lnTo>
                  <a:lnTo>
                    <a:pt x="348" y="701"/>
                  </a:lnTo>
                  <a:lnTo>
                    <a:pt x="417" y="577"/>
                  </a:lnTo>
                  <a:lnTo>
                    <a:pt x="499" y="506"/>
                  </a:lnTo>
                  <a:lnTo>
                    <a:pt x="650" y="390"/>
                  </a:lnTo>
                  <a:lnTo>
                    <a:pt x="810" y="288"/>
                  </a:lnTo>
                  <a:lnTo>
                    <a:pt x="978" y="199"/>
                  </a:lnTo>
                  <a:lnTo>
                    <a:pt x="1152" y="125"/>
                  </a:lnTo>
                  <a:lnTo>
                    <a:pt x="1332" y="68"/>
                  </a:lnTo>
                  <a:lnTo>
                    <a:pt x="1517" y="27"/>
                  </a:lnTo>
                  <a:lnTo>
                    <a:pt x="1706" y="4"/>
                  </a:lnTo>
                  <a:lnTo>
                    <a:pt x="1898" y="0"/>
                  </a:lnTo>
                  <a:lnTo>
                    <a:pt x="2116" y="6"/>
                  </a:lnTo>
                  <a:lnTo>
                    <a:pt x="2331" y="37"/>
                  </a:lnTo>
                  <a:lnTo>
                    <a:pt x="2541" y="90"/>
                  </a:lnTo>
                  <a:lnTo>
                    <a:pt x="2744" y="166"/>
                  </a:lnTo>
                  <a:lnTo>
                    <a:pt x="2938" y="261"/>
                  </a:lnTo>
                  <a:lnTo>
                    <a:pt x="3122" y="375"/>
                  </a:lnTo>
                  <a:lnTo>
                    <a:pt x="3297" y="506"/>
                  </a:lnTo>
                  <a:lnTo>
                    <a:pt x="3457" y="653"/>
                  </a:lnTo>
                  <a:lnTo>
                    <a:pt x="3604" y="813"/>
                  </a:lnTo>
                  <a:lnTo>
                    <a:pt x="3735" y="987"/>
                  </a:lnTo>
                  <a:lnTo>
                    <a:pt x="3848" y="1171"/>
                  </a:lnTo>
                  <a:lnTo>
                    <a:pt x="3943" y="1365"/>
                  </a:lnTo>
                  <a:lnTo>
                    <a:pt x="4018" y="1568"/>
                  </a:lnTo>
                  <a:lnTo>
                    <a:pt x="4072" y="1778"/>
                  </a:lnTo>
                  <a:lnTo>
                    <a:pt x="4103" y="1993"/>
                  </a:lnTo>
                  <a:lnTo>
                    <a:pt x="4110" y="2212"/>
                  </a:lnTo>
                  <a:lnTo>
                    <a:pt x="4103" y="2431"/>
                  </a:lnTo>
                  <a:lnTo>
                    <a:pt x="4072" y="2645"/>
                  </a:lnTo>
                  <a:lnTo>
                    <a:pt x="4018" y="2856"/>
                  </a:lnTo>
                  <a:lnTo>
                    <a:pt x="3943" y="3058"/>
                  </a:lnTo>
                  <a:lnTo>
                    <a:pt x="3848" y="3253"/>
                  </a:lnTo>
                  <a:lnTo>
                    <a:pt x="3735" y="3438"/>
                  </a:lnTo>
                  <a:lnTo>
                    <a:pt x="3604" y="3611"/>
                  </a:lnTo>
                  <a:lnTo>
                    <a:pt x="3457" y="3772"/>
                  </a:lnTo>
                  <a:lnTo>
                    <a:pt x="3297" y="3919"/>
                  </a:lnTo>
                  <a:lnTo>
                    <a:pt x="3122" y="4049"/>
                  </a:lnTo>
                  <a:lnTo>
                    <a:pt x="2938" y="4164"/>
                  </a:lnTo>
                  <a:lnTo>
                    <a:pt x="2744" y="4258"/>
                  </a:lnTo>
                  <a:lnTo>
                    <a:pt x="2541" y="4333"/>
                  </a:lnTo>
                  <a:lnTo>
                    <a:pt x="2331" y="4388"/>
                  </a:lnTo>
                  <a:lnTo>
                    <a:pt x="2116" y="4418"/>
                  </a:lnTo>
                  <a:lnTo>
                    <a:pt x="1898" y="4424"/>
                  </a:lnTo>
                  <a:lnTo>
                    <a:pt x="1787" y="4424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4" name="Freeform 32"/>
            <p:cNvSpPr>
              <a:spLocks/>
            </p:cNvSpPr>
            <p:nvPr/>
          </p:nvSpPr>
          <p:spPr bwMode="auto">
            <a:xfrm>
              <a:off x="3493" y="2148"/>
              <a:ext cx="499" cy="522"/>
            </a:xfrm>
            <a:custGeom>
              <a:avLst/>
              <a:gdLst>
                <a:gd name="T0" fmla="*/ 0 w 3986"/>
                <a:gd name="T1" fmla="*/ 0 h 4178"/>
                <a:gd name="T2" fmla="*/ 0 w 3986"/>
                <a:gd name="T3" fmla="*/ 0 h 4178"/>
                <a:gd name="T4" fmla="*/ 0 w 3986"/>
                <a:gd name="T5" fmla="*/ 0 h 4178"/>
                <a:gd name="T6" fmla="*/ 0 w 3986"/>
                <a:gd name="T7" fmla="*/ 0 h 4178"/>
                <a:gd name="T8" fmla="*/ 0 w 3986"/>
                <a:gd name="T9" fmla="*/ 0 h 4178"/>
                <a:gd name="T10" fmla="*/ 0 w 3986"/>
                <a:gd name="T11" fmla="*/ 0 h 4178"/>
                <a:gd name="T12" fmla="*/ 0 w 3986"/>
                <a:gd name="T13" fmla="*/ 0 h 4178"/>
                <a:gd name="T14" fmla="*/ 0 w 3986"/>
                <a:gd name="T15" fmla="*/ 0 h 4178"/>
                <a:gd name="T16" fmla="*/ 0 w 3986"/>
                <a:gd name="T17" fmla="*/ 0 h 4178"/>
                <a:gd name="T18" fmla="*/ 0 w 3986"/>
                <a:gd name="T19" fmla="*/ 0 h 4178"/>
                <a:gd name="T20" fmla="*/ 0 w 3986"/>
                <a:gd name="T21" fmla="*/ 0 h 4178"/>
                <a:gd name="T22" fmla="*/ 0 w 3986"/>
                <a:gd name="T23" fmla="*/ 0 h 4178"/>
                <a:gd name="T24" fmla="*/ 0 w 3986"/>
                <a:gd name="T25" fmla="*/ 0 h 4178"/>
                <a:gd name="T26" fmla="*/ 0 w 3986"/>
                <a:gd name="T27" fmla="*/ 0 h 4178"/>
                <a:gd name="T28" fmla="*/ 0 w 3986"/>
                <a:gd name="T29" fmla="*/ 0 h 4178"/>
                <a:gd name="T30" fmla="*/ 0 w 3986"/>
                <a:gd name="T31" fmla="*/ 0 h 4178"/>
                <a:gd name="T32" fmla="*/ 0 w 3986"/>
                <a:gd name="T33" fmla="*/ 0 h 4178"/>
                <a:gd name="T34" fmla="*/ 0 w 3986"/>
                <a:gd name="T35" fmla="*/ 0 h 4178"/>
                <a:gd name="T36" fmla="*/ 0 w 3986"/>
                <a:gd name="T37" fmla="*/ 0 h 4178"/>
                <a:gd name="T38" fmla="*/ 0 w 3986"/>
                <a:gd name="T39" fmla="*/ 0 h 4178"/>
                <a:gd name="T40" fmla="*/ 0 w 3986"/>
                <a:gd name="T41" fmla="*/ 0 h 4178"/>
                <a:gd name="T42" fmla="*/ 0 w 3986"/>
                <a:gd name="T43" fmla="*/ 0 h 4178"/>
                <a:gd name="T44" fmla="*/ 0 w 3986"/>
                <a:gd name="T45" fmla="*/ 0 h 4178"/>
                <a:gd name="T46" fmla="*/ 0 w 3986"/>
                <a:gd name="T47" fmla="*/ 0 h 4178"/>
                <a:gd name="T48" fmla="*/ 0 w 3986"/>
                <a:gd name="T49" fmla="*/ 0 h 4178"/>
                <a:gd name="T50" fmla="*/ 0 w 3986"/>
                <a:gd name="T51" fmla="*/ 0 h 4178"/>
                <a:gd name="T52" fmla="*/ 0 w 3986"/>
                <a:gd name="T53" fmla="*/ 0 h 4178"/>
                <a:gd name="T54" fmla="*/ 0 w 3986"/>
                <a:gd name="T55" fmla="*/ 0 h 4178"/>
                <a:gd name="T56" fmla="*/ 0 w 3986"/>
                <a:gd name="T57" fmla="*/ 0 h 4178"/>
                <a:gd name="T58" fmla="*/ 0 w 3986"/>
                <a:gd name="T59" fmla="*/ 0 h 4178"/>
                <a:gd name="T60" fmla="*/ 0 w 3986"/>
                <a:gd name="T61" fmla="*/ 0 h 4178"/>
                <a:gd name="T62" fmla="*/ 0 w 3986"/>
                <a:gd name="T63" fmla="*/ 0 h 41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86" h="4178">
                  <a:moveTo>
                    <a:pt x="1794" y="4178"/>
                  </a:moveTo>
                  <a:lnTo>
                    <a:pt x="1794" y="4178"/>
                  </a:lnTo>
                  <a:lnTo>
                    <a:pt x="1614" y="4164"/>
                  </a:lnTo>
                  <a:lnTo>
                    <a:pt x="1438" y="4132"/>
                  </a:lnTo>
                  <a:lnTo>
                    <a:pt x="1266" y="4085"/>
                  </a:lnTo>
                  <a:lnTo>
                    <a:pt x="1098" y="4022"/>
                  </a:lnTo>
                  <a:lnTo>
                    <a:pt x="937" y="3943"/>
                  </a:lnTo>
                  <a:lnTo>
                    <a:pt x="782" y="3853"/>
                  </a:lnTo>
                  <a:lnTo>
                    <a:pt x="637" y="3748"/>
                  </a:lnTo>
                  <a:lnTo>
                    <a:pt x="499" y="3633"/>
                  </a:lnTo>
                  <a:lnTo>
                    <a:pt x="451" y="3587"/>
                  </a:lnTo>
                  <a:lnTo>
                    <a:pt x="420" y="3537"/>
                  </a:lnTo>
                  <a:lnTo>
                    <a:pt x="339" y="3391"/>
                  </a:lnTo>
                  <a:lnTo>
                    <a:pt x="266" y="3240"/>
                  </a:lnTo>
                  <a:lnTo>
                    <a:pt x="147" y="2928"/>
                  </a:lnTo>
                  <a:lnTo>
                    <a:pt x="62" y="2609"/>
                  </a:lnTo>
                  <a:lnTo>
                    <a:pt x="13" y="2284"/>
                  </a:lnTo>
                  <a:lnTo>
                    <a:pt x="0" y="1956"/>
                  </a:lnTo>
                  <a:lnTo>
                    <a:pt x="21" y="1629"/>
                  </a:lnTo>
                  <a:lnTo>
                    <a:pt x="77" y="1304"/>
                  </a:lnTo>
                  <a:lnTo>
                    <a:pt x="170" y="986"/>
                  </a:lnTo>
                  <a:lnTo>
                    <a:pt x="222" y="849"/>
                  </a:lnTo>
                  <a:lnTo>
                    <a:pt x="380" y="662"/>
                  </a:lnTo>
                  <a:lnTo>
                    <a:pt x="556" y="494"/>
                  </a:lnTo>
                  <a:lnTo>
                    <a:pt x="750" y="347"/>
                  </a:lnTo>
                  <a:lnTo>
                    <a:pt x="960" y="222"/>
                  </a:lnTo>
                  <a:lnTo>
                    <a:pt x="1181" y="123"/>
                  </a:lnTo>
                  <a:lnTo>
                    <a:pt x="1412" y="51"/>
                  </a:lnTo>
                  <a:lnTo>
                    <a:pt x="1653" y="9"/>
                  </a:lnTo>
                  <a:lnTo>
                    <a:pt x="1898" y="0"/>
                  </a:lnTo>
                  <a:lnTo>
                    <a:pt x="2104" y="6"/>
                  </a:lnTo>
                  <a:lnTo>
                    <a:pt x="2307" y="34"/>
                  </a:lnTo>
                  <a:lnTo>
                    <a:pt x="2506" y="85"/>
                  </a:lnTo>
                  <a:lnTo>
                    <a:pt x="2697" y="157"/>
                  </a:lnTo>
                  <a:lnTo>
                    <a:pt x="2881" y="246"/>
                  </a:lnTo>
                  <a:lnTo>
                    <a:pt x="3055" y="354"/>
                  </a:lnTo>
                  <a:lnTo>
                    <a:pt x="3218" y="478"/>
                  </a:lnTo>
                  <a:lnTo>
                    <a:pt x="3371" y="616"/>
                  </a:lnTo>
                  <a:lnTo>
                    <a:pt x="3509" y="768"/>
                  </a:lnTo>
                  <a:lnTo>
                    <a:pt x="3632" y="931"/>
                  </a:lnTo>
                  <a:lnTo>
                    <a:pt x="3740" y="1106"/>
                  </a:lnTo>
                  <a:lnTo>
                    <a:pt x="3830" y="1290"/>
                  </a:lnTo>
                  <a:lnTo>
                    <a:pt x="3901" y="1481"/>
                  </a:lnTo>
                  <a:lnTo>
                    <a:pt x="3952" y="1679"/>
                  </a:lnTo>
                  <a:lnTo>
                    <a:pt x="3981" y="1882"/>
                  </a:lnTo>
                  <a:lnTo>
                    <a:pt x="3986" y="2089"/>
                  </a:lnTo>
                  <a:lnTo>
                    <a:pt x="3981" y="2296"/>
                  </a:lnTo>
                  <a:lnTo>
                    <a:pt x="3952" y="2499"/>
                  </a:lnTo>
                  <a:lnTo>
                    <a:pt x="3901" y="2697"/>
                  </a:lnTo>
                  <a:lnTo>
                    <a:pt x="3830" y="2889"/>
                  </a:lnTo>
                  <a:lnTo>
                    <a:pt x="3740" y="3072"/>
                  </a:lnTo>
                  <a:lnTo>
                    <a:pt x="3632" y="3246"/>
                  </a:lnTo>
                  <a:lnTo>
                    <a:pt x="3509" y="3411"/>
                  </a:lnTo>
                  <a:lnTo>
                    <a:pt x="3371" y="3562"/>
                  </a:lnTo>
                  <a:lnTo>
                    <a:pt x="3218" y="3701"/>
                  </a:lnTo>
                  <a:lnTo>
                    <a:pt x="3055" y="3824"/>
                  </a:lnTo>
                  <a:lnTo>
                    <a:pt x="2881" y="3931"/>
                  </a:lnTo>
                  <a:lnTo>
                    <a:pt x="2697" y="4022"/>
                  </a:lnTo>
                  <a:lnTo>
                    <a:pt x="2506" y="4092"/>
                  </a:lnTo>
                  <a:lnTo>
                    <a:pt x="2307" y="4143"/>
                  </a:lnTo>
                  <a:lnTo>
                    <a:pt x="2104" y="4172"/>
                  </a:lnTo>
                  <a:lnTo>
                    <a:pt x="1898" y="4178"/>
                  </a:lnTo>
                  <a:lnTo>
                    <a:pt x="1794" y="4178"/>
                  </a:lnTo>
                  <a:close/>
                </a:path>
              </a:pathLst>
            </a:custGeom>
            <a:solidFill>
              <a:srgbClr val="FF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5" name="Freeform 33"/>
            <p:cNvSpPr>
              <a:spLocks/>
            </p:cNvSpPr>
            <p:nvPr/>
          </p:nvSpPr>
          <p:spPr bwMode="auto">
            <a:xfrm>
              <a:off x="3493" y="2163"/>
              <a:ext cx="483" cy="492"/>
            </a:xfrm>
            <a:custGeom>
              <a:avLst/>
              <a:gdLst>
                <a:gd name="T0" fmla="*/ 0 w 3865"/>
                <a:gd name="T1" fmla="*/ 0 h 3933"/>
                <a:gd name="T2" fmla="*/ 0 w 3865"/>
                <a:gd name="T3" fmla="*/ 0 h 3933"/>
                <a:gd name="T4" fmla="*/ 0 w 3865"/>
                <a:gd name="T5" fmla="*/ 0 h 3933"/>
                <a:gd name="T6" fmla="*/ 0 w 3865"/>
                <a:gd name="T7" fmla="*/ 0 h 3933"/>
                <a:gd name="T8" fmla="*/ 0 w 3865"/>
                <a:gd name="T9" fmla="*/ 0 h 3933"/>
                <a:gd name="T10" fmla="*/ 0 w 3865"/>
                <a:gd name="T11" fmla="*/ 0 h 3933"/>
                <a:gd name="T12" fmla="*/ 0 w 3865"/>
                <a:gd name="T13" fmla="*/ 0 h 3933"/>
                <a:gd name="T14" fmla="*/ 0 w 3865"/>
                <a:gd name="T15" fmla="*/ 0 h 3933"/>
                <a:gd name="T16" fmla="*/ 0 w 3865"/>
                <a:gd name="T17" fmla="*/ 0 h 3933"/>
                <a:gd name="T18" fmla="*/ 0 w 3865"/>
                <a:gd name="T19" fmla="*/ 0 h 3933"/>
                <a:gd name="T20" fmla="*/ 0 w 3865"/>
                <a:gd name="T21" fmla="*/ 0 h 3933"/>
                <a:gd name="T22" fmla="*/ 0 w 3865"/>
                <a:gd name="T23" fmla="*/ 0 h 3933"/>
                <a:gd name="T24" fmla="*/ 0 w 3865"/>
                <a:gd name="T25" fmla="*/ 0 h 3933"/>
                <a:gd name="T26" fmla="*/ 0 w 3865"/>
                <a:gd name="T27" fmla="*/ 0 h 3933"/>
                <a:gd name="T28" fmla="*/ 0 w 3865"/>
                <a:gd name="T29" fmla="*/ 0 h 3933"/>
                <a:gd name="T30" fmla="*/ 0 w 3865"/>
                <a:gd name="T31" fmla="*/ 0 h 3933"/>
                <a:gd name="T32" fmla="*/ 0 w 3865"/>
                <a:gd name="T33" fmla="*/ 0 h 3933"/>
                <a:gd name="T34" fmla="*/ 0 w 3865"/>
                <a:gd name="T35" fmla="*/ 0 h 3933"/>
                <a:gd name="T36" fmla="*/ 0 w 3865"/>
                <a:gd name="T37" fmla="*/ 0 h 3933"/>
                <a:gd name="T38" fmla="*/ 0 w 3865"/>
                <a:gd name="T39" fmla="*/ 0 h 3933"/>
                <a:gd name="T40" fmla="*/ 0 w 3865"/>
                <a:gd name="T41" fmla="*/ 0 h 3933"/>
                <a:gd name="T42" fmla="*/ 0 w 3865"/>
                <a:gd name="T43" fmla="*/ 0 h 3933"/>
                <a:gd name="T44" fmla="*/ 0 w 3865"/>
                <a:gd name="T45" fmla="*/ 0 h 3933"/>
                <a:gd name="T46" fmla="*/ 0 w 3865"/>
                <a:gd name="T47" fmla="*/ 0 h 3933"/>
                <a:gd name="T48" fmla="*/ 0 w 3865"/>
                <a:gd name="T49" fmla="*/ 0 h 3933"/>
                <a:gd name="T50" fmla="*/ 0 w 3865"/>
                <a:gd name="T51" fmla="*/ 0 h 3933"/>
                <a:gd name="T52" fmla="*/ 0 w 3865"/>
                <a:gd name="T53" fmla="*/ 0 h 3933"/>
                <a:gd name="T54" fmla="*/ 0 w 3865"/>
                <a:gd name="T55" fmla="*/ 0 h 3933"/>
                <a:gd name="T56" fmla="*/ 0 w 3865"/>
                <a:gd name="T57" fmla="*/ 0 h 3933"/>
                <a:gd name="T58" fmla="*/ 0 w 3865"/>
                <a:gd name="T59" fmla="*/ 0 h 3933"/>
                <a:gd name="T60" fmla="*/ 0 w 3865"/>
                <a:gd name="T61" fmla="*/ 0 h 3933"/>
                <a:gd name="T62" fmla="*/ 0 w 3865"/>
                <a:gd name="T63" fmla="*/ 0 h 3933"/>
                <a:gd name="T64" fmla="*/ 0 w 3865"/>
                <a:gd name="T65" fmla="*/ 0 h 3933"/>
                <a:gd name="T66" fmla="*/ 0 w 3865"/>
                <a:gd name="T67" fmla="*/ 0 h 3933"/>
                <a:gd name="T68" fmla="*/ 0 w 3865"/>
                <a:gd name="T69" fmla="*/ 0 h 3933"/>
                <a:gd name="T70" fmla="*/ 0 w 3865"/>
                <a:gd name="T71" fmla="*/ 0 h 39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865" h="3933">
                  <a:moveTo>
                    <a:pt x="1801" y="3933"/>
                  </a:moveTo>
                  <a:lnTo>
                    <a:pt x="1801" y="3932"/>
                  </a:lnTo>
                  <a:lnTo>
                    <a:pt x="1560" y="3909"/>
                  </a:lnTo>
                  <a:lnTo>
                    <a:pt x="1326" y="3851"/>
                  </a:lnTo>
                  <a:lnTo>
                    <a:pt x="1102" y="3765"/>
                  </a:lnTo>
                  <a:lnTo>
                    <a:pt x="890" y="3652"/>
                  </a:lnTo>
                  <a:lnTo>
                    <a:pt x="693" y="3514"/>
                  </a:lnTo>
                  <a:lnTo>
                    <a:pt x="512" y="3353"/>
                  </a:lnTo>
                  <a:lnTo>
                    <a:pt x="351" y="3172"/>
                  </a:lnTo>
                  <a:lnTo>
                    <a:pt x="213" y="2974"/>
                  </a:lnTo>
                  <a:lnTo>
                    <a:pt x="200" y="2952"/>
                  </a:lnTo>
                  <a:lnTo>
                    <a:pt x="171" y="2876"/>
                  </a:lnTo>
                  <a:lnTo>
                    <a:pt x="110" y="2683"/>
                  </a:lnTo>
                  <a:lnTo>
                    <a:pt x="63" y="2486"/>
                  </a:lnTo>
                  <a:lnTo>
                    <a:pt x="29" y="2288"/>
                  </a:lnTo>
                  <a:lnTo>
                    <a:pt x="8" y="2088"/>
                  </a:lnTo>
                  <a:lnTo>
                    <a:pt x="0" y="1888"/>
                  </a:lnTo>
                  <a:lnTo>
                    <a:pt x="6" y="1688"/>
                  </a:lnTo>
                  <a:lnTo>
                    <a:pt x="24" y="1488"/>
                  </a:lnTo>
                  <a:lnTo>
                    <a:pt x="56" y="1289"/>
                  </a:lnTo>
                  <a:lnTo>
                    <a:pt x="64" y="1253"/>
                  </a:lnTo>
                  <a:lnTo>
                    <a:pt x="79" y="1213"/>
                  </a:lnTo>
                  <a:lnTo>
                    <a:pt x="141" y="1083"/>
                  </a:lnTo>
                  <a:lnTo>
                    <a:pt x="213" y="957"/>
                  </a:lnTo>
                  <a:lnTo>
                    <a:pt x="294" y="837"/>
                  </a:lnTo>
                  <a:lnTo>
                    <a:pt x="382" y="722"/>
                  </a:lnTo>
                  <a:lnTo>
                    <a:pt x="478" y="614"/>
                  </a:lnTo>
                  <a:lnTo>
                    <a:pt x="583" y="513"/>
                  </a:lnTo>
                  <a:lnTo>
                    <a:pt x="693" y="419"/>
                  </a:lnTo>
                  <a:lnTo>
                    <a:pt x="809" y="333"/>
                  </a:lnTo>
                  <a:lnTo>
                    <a:pt x="931" y="256"/>
                  </a:lnTo>
                  <a:lnTo>
                    <a:pt x="1059" y="187"/>
                  </a:lnTo>
                  <a:lnTo>
                    <a:pt x="1190" y="129"/>
                  </a:lnTo>
                  <a:lnTo>
                    <a:pt x="1326" y="80"/>
                  </a:lnTo>
                  <a:lnTo>
                    <a:pt x="1465" y="43"/>
                  </a:lnTo>
                  <a:lnTo>
                    <a:pt x="1608" y="16"/>
                  </a:lnTo>
                  <a:lnTo>
                    <a:pt x="1752" y="2"/>
                  </a:lnTo>
                  <a:lnTo>
                    <a:pt x="1899" y="0"/>
                  </a:lnTo>
                  <a:lnTo>
                    <a:pt x="2093" y="5"/>
                  </a:lnTo>
                  <a:lnTo>
                    <a:pt x="2284" y="33"/>
                  </a:lnTo>
                  <a:lnTo>
                    <a:pt x="2470" y="80"/>
                  </a:lnTo>
                  <a:lnTo>
                    <a:pt x="2651" y="147"/>
                  </a:lnTo>
                  <a:lnTo>
                    <a:pt x="2823" y="231"/>
                  </a:lnTo>
                  <a:lnTo>
                    <a:pt x="2988" y="333"/>
                  </a:lnTo>
                  <a:lnTo>
                    <a:pt x="3142" y="450"/>
                  </a:lnTo>
                  <a:lnTo>
                    <a:pt x="3285" y="580"/>
                  </a:lnTo>
                  <a:lnTo>
                    <a:pt x="3415" y="722"/>
                  </a:lnTo>
                  <a:lnTo>
                    <a:pt x="3532" y="877"/>
                  </a:lnTo>
                  <a:lnTo>
                    <a:pt x="3633" y="1041"/>
                  </a:lnTo>
                  <a:lnTo>
                    <a:pt x="3717" y="1213"/>
                  </a:lnTo>
                  <a:lnTo>
                    <a:pt x="3784" y="1394"/>
                  </a:lnTo>
                  <a:lnTo>
                    <a:pt x="3832" y="1581"/>
                  </a:lnTo>
                  <a:lnTo>
                    <a:pt x="3859" y="1772"/>
                  </a:lnTo>
                  <a:lnTo>
                    <a:pt x="3865" y="1966"/>
                  </a:lnTo>
                  <a:lnTo>
                    <a:pt x="3859" y="2161"/>
                  </a:lnTo>
                  <a:lnTo>
                    <a:pt x="3832" y="2352"/>
                  </a:lnTo>
                  <a:lnTo>
                    <a:pt x="3784" y="2538"/>
                  </a:lnTo>
                  <a:lnTo>
                    <a:pt x="3717" y="2718"/>
                  </a:lnTo>
                  <a:lnTo>
                    <a:pt x="3633" y="2891"/>
                  </a:lnTo>
                  <a:lnTo>
                    <a:pt x="3532" y="3056"/>
                  </a:lnTo>
                  <a:lnTo>
                    <a:pt x="3415" y="3209"/>
                  </a:lnTo>
                  <a:lnTo>
                    <a:pt x="3285" y="3353"/>
                  </a:lnTo>
                  <a:lnTo>
                    <a:pt x="3142" y="3483"/>
                  </a:lnTo>
                  <a:lnTo>
                    <a:pt x="2988" y="3599"/>
                  </a:lnTo>
                  <a:lnTo>
                    <a:pt x="2823" y="3700"/>
                  </a:lnTo>
                  <a:lnTo>
                    <a:pt x="2651" y="3785"/>
                  </a:lnTo>
                  <a:lnTo>
                    <a:pt x="2470" y="3852"/>
                  </a:lnTo>
                  <a:lnTo>
                    <a:pt x="2284" y="3900"/>
                  </a:lnTo>
                  <a:lnTo>
                    <a:pt x="2093" y="3927"/>
                  </a:lnTo>
                  <a:lnTo>
                    <a:pt x="1899" y="3932"/>
                  </a:lnTo>
                  <a:lnTo>
                    <a:pt x="1801" y="3932"/>
                  </a:lnTo>
                  <a:lnTo>
                    <a:pt x="1801" y="3933"/>
                  </a:lnTo>
                  <a:close/>
                </a:path>
              </a:pathLst>
            </a:custGeom>
            <a:solidFill>
              <a:srgbClr val="FFF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6" name="Freeform 34"/>
            <p:cNvSpPr>
              <a:spLocks/>
            </p:cNvSpPr>
            <p:nvPr/>
          </p:nvSpPr>
          <p:spPr bwMode="auto">
            <a:xfrm>
              <a:off x="3500" y="2179"/>
              <a:ext cx="461" cy="460"/>
            </a:xfrm>
            <a:custGeom>
              <a:avLst/>
              <a:gdLst>
                <a:gd name="T0" fmla="*/ 0 w 3687"/>
                <a:gd name="T1" fmla="*/ 0 h 3687"/>
                <a:gd name="T2" fmla="*/ 0 w 3687"/>
                <a:gd name="T3" fmla="*/ 0 h 3687"/>
                <a:gd name="T4" fmla="*/ 0 w 3687"/>
                <a:gd name="T5" fmla="*/ 0 h 3687"/>
                <a:gd name="T6" fmla="*/ 0 w 3687"/>
                <a:gd name="T7" fmla="*/ 0 h 3687"/>
                <a:gd name="T8" fmla="*/ 0 w 3687"/>
                <a:gd name="T9" fmla="*/ 0 h 3687"/>
                <a:gd name="T10" fmla="*/ 0 w 3687"/>
                <a:gd name="T11" fmla="*/ 0 h 3687"/>
                <a:gd name="T12" fmla="*/ 0 w 3687"/>
                <a:gd name="T13" fmla="*/ 0 h 3687"/>
                <a:gd name="T14" fmla="*/ 0 w 3687"/>
                <a:gd name="T15" fmla="*/ 0 h 3687"/>
                <a:gd name="T16" fmla="*/ 0 w 3687"/>
                <a:gd name="T17" fmla="*/ 0 h 3687"/>
                <a:gd name="T18" fmla="*/ 0 w 3687"/>
                <a:gd name="T19" fmla="*/ 0 h 3687"/>
                <a:gd name="T20" fmla="*/ 0 w 3687"/>
                <a:gd name="T21" fmla="*/ 0 h 3687"/>
                <a:gd name="T22" fmla="*/ 0 w 3687"/>
                <a:gd name="T23" fmla="*/ 0 h 3687"/>
                <a:gd name="T24" fmla="*/ 0 w 3687"/>
                <a:gd name="T25" fmla="*/ 0 h 3687"/>
                <a:gd name="T26" fmla="*/ 0 w 3687"/>
                <a:gd name="T27" fmla="*/ 0 h 3687"/>
                <a:gd name="T28" fmla="*/ 0 w 3687"/>
                <a:gd name="T29" fmla="*/ 0 h 3687"/>
                <a:gd name="T30" fmla="*/ 0 w 3687"/>
                <a:gd name="T31" fmla="*/ 0 h 3687"/>
                <a:gd name="T32" fmla="*/ 0 w 3687"/>
                <a:gd name="T33" fmla="*/ 0 h 3687"/>
                <a:gd name="T34" fmla="*/ 0 w 3687"/>
                <a:gd name="T35" fmla="*/ 0 h 3687"/>
                <a:gd name="T36" fmla="*/ 0 w 3687"/>
                <a:gd name="T37" fmla="*/ 0 h 3687"/>
                <a:gd name="T38" fmla="*/ 0 w 3687"/>
                <a:gd name="T39" fmla="*/ 0 h 3687"/>
                <a:gd name="T40" fmla="*/ 0 w 3687"/>
                <a:gd name="T41" fmla="*/ 0 h 3687"/>
                <a:gd name="T42" fmla="*/ 0 w 3687"/>
                <a:gd name="T43" fmla="*/ 0 h 3687"/>
                <a:gd name="T44" fmla="*/ 0 w 3687"/>
                <a:gd name="T45" fmla="*/ 0 h 3687"/>
                <a:gd name="T46" fmla="*/ 0 w 3687"/>
                <a:gd name="T47" fmla="*/ 0 h 3687"/>
                <a:gd name="T48" fmla="*/ 0 w 3687"/>
                <a:gd name="T49" fmla="*/ 0 h 3687"/>
                <a:gd name="T50" fmla="*/ 0 w 3687"/>
                <a:gd name="T51" fmla="*/ 0 h 3687"/>
                <a:gd name="T52" fmla="*/ 0 w 3687"/>
                <a:gd name="T53" fmla="*/ 0 h 3687"/>
                <a:gd name="T54" fmla="*/ 0 w 3687"/>
                <a:gd name="T55" fmla="*/ 0 h 3687"/>
                <a:gd name="T56" fmla="*/ 0 w 3687"/>
                <a:gd name="T57" fmla="*/ 0 h 3687"/>
                <a:gd name="T58" fmla="*/ 0 w 3687"/>
                <a:gd name="T59" fmla="*/ 0 h 3687"/>
                <a:gd name="T60" fmla="*/ 0 w 3687"/>
                <a:gd name="T61" fmla="*/ 0 h 3687"/>
                <a:gd name="T62" fmla="*/ 0 w 3687"/>
                <a:gd name="T63" fmla="*/ 0 h 3687"/>
                <a:gd name="T64" fmla="*/ 0 w 3687"/>
                <a:gd name="T65" fmla="*/ 0 h 36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87" h="3687">
                  <a:moveTo>
                    <a:pt x="1752" y="3687"/>
                  </a:moveTo>
                  <a:lnTo>
                    <a:pt x="1752" y="3687"/>
                  </a:lnTo>
                  <a:lnTo>
                    <a:pt x="1577" y="3673"/>
                  </a:lnTo>
                  <a:lnTo>
                    <a:pt x="1405" y="3640"/>
                  </a:lnTo>
                  <a:lnTo>
                    <a:pt x="1238" y="3589"/>
                  </a:lnTo>
                  <a:lnTo>
                    <a:pt x="1077" y="3522"/>
                  </a:lnTo>
                  <a:lnTo>
                    <a:pt x="923" y="3439"/>
                  </a:lnTo>
                  <a:lnTo>
                    <a:pt x="776" y="3342"/>
                  </a:lnTo>
                  <a:lnTo>
                    <a:pt x="639" y="3233"/>
                  </a:lnTo>
                  <a:lnTo>
                    <a:pt x="512" y="3111"/>
                  </a:lnTo>
                  <a:lnTo>
                    <a:pt x="396" y="2979"/>
                  </a:lnTo>
                  <a:lnTo>
                    <a:pt x="294" y="2837"/>
                  </a:lnTo>
                  <a:lnTo>
                    <a:pt x="204" y="2687"/>
                  </a:lnTo>
                  <a:lnTo>
                    <a:pt x="129" y="2529"/>
                  </a:lnTo>
                  <a:lnTo>
                    <a:pt x="71" y="2364"/>
                  </a:lnTo>
                  <a:lnTo>
                    <a:pt x="29" y="2195"/>
                  </a:lnTo>
                  <a:lnTo>
                    <a:pt x="5" y="2020"/>
                  </a:lnTo>
                  <a:lnTo>
                    <a:pt x="0" y="1844"/>
                  </a:lnTo>
                  <a:lnTo>
                    <a:pt x="6" y="1662"/>
                  </a:lnTo>
                  <a:lnTo>
                    <a:pt x="31" y="1483"/>
                  </a:lnTo>
                  <a:lnTo>
                    <a:pt x="75" y="1308"/>
                  </a:lnTo>
                  <a:lnTo>
                    <a:pt x="138" y="1139"/>
                  </a:lnTo>
                  <a:lnTo>
                    <a:pt x="218" y="977"/>
                  </a:lnTo>
                  <a:lnTo>
                    <a:pt x="312" y="823"/>
                  </a:lnTo>
                  <a:lnTo>
                    <a:pt x="422" y="679"/>
                  </a:lnTo>
                  <a:lnTo>
                    <a:pt x="544" y="544"/>
                  </a:lnTo>
                  <a:lnTo>
                    <a:pt x="678" y="422"/>
                  </a:lnTo>
                  <a:lnTo>
                    <a:pt x="822" y="313"/>
                  </a:lnTo>
                  <a:lnTo>
                    <a:pt x="977" y="219"/>
                  </a:lnTo>
                  <a:lnTo>
                    <a:pt x="1138" y="139"/>
                  </a:lnTo>
                  <a:lnTo>
                    <a:pt x="1308" y="76"/>
                  </a:lnTo>
                  <a:lnTo>
                    <a:pt x="1482" y="31"/>
                  </a:lnTo>
                  <a:lnTo>
                    <a:pt x="1661" y="6"/>
                  </a:lnTo>
                  <a:lnTo>
                    <a:pt x="1844" y="0"/>
                  </a:lnTo>
                  <a:lnTo>
                    <a:pt x="2026" y="6"/>
                  </a:lnTo>
                  <a:lnTo>
                    <a:pt x="2205" y="31"/>
                  </a:lnTo>
                  <a:lnTo>
                    <a:pt x="2380" y="76"/>
                  </a:lnTo>
                  <a:lnTo>
                    <a:pt x="2549" y="139"/>
                  </a:lnTo>
                  <a:lnTo>
                    <a:pt x="2711" y="219"/>
                  </a:lnTo>
                  <a:lnTo>
                    <a:pt x="2864" y="313"/>
                  </a:lnTo>
                  <a:lnTo>
                    <a:pt x="3009" y="422"/>
                  </a:lnTo>
                  <a:lnTo>
                    <a:pt x="3143" y="544"/>
                  </a:lnTo>
                  <a:lnTo>
                    <a:pt x="3265" y="679"/>
                  </a:lnTo>
                  <a:lnTo>
                    <a:pt x="3374" y="823"/>
                  </a:lnTo>
                  <a:lnTo>
                    <a:pt x="3469" y="977"/>
                  </a:lnTo>
                  <a:lnTo>
                    <a:pt x="3548" y="1139"/>
                  </a:lnTo>
                  <a:lnTo>
                    <a:pt x="3611" y="1308"/>
                  </a:lnTo>
                  <a:lnTo>
                    <a:pt x="3657" y="1483"/>
                  </a:lnTo>
                  <a:lnTo>
                    <a:pt x="3682" y="1662"/>
                  </a:lnTo>
                  <a:lnTo>
                    <a:pt x="3687" y="1844"/>
                  </a:lnTo>
                  <a:lnTo>
                    <a:pt x="3682" y="2027"/>
                  </a:lnTo>
                  <a:lnTo>
                    <a:pt x="3657" y="2206"/>
                  </a:lnTo>
                  <a:lnTo>
                    <a:pt x="3611" y="2380"/>
                  </a:lnTo>
                  <a:lnTo>
                    <a:pt x="3548" y="2549"/>
                  </a:lnTo>
                  <a:lnTo>
                    <a:pt x="3469" y="2711"/>
                  </a:lnTo>
                  <a:lnTo>
                    <a:pt x="3374" y="2865"/>
                  </a:lnTo>
                  <a:lnTo>
                    <a:pt x="3265" y="3010"/>
                  </a:lnTo>
                  <a:lnTo>
                    <a:pt x="3143" y="3143"/>
                  </a:lnTo>
                  <a:lnTo>
                    <a:pt x="3009" y="3266"/>
                  </a:lnTo>
                  <a:lnTo>
                    <a:pt x="2864" y="3375"/>
                  </a:lnTo>
                  <a:lnTo>
                    <a:pt x="2711" y="3470"/>
                  </a:lnTo>
                  <a:lnTo>
                    <a:pt x="2549" y="3549"/>
                  </a:lnTo>
                  <a:lnTo>
                    <a:pt x="2380" y="3612"/>
                  </a:lnTo>
                  <a:lnTo>
                    <a:pt x="2205" y="3657"/>
                  </a:lnTo>
                  <a:lnTo>
                    <a:pt x="2026" y="3682"/>
                  </a:lnTo>
                  <a:lnTo>
                    <a:pt x="1844" y="3687"/>
                  </a:lnTo>
                  <a:lnTo>
                    <a:pt x="1752" y="3687"/>
                  </a:lnTo>
                  <a:close/>
                </a:path>
              </a:pathLst>
            </a:custGeom>
            <a:solidFill>
              <a:srgbClr val="FFF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7" name="Freeform 35"/>
            <p:cNvSpPr>
              <a:spLocks/>
            </p:cNvSpPr>
            <p:nvPr/>
          </p:nvSpPr>
          <p:spPr bwMode="auto">
            <a:xfrm>
              <a:off x="3515" y="2194"/>
              <a:ext cx="430" cy="430"/>
            </a:xfrm>
            <a:custGeom>
              <a:avLst/>
              <a:gdLst>
                <a:gd name="T0" fmla="*/ 0 w 3441"/>
                <a:gd name="T1" fmla="*/ 0 h 3441"/>
                <a:gd name="T2" fmla="*/ 0 w 3441"/>
                <a:gd name="T3" fmla="*/ 0 h 3441"/>
                <a:gd name="T4" fmla="*/ 0 w 3441"/>
                <a:gd name="T5" fmla="*/ 0 h 3441"/>
                <a:gd name="T6" fmla="*/ 0 w 3441"/>
                <a:gd name="T7" fmla="*/ 0 h 3441"/>
                <a:gd name="T8" fmla="*/ 0 w 3441"/>
                <a:gd name="T9" fmla="*/ 0 h 3441"/>
                <a:gd name="T10" fmla="*/ 0 w 3441"/>
                <a:gd name="T11" fmla="*/ 0 h 3441"/>
                <a:gd name="T12" fmla="*/ 0 w 3441"/>
                <a:gd name="T13" fmla="*/ 0 h 3441"/>
                <a:gd name="T14" fmla="*/ 0 w 3441"/>
                <a:gd name="T15" fmla="*/ 0 h 3441"/>
                <a:gd name="T16" fmla="*/ 0 w 3441"/>
                <a:gd name="T17" fmla="*/ 0 h 3441"/>
                <a:gd name="T18" fmla="*/ 0 w 3441"/>
                <a:gd name="T19" fmla="*/ 0 h 3441"/>
                <a:gd name="T20" fmla="*/ 0 w 3441"/>
                <a:gd name="T21" fmla="*/ 0 h 3441"/>
                <a:gd name="T22" fmla="*/ 0 w 3441"/>
                <a:gd name="T23" fmla="*/ 0 h 3441"/>
                <a:gd name="T24" fmla="*/ 0 w 3441"/>
                <a:gd name="T25" fmla="*/ 0 h 3441"/>
                <a:gd name="T26" fmla="*/ 0 w 3441"/>
                <a:gd name="T27" fmla="*/ 0 h 3441"/>
                <a:gd name="T28" fmla="*/ 0 w 3441"/>
                <a:gd name="T29" fmla="*/ 0 h 3441"/>
                <a:gd name="T30" fmla="*/ 0 w 3441"/>
                <a:gd name="T31" fmla="*/ 0 h 3441"/>
                <a:gd name="T32" fmla="*/ 0 w 3441"/>
                <a:gd name="T33" fmla="*/ 0 h 3441"/>
                <a:gd name="T34" fmla="*/ 0 w 3441"/>
                <a:gd name="T35" fmla="*/ 0 h 3441"/>
                <a:gd name="T36" fmla="*/ 0 w 3441"/>
                <a:gd name="T37" fmla="*/ 0 h 3441"/>
                <a:gd name="T38" fmla="*/ 0 w 3441"/>
                <a:gd name="T39" fmla="*/ 0 h 3441"/>
                <a:gd name="T40" fmla="*/ 0 w 3441"/>
                <a:gd name="T41" fmla="*/ 0 h 3441"/>
                <a:gd name="T42" fmla="*/ 0 w 3441"/>
                <a:gd name="T43" fmla="*/ 0 h 3441"/>
                <a:gd name="T44" fmla="*/ 0 w 3441"/>
                <a:gd name="T45" fmla="*/ 0 h 3441"/>
                <a:gd name="T46" fmla="*/ 0 w 3441"/>
                <a:gd name="T47" fmla="*/ 0 h 3441"/>
                <a:gd name="T48" fmla="*/ 0 w 3441"/>
                <a:gd name="T49" fmla="*/ 0 h 3441"/>
                <a:gd name="T50" fmla="*/ 0 w 3441"/>
                <a:gd name="T51" fmla="*/ 0 h 3441"/>
                <a:gd name="T52" fmla="*/ 0 w 3441"/>
                <a:gd name="T53" fmla="*/ 0 h 3441"/>
                <a:gd name="T54" fmla="*/ 0 w 3441"/>
                <a:gd name="T55" fmla="*/ 0 h 3441"/>
                <a:gd name="T56" fmla="*/ 0 w 3441"/>
                <a:gd name="T57" fmla="*/ 0 h 3441"/>
                <a:gd name="T58" fmla="*/ 0 w 3441"/>
                <a:gd name="T59" fmla="*/ 0 h 3441"/>
                <a:gd name="T60" fmla="*/ 0 w 3441"/>
                <a:gd name="T61" fmla="*/ 0 h 3441"/>
                <a:gd name="T62" fmla="*/ 0 w 3441"/>
                <a:gd name="T63" fmla="*/ 0 h 3441"/>
                <a:gd name="T64" fmla="*/ 0 w 3441"/>
                <a:gd name="T65" fmla="*/ 0 h 3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441" h="3441">
                  <a:moveTo>
                    <a:pt x="1635" y="3441"/>
                  </a:moveTo>
                  <a:lnTo>
                    <a:pt x="1635" y="3441"/>
                  </a:lnTo>
                  <a:lnTo>
                    <a:pt x="1471" y="3427"/>
                  </a:lnTo>
                  <a:lnTo>
                    <a:pt x="1311" y="3396"/>
                  </a:lnTo>
                  <a:lnTo>
                    <a:pt x="1155" y="3348"/>
                  </a:lnTo>
                  <a:lnTo>
                    <a:pt x="1005" y="3285"/>
                  </a:lnTo>
                  <a:lnTo>
                    <a:pt x="860" y="3209"/>
                  </a:lnTo>
                  <a:lnTo>
                    <a:pt x="725" y="3119"/>
                  </a:lnTo>
                  <a:lnTo>
                    <a:pt x="597" y="3016"/>
                  </a:lnTo>
                  <a:lnTo>
                    <a:pt x="477" y="2903"/>
                  </a:lnTo>
                  <a:lnTo>
                    <a:pt x="370" y="2779"/>
                  </a:lnTo>
                  <a:lnTo>
                    <a:pt x="273" y="2647"/>
                  </a:lnTo>
                  <a:lnTo>
                    <a:pt x="191" y="2506"/>
                  </a:lnTo>
                  <a:lnTo>
                    <a:pt x="121" y="2359"/>
                  </a:lnTo>
                  <a:lnTo>
                    <a:pt x="66" y="2205"/>
                  </a:lnTo>
                  <a:lnTo>
                    <a:pt x="26" y="2047"/>
                  </a:lnTo>
                  <a:lnTo>
                    <a:pt x="4" y="1885"/>
                  </a:lnTo>
                  <a:lnTo>
                    <a:pt x="0" y="1720"/>
                  </a:lnTo>
                  <a:lnTo>
                    <a:pt x="5" y="1550"/>
                  </a:lnTo>
                  <a:lnTo>
                    <a:pt x="28" y="1382"/>
                  </a:lnTo>
                  <a:lnTo>
                    <a:pt x="70" y="1220"/>
                  </a:lnTo>
                  <a:lnTo>
                    <a:pt x="129" y="1062"/>
                  </a:lnTo>
                  <a:lnTo>
                    <a:pt x="203" y="911"/>
                  </a:lnTo>
                  <a:lnTo>
                    <a:pt x="291" y="766"/>
                  </a:lnTo>
                  <a:lnTo>
                    <a:pt x="394" y="632"/>
                  </a:lnTo>
                  <a:lnTo>
                    <a:pt x="507" y="507"/>
                  </a:lnTo>
                  <a:lnTo>
                    <a:pt x="632" y="392"/>
                  </a:lnTo>
                  <a:lnTo>
                    <a:pt x="768" y="291"/>
                  </a:lnTo>
                  <a:lnTo>
                    <a:pt x="911" y="203"/>
                  </a:lnTo>
                  <a:lnTo>
                    <a:pt x="1062" y="129"/>
                  </a:lnTo>
                  <a:lnTo>
                    <a:pt x="1220" y="70"/>
                  </a:lnTo>
                  <a:lnTo>
                    <a:pt x="1383" y="28"/>
                  </a:lnTo>
                  <a:lnTo>
                    <a:pt x="1550" y="4"/>
                  </a:lnTo>
                  <a:lnTo>
                    <a:pt x="1721" y="0"/>
                  </a:lnTo>
                  <a:lnTo>
                    <a:pt x="1891" y="4"/>
                  </a:lnTo>
                  <a:lnTo>
                    <a:pt x="2058" y="28"/>
                  </a:lnTo>
                  <a:lnTo>
                    <a:pt x="2221" y="70"/>
                  </a:lnTo>
                  <a:lnTo>
                    <a:pt x="2378" y="129"/>
                  </a:lnTo>
                  <a:lnTo>
                    <a:pt x="2530" y="203"/>
                  </a:lnTo>
                  <a:lnTo>
                    <a:pt x="2674" y="291"/>
                  </a:lnTo>
                  <a:lnTo>
                    <a:pt x="2809" y="392"/>
                  </a:lnTo>
                  <a:lnTo>
                    <a:pt x="2933" y="507"/>
                  </a:lnTo>
                  <a:lnTo>
                    <a:pt x="3048" y="632"/>
                  </a:lnTo>
                  <a:lnTo>
                    <a:pt x="3150" y="766"/>
                  </a:lnTo>
                  <a:lnTo>
                    <a:pt x="3238" y="911"/>
                  </a:lnTo>
                  <a:lnTo>
                    <a:pt x="3312" y="1062"/>
                  </a:lnTo>
                  <a:lnTo>
                    <a:pt x="3370" y="1220"/>
                  </a:lnTo>
                  <a:lnTo>
                    <a:pt x="3412" y="1382"/>
                  </a:lnTo>
                  <a:lnTo>
                    <a:pt x="3436" y="1550"/>
                  </a:lnTo>
                  <a:lnTo>
                    <a:pt x="3441" y="1720"/>
                  </a:lnTo>
                  <a:lnTo>
                    <a:pt x="3436" y="1891"/>
                  </a:lnTo>
                  <a:lnTo>
                    <a:pt x="3412" y="2057"/>
                  </a:lnTo>
                  <a:lnTo>
                    <a:pt x="3370" y="2221"/>
                  </a:lnTo>
                  <a:lnTo>
                    <a:pt x="3312" y="2378"/>
                  </a:lnTo>
                  <a:lnTo>
                    <a:pt x="3238" y="2530"/>
                  </a:lnTo>
                  <a:lnTo>
                    <a:pt x="3150" y="2673"/>
                  </a:lnTo>
                  <a:lnTo>
                    <a:pt x="3048" y="2809"/>
                  </a:lnTo>
                  <a:lnTo>
                    <a:pt x="2933" y="2933"/>
                  </a:lnTo>
                  <a:lnTo>
                    <a:pt x="2809" y="3047"/>
                  </a:lnTo>
                  <a:lnTo>
                    <a:pt x="2674" y="3150"/>
                  </a:lnTo>
                  <a:lnTo>
                    <a:pt x="2530" y="3238"/>
                  </a:lnTo>
                  <a:lnTo>
                    <a:pt x="2378" y="3312"/>
                  </a:lnTo>
                  <a:lnTo>
                    <a:pt x="2221" y="3370"/>
                  </a:lnTo>
                  <a:lnTo>
                    <a:pt x="2058" y="3412"/>
                  </a:lnTo>
                  <a:lnTo>
                    <a:pt x="1891" y="3435"/>
                  </a:lnTo>
                  <a:lnTo>
                    <a:pt x="1721" y="3441"/>
                  </a:lnTo>
                  <a:lnTo>
                    <a:pt x="1635" y="3441"/>
                  </a:lnTo>
                  <a:close/>
                </a:path>
              </a:pathLst>
            </a:custGeom>
            <a:solidFill>
              <a:srgbClr val="FFF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8" name="Freeform 36"/>
            <p:cNvSpPr>
              <a:spLocks/>
            </p:cNvSpPr>
            <p:nvPr/>
          </p:nvSpPr>
          <p:spPr bwMode="auto">
            <a:xfrm>
              <a:off x="3531" y="2209"/>
              <a:ext cx="399" cy="400"/>
            </a:xfrm>
            <a:custGeom>
              <a:avLst/>
              <a:gdLst>
                <a:gd name="T0" fmla="*/ 0 w 3195"/>
                <a:gd name="T1" fmla="*/ 0 h 3195"/>
                <a:gd name="T2" fmla="*/ 0 w 3195"/>
                <a:gd name="T3" fmla="*/ 0 h 3195"/>
                <a:gd name="T4" fmla="*/ 0 w 3195"/>
                <a:gd name="T5" fmla="*/ 0 h 3195"/>
                <a:gd name="T6" fmla="*/ 0 w 3195"/>
                <a:gd name="T7" fmla="*/ 0 h 3195"/>
                <a:gd name="T8" fmla="*/ 0 w 3195"/>
                <a:gd name="T9" fmla="*/ 0 h 3195"/>
                <a:gd name="T10" fmla="*/ 0 w 3195"/>
                <a:gd name="T11" fmla="*/ 0 h 3195"/>
                <a:gd name="T12" fmla="*/ 0 w 3195"/>
                <a:gd name="T13" fmla="*/ 0 h 3195"/>
                <a:gd name="T14" fmla="*/ 0 w 3195"/>
                <a:gd name="T15" fmla="*/ 0 h 3195"/>
                <a:gd name="T16" fmla="*/ 0 w 3195"/>
                <a:gd name="T17" fmla="*/ 0 h 3195"/>
                <a:gd name="T18" fmla="*/ 0 w 3195"/>
                <a:gd name="T19" fmla="*/ 0 h 3195"/>
                <a:gd name="T20" fmla="*/ 0 w 3195"/>
                <a:gd name="T21" fmla="*/ 0 h 3195"/>
                <a:gd name="T22" fmla="*/ 0 w 3195"/>
                <a:gd name="T23" fmla="*/ 0 h 3195"/>
                <a:gd name="T24" fmla="*/ 0 w 3195"/>
                <a:gd name="T25" fmla="*/ 0 h 3195"/>
                <a:gd name="T26" fmla="*/ 0 w 3195"/>
                <a:gd name="T27" fmla="*/ 0 h 3195"/>
                <a:gd name="T28" fmla="*/ 0 w 3195"/>
                <a:gd name="T29" fmla="*/ 0 h 3195"/>
                <a:gd name="T30" fmla="*/ 0 w 3195"/>
                <a:gd name="T31" fmla="*/ 0 h 3195"/>
                <a:gd name="T32" fmla="*/ 0 w 3195"/>
                <a:gd name="T33" fmla="*/ 0 h 3195"/>
                <a:gd name="T34" fmla="*/ 0 w 3195"/>
                <a:gd name="T35" fmla="*/ 0 h 3195"/>
                <a:gd name="T36" fmla="*/ 0 w 3195"/>
                <a:gd name="T37" fmla="*/ 0 h 3195"/>
                <a:gd name="T38" fmla="*/ 0 w 3195"/>
                <a:gd name="T39" fmla="*/ 0 h 3195"/>
                <a:gd name="T40" fmla="*/ 0 w 3195"/>
                <a:gd name="T41" fmla="*/ 0 h 3195"/>
                <a:gd name="T42" fmla="*/ 0 w 3195"/>
                <a:gd name="T43" fmla="*/ 0 h 3195"/>
                <a:gd name="T44" fmla="*/ 0 w 3195"/>
                <a:gd name="T45" fmla="*/ 0 h 3195"/>
                <a:gd name="T46" fmla="*/ 0 w 3195"/>
                <a:gd name="T47" fmla="*/ 0 h 3195"/>
                <a:gd name="T48" fmla="*/ 0 w 3195"/>
                <a:gd name="T49" fmla="*/ 0 h 3195"/>
                <a:gd name="T50" fmla="*/ 0 w 3195"/>
                <a:gd name="T51" fmla="*/ 0 h 3195"/>
                <a:gd name="T52" fmla="*/ 0 w 3195"/>
                <a:gd name="T53" fmla="*/ 0 h 3195"/>
                <a:gd name="T54" fmla="*/ 0 w 3195"/>
                <a:gd name="T55" fmla="*/ 0 h 3195"/>
                <a:gd name="T56" fmla="*/ 0 w 3195"/>
                <a:gd name="T57" fmla="*/ 0 h 3195"/>
                <a:gd name="T58" fmla="*/ 0 w 3195"/>
                <a:gd name="T59" fmla="*/ 0 h 3195"/>
                <a:gd name="T60" fmla="*/ 0 w 3195"/>
                <a:gd name="T61" fmla="*/ 0 h 3195"/>
                <a:gd name="T62" fmla="*/ 0 w 3195"/>
                <a:gd name="T63" fmla="*/ 0 h 3195"/>
                <a:gd name="T64" fmla="*/ 0 w 3195"/>
                <a:gd name="T65" fmla="*/ 0 h 31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95" h="3195">
                  <a:moveTo>
                    <a:pt x="1518" y="3195"/>
                  </a:moveTo>
                  <a:lnTo>
                    <a:pt x="1518" y="3195"/>
                  </a:lnTo>
                  <a:lnTo>
                    <a:pt x="1366" y="3183"/>
                  </a:lnTo>
                  <a:lnTo>
                    <a:pt x="1217" y="3155"/>
                  </a:lnTo>
                  <a:lnTo>
                    <a:pt x="1073" y="3110"/>
                  </a:lnTo>
                  <a:lnTo>
                    <a:pt x="933" y="3052"/>
                  </a:lnTo>
                  <a:lnTo>
                    <a:pt x="799" y="2980"/>
                  </a:lnTo>
                  <a:lnTo>
                    <a:pt x="672" y="2896"/>
                  </a:lnTo>
                  <a:lnTo>
                    <a:pt x="553" y="2801"/>
                  </a:lnTo>
                  <a:lnTo>
                    <a:pt x="444" y="2697"/>
                  </a:lnTo>
                  <a:lnTo>
                    <a:pt x="343" y="2582"/>
                  </a:lnTo>
                  <a:lnTo>
                    <a:pt x="254" y="2458"/>
                  </a:lnTo>
                  <a:lnTo>
                    <a:pt x="177" y="2328"/>
                  </a:lnTo>
                  <a:lnTo>
                    <a:pt x="112" y="2191"/>
                  </a:lnTo>
                  <a:lnTo>
                    <a:pt x="61" y="2049"/>
                  </a:lnTo>
                  <a:lnTo>
                    <a:pt x="25" y="1902"/>
                  </a:lnTo>
                  <a:lnTo>
                    <a:pt x="4" y="1751"/>
                  </a:lnTo>
                  <a:lnTo>
                    <a:pt x="0" y="1598"/>
                  </a:lnTo>
                  <a:lnTo>
                    <a:pt x="5" y="1440"/>
                  </a:lnTo>
                  <a:lnTo>
                    <a:pt x="27" y="1284"/>
                  </a:lnTo>
                  <a:lnTo>
                    <a:pt x="65" y="1133"/>
                  </a:lnTo>
                  <a:lnTo>
                    <a:pt x="119" y="986"/>
                  </a:lnTo>
                  <a:lnTo>
                    <a:pt x="188" y="846"/>
                  </a:lnTo>
                  <a:lnTo>
                    <a:pt x="271" y="713"/>
                  </a:lnTo>
                  <a:lnTo>
                    <a:pt x="365" y="587"/>
                  </a:lnTo>
                  <a:lnTo>
                    <a:pt x="471" y="471"/>
                  </a:lnTo>
                  <a:lnTo>
                    <a:pt x="587" y="365"/>
                  </a:lnTo>
                  <a:lnTo>
                    <a:pt x="712" y="270"/>
                  </a:lnTo>
                  <a:lnTo>
                    <a:pt x="845" y="189"/>
                  </a:lnTo>
                  <a:lnTo>
                    <a:pt x="987" y="120"/>
                  </a:lnTo>
                  <a:lnTo>
                    <a:pt x="1132" y="65"/>
                  </a:lnTo>
                  <a:lnTo>
                    <a:pt x="1284" y="27"/>
                  </a:lnTo>
                  <a:lnTo>
                    <a:pt x="1439" y="5"/>
                  </a:lnTo>
                  <a:lnTo>
                    <a:pt x="1598" y="0"/>
                  </a:lnTo>
                  <a:lnTo>
                    <a:pt x="1756" y="5"/>
                  </a:lnTo>
                  <a:lnTo>
                    <a:pt x="1911" y="27"/>
                  </a:lnTo>
                  <a:lnTo>
                    <a:pt x="2062" y="65"/>
                  </a:lnTo>
                  <a:lnTo>
                    <a:pt x="2209" y="120"/>
                  </a:lnTo>
                  <a:lnTo>
                    <a:pt x="2349" y="189"/>
                  </a:lnTo>
                  <a:lnTo>
                    <a:pt x="2483" y="270"/>
                  </a:lnTo>
                  <a:lnTo>
                    <a:pt x="2608" y="365"/>
                  </a:lnTo>
                  <a:lnTo>
                    <a:pt x="2724" y="471"/>
                  </a:lnTo>
                  <a:lnTo>
                    <a:pt x="2830" y="587"/>
                  </a:lnTo>
                  <a:lnTo>
                    <a:pt x="2924" y="713"/>
                  </a:lnTo>
                  <a:lnTo>
                    <a:pt x="3007" y="846"/>
                  </a:lnTo>
                  <a:lnTo>
                    <a:pt x="3075" y="986"/>
                  </a:lnTo>
                  <a:lnTo>
                    <a:pt x="3130" y="1133"/>
                  </a:lnTo>
                  <a:lnTo>
                    <a:pt x="3169" y="1284"/>
                  </a:lnTo>
                  <a:lnTo>
                    <a:pt x="3191" y="1440"/>
                  </a:lnTo>
                  <a:lnTo>
                    <a:pt x="3195" y="1598"/>
                  </a:lnTo>
                  <a:lnTo>
                    <a:pt x="3191" y="1757"/>
                  </a:lnTo>
                  <a:lnTo>
                    <a:pt x="3169" y="1911"/>
                  </a:lnTo>
                  <a:lnTo>
                    <a:pt x="3130" y="2063"/>
                  </a:lnTo>
                  <a:lnTo>
                    <a:pt x="3075" y="2209"/>
                  </a:lnTo>
                  <a:lnTo>
                    <a:pt x="3007" y="2350"/>
                  </a:lnTo>
                  <a:lnTo>
                    <a:pt x="2924" y="2484"/>
                  </a:lnTo>
                  <a:lnTo>
                    <a:pt x="2830" y="2608"/>
                  </a:lnTo>
                  <a:lnTo>
                    <a:pt x="2724" y="2724"/>
                  </a:lnTo>
                  <a:lnTo>
                    <a:pt x="2608" y="2830"/>
                  </a:lnTo>
                  <a:lnTo>
                    <a:pt x="2483" y="2925"/>
                  </a:lnTo>
                  <a:lnTo>
                    <a:pt x="2349" y="3008"/>
                  </a:lnTo>
                  <a:lnTo>
                    <a:pt x="2209" y="3076"/>
                  </a:lnTo>
                  <a:lnTo>
                    <a:pt x="2062" y="3130"/>
                  </a:lnTo>
                  <a:lnTo>
                    <a:pt x="1911" y="3169"/>
                  </a:lnTo>
                  <a:lnTo>
                    <a:pt x="1756" y="3191"/>
                  </a:lnTo>
                  <a:lnTo>
                    <a:pt x="1598" y="3195"/>
                  </a:lnTo>
                  <a:lnTo>
                    <a:pt x="1518" y="3195"/>
                  </a:lnTo>
                  <a:close/>
                </a:path>
              </a:pathLst>
            </a:custGeom>
            <a:solidFill>
              <a:srgbClr val="FFF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9" name="Freeform 37"/>
            <p:cNvSpPr>
              <a:spLocks/>
            </p:cNvSpPr>
            <p:nvPr/>
          </p:nvSpPr>
          <p:spPr bwMode="auto">
            <a:xfrm>
              <a:off x="3546" y="2225"/>
              <a:ext cx="369" cy="368"/>
            </a:xfrm>
            <a:custGeom>
              <a:avLst/>
              <a:gdLst>
                <a:gd name="T0" fmla="*/ 0 w 2950"/>
                <a:gd name="T1" fmla="*/ 0 h 2950"/>
                <a:gd name="T2" fmla="*/ 0 w 2950"/>
                <a:gd name="T3" fmla="*/ 0 h 2950"/>
                <a:gd name="T4" fmla="*/ 0 w 2950"/>
                <a:gd name="T5" fmla="*/ 0 h 2950"/>
                <a:gd name="T6" fmla="*/ 0 w 2950"/>
                <a:gd name="T7" fmla="*/ 0 h 2950"/>
                <a:gd name="T8" fmla="*/ 0 w 2950"/>
                <a:gd name="T9" fmla="*/ 0 h 2950"/>
                <a:gd name="T10" fmla="*/ 0 w 2950"/>
                <a:gd name="T11" fmla="*/ 0 h 2950"/>
                <a:gd name="T12" fmla="*/ 0 w 2950"/>
                <a:gd name="T13" fmla="*/ 0 h 2950"/>
                <a:gd name="T14" fmla="*/ 0 w 2950"/>
                <a:gd name="T15" fmla="*/ 0 h 2950"/>
                <a:gd name="T16" fmla="*/ 0 w 2950"/>
                <a:gd name="T17" fmla="*/ 0 h 2950"/>
                <a:gd name="T18" fmla="*/ 0 w 2950"/>
                <a:gd name="T19" fmla="*/ 0 h 2950"/>
                <a:gd name="T20" fmla="*/ 0 w 2950"/>
                <a:gd name="T21" fmla="*/ 0 h 2950"/>
                <a:gd name="T22" fmla="*/ 0 w 2950"/>
                <a:gd name="T23" fmla="*/ 0 h 2950"/>
                <a:gd name="T24" fmla="*/ 0 w 2950"/>
                <a:gd name="T25" fmla="*/ 0 h 2950"/>
                <a:gd name="T26" fmla="*/ 0 w 2950"/>
                <a:gd name="T27" fmla="*/ 0 h 2950"/>
                <a:gd name="T28" fmla="*/ 0 w 2950"/>
                <a:gd name="T29" fmla="*/ 0 h 2950"/>
                <a:gd name="T30" fmla="*/ 0 w 2950"/>
                <a:gd name="T31" fmla="*/ 0 h 2950"/>
                <a:gd name="T32" fmla="*/ 0 w 2950"/>
                <a:gd name="T33" fmla="*/ 0 h 2950"/>
                <a:gd name="T34" fmla="*/ 0 w 2950"/>
                <a:gd name="T35" fmla="*/ 0 h 2950"/>
                <a:gd name="T36" fmla="*/ 0 w 2950"/>
                <a:gd name="T37" fmla="*/ 0 h 2950"/>
                <a:gd name="T38" fmla="*/ 0 w 2950"/>
                <a:gd name="T39" fmla="*/ 0 h 2950"/>
                <a:gd name="T40" fmla="*/ 0 w 2950"/>
                <a:gd name="T41" fmla="*/ 0 h 2950"/>
                <a:gd name="T42" fmla="*/ 0 w 2950"/>
                <a:gd name="T43" fmla="*/ 0 h 2950"/>
                <a:gd name="T44" fmla="*/ 0 w 2950"/>
                <a:gd name="T45" fmla="*/ 0 h 2950"/>
                <a:gd name="T46" fmla="*/ 0 w 2950"/>
                <a:gd name="T47" fmla="*/ 0 h 2950"/>
                <a:gd name="T48" fmla="*/ 0 w 2950"/>
                <a:gd name="T49" fmla="*/ 0 h 2950"/>
                <a:gd name="T50" fmla="*/ 0 w 2950"/>
                <a:gd name="T51" fmla="*/ 0 h 2950"/>
                <a:gd name="T52" fmla="*/ 0 w 2950"/>
                <a:gd name="T53" fmla="*/ 0 h 2950"/>
                <a:gd name="T54" fmla="*/ 0 w 2950"/>
                <a:gd name="T55" fmla="*/ 0 h 2950"/>
                <a:gd name="T56" fmla="*/ 0 w 2950"/>
                <a:gd name="T57" fmla="*/ 0 h 2950"/>
                <a:gd name="T58" fmla="*/ 0 w 2950"/>
                <a:gd name="T59" fmla="*/ 0 h 2950"/>
                <a:gd name="T60" fmla="*/ 0 w 2950"/>
                <a:gd name="T61" fmla="*/ 0 h 2950"/>
                <a:gd name="T62" fmla="*/ 0 w 2950"/>
                <a:gd name="T63" fmla="*/ 0 h 2950"/>
                <a:gd name="T64" fmla="*/ 0 w 2950"/>
                <a:gd name="T65" fmla="*/ 0 h 29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50" h="2950">
                  <a:moveTo>
                    <a:pt x="1401" y="2950"/>
                  </a:moveTo>
                  <a:lnTo>
                    <a:pt x="1401" y="2950"/>
                  </a:lnTo>
                  <a:lnTo>
                    <a:pt x="1261" y="2938"/>
                  </a:lnTo>
                  <a:lnTo>
                    <a:pt x="1124" y="2911"/>
                  </a:lnTo>
                  <a:lnTo>
                    <a:pt x="989" y="2870"/>
                  </a:lnTo>
                  <a:lnTo>
                    <a:pt x="861" y="2817"/>
                  </a:lnTo>
                  <a:lnTo>
                    <a:pt x="738" y="2751"/>
                  </a:lnTo>
                  <a:lnTo>
                    <a:pt x="621" y="2674"/>
                  </a:lnTo>
                  <a:lnTo>
                    <a:pt x="511" y="2586"/>
                  </a:lnTo>
                  <a:lnTo>
                    <a:pt x="409" y="2489"/>
                  </a:lnTo>
                  <a:lnTo>
                    <a:pt x="316" y="2383"/>
                  </a:lnTo>
                  <a:lnTo>
                    <a:pt x="235" y="2269"/>
                  </a:lnTo>
                  <a:lnTo>
                    <a:pt x="163" y="2149"/>
                  </a:lnTo>
                  <a:lnTo>
                    <a:pt x="103" y="2023"/>
                  </a:lnTo>
                  <a:lnTo>
                    <a:pt x="56" y="1891"/>
                  </a:lnTo>
                  <a:lnTo>
                    <a:pt x="23" y="1755"/>
                  </a:lnTo>
                  <a:lnTo>
                    <a:pt x="3" y="1616"/>
                  </a:lnTo>
                  <a:lnTo>
                    <a:pt x="0" y="1475"/>
                  </a:lnTo>
                  <a:lnTo>
                    <a:pt x="4" y="1329"/>
                  </a:lnTo>
                  <a:lnTo>
                    <a:pt x="24" y="1186"/>
                  </a:lnTo>
                  <a:lnTo>
                    <a:pt x="60" y="1046"/>
                  </a:lnTo>
                  <a:lnTo>
                    <a:pt x="110" y="911"/>
                  </a:lnTo>
                  <a:lnTo>
                    <a:pt x="174" y="781"/>
                  </a:lnTo>
                  <a:lnTo>
                    <a:pt x="249" y="658"/>
                  </a:lnTo>
                  <a:lnTo>
                    <a:pt x="337" y="542"/>
                  </a:lnTo>
                  <a:lnTo>
                    <a:pt x="434" y="435"/>
                  </a:lnTo>
                  <a:lnTo>
                    <a:pt x="541" y="337"/>
                  </a:lnTo>
                  <a:lnTo>
                    <a:pt x="657" y="250"/>
                  </a:lnTo>
                  <a:lnTo>
                    <a:pt x="781" y="174"/>
                  </a:lnTo>
                  <a:lnTo>
                    <a:pt x="910" y="111"/>
                  </a:lnTo>
                  <a:lnTo>
                    <a:pt x="1046" y="60"/>
                  </a:lnTo>
                  <a:lnTo>
                    <a:pt x="1186" y="25"/>
                  </a:lnTo>
                  <a:lnTo>
                    <a:pt x="1328" y="4"/>
                  </a:lnTo>
                  <a:lnTo>
                    <a:pt x="1475" y="0"/>
                  </a:lnTo>
                  <a:lnTo>
                    <a:pt x="1620" y="4"/>
                  </a:lnTo>
                  <a:lnTo>
                    <a:pt x="1764" y="25"/>
                  </a:lnTo>
                  <a:lnTo>
                    <a:pt x="1904" y="60"/>
                  </a:lnTo>
                  <a:lnTo>
                    <a:pt x="2039" y="111"/>
                  </a:lnTo>
                  <a:lnTo>
                    <a:pt x="2169" y="174"/>
                  </a:lnTo>
                  <a:lnTo>
                    <a:pt x="2291" y="250"/>
                  </a:lnTo>
                  <a:lnTo>
                    <a:pt x="2407" y="337"/>
                  </a:lnTo>
                  <a:lnTo>
                    <a:pt x="2514" y="435"/>
                  </a:lnTo>
                  <a:lnTo>
                    <a:pt x="2612" y="542"/>
                  </a:lnTo>
                  <a:lnTo>
                    <a:pt x="2699" y="658"/>
                  </a:lnTo>
                  <a:lnTo>
                    <a:pt x="2776" y="781"/>
                  </a:lnTo>
                  <a:lnTo>
                    <a:pt x="2838" y="911"/>
                  </a:lnTo>
                  <a:lnTo>
                    <a:pt x="2889" y="1046"/>
                  </a:lnTo>
                  <a:lnTo>
                    <a:pt x="2925" y="1186"/>
                  </a:lnTo>
                  <a:lnTo>
                    <a:pt x="2946" y="1329"/>
                  </a:lnTo>
                  <a:lnTo>
                    <a:pt x="2950" y="1475"/>
                  </a:lnTo>
                  <a:lnTo>
                    <a:pt x="2946" y="1621"/>
                  </a:lnTo>
                  <a:lnTo>
                    <a:pt x="2925" y="1764"/>
                  </a:lnTo>
                  <a:lnTo>
                    <a:pt x="2889" y="1904"/>
                  </a:lnTo>
                  <a:lnTo>
                    <a:pt x="2838" y="2040"/>
                  </a:lnTo>
                  <a:lnTo>
                    <a:pt x="2776" y="2169"/>
                  </a:lnTo>
                  <a:lnTo>
                    <a:pt x="2699" y="2292"/>
                  </a:lnTo>
                  <a:lnTo>
                    <a:pt x="2612" y="2408"/>
                  </a:lnTo>
                  <a:lnTo>
                    <a:pt x="2514" y="2515"/>
                  </a:lnTo>
                  <a:lnTo>
                    <a:pt x="2407" y="2612"/>
                  </a:lnTo>
                  <a:lnTo>
                    <a:pt x="2291" y="2701"/>
                  </a:lnTo>
                  <a:lnTo>
                    <a:pt x="2169" y="2776"/>
                  </a:lnTo>
                  <a:lnTo>
                    <a:pt x="2039" y="2840"/>
                  </a:lnTo>
                  <a:lnTo>
                    <a:pt x="1904" y="2889"/>
                  </a:lnTo>
                  <a:lnTo>
                    <a:pt x="1764" y="2926"/>
                  </a:lnTo>
                  <a:lnTo>
                    <a:pt x="1620" y="2945"/>
                  </a:lnTo>
                  <a:lnTo>
                    <a:pt x="1475" y="2950"/>
                  </a:lnTo>
                  <a:lnTo>
                    <a:pt x="1401" y="2950"/>
                  </a:lnTo>
                  <a:close/>
                </a:path>
              </a:pathLst>
            </a:custGeom>
            <a:solidFill>
              <a:srgbClr val="FFF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0" name="Freeform 38"/>
            <p:cNvSpPr>
              <a:spLocks/>
            </p:cNvSpPr>
            <p:nvPr/>
          </p:nvSpPr>
          <p:spPr bwMode="auto">
            <a:xfrm>
              <a:off x="3561" y="2240"/>
              <a:ext cx="338" cy="338"/>
            </a:xfrm>
            <a:custGeom>
              <a:avLst/>
              <a:gdLst>
                <a:gd name="T0" fmla="*/ 0 w 2704"/>
                <a:gd name="T1" fmla="*/ 0 h 2704"/>
                <a:gd name="T2" fmla="*/ 0 w 2704"/>
                <a:gd name="T3" fmla="*/ 0 h 2704"/>
                <a:gd name="T4" fmla="*/ 0 w 2704"/>
                <a:gd name="T5" fmla="*/ 0 h 2704"/>
                <a:gd name="T6" fmla="*/ 0 w 2704"/>
                <a:gd name="T7" fmla="*/ 0 h 2704"/>
                <a:gd name="T8" fmla="*/ 0 w 2704"/>
                <a:gd name="T9" fmla="*/ 0 h 2704"/>
                <a:gd name="T10" fmla="*/ 0 w 2704"/>
                <a:gd name="T11" fmla="*/ 0 h 2704"/>
                <a:gd name="T12" fmla="*/ 0 w 2704"/>
                <a:gd name="T13" fmla="*/ 0 h 2704"/>
                <a:gd name="T14" fmla="*/ 0 w 2704"/>
                <a:gd name="T15" fmla="*/ 0 h 2704"/>
                <a:gd name="T16" fmla="*/ 0 w 2704"/>
                <a:gd name="T17" fmla="*/ 0 h 2704"/>
                <a:gd name="T18" fmla="*/ 0 w 2704"/>
                <a:gd name="T19" fmla="*/ 0 h 2704"/>
                <a:gd name="T20" fmla="*/ 0 w 2704"/>
                <a:gd name="T21" fmla="*/ 0 h 2704"/>
                <a:gd name="T22" fmla="*/ 0 w 2704"/>
                <a:gd name="T23" fmla="*/ 0 h 2704"/>
                <a:gd name="T24" fmla="*/ 0 w 2704"/>
                <a:gd name="T25" fmla="*/ 0 h 2704"/>
                <a:gd name="T26" fmla="*/ 0 w 2704"/>
                <a:gd name="T27" fmla="*/ 0 h 2704"/>
                <a:gd name="T28" fmla="*/ 0 w 2704"/>
                <a:gd name="T29" fmla="*/ 0 h 2704"/>
                <a:gd name="T30" fmla="*/ 0 w 2704"/>
                <a:gd name="T31" fmla="*/ 0 h 2704"/>
                <a:gd name="T32" fmla="*/ 0 w 2704"/>
                <a:gd name="T33" fmla="*/ 0 h 2704"/>
                <a:gd name="T34" fmla="*/ 0 w 2704"/>
                <a:gd name="T35" fmla="*/ 0 h 2704"/>
                <a:gd name="T36" fmla="*/ 0 w 2704"/>
                <a:gd name="T37" fmla="*/ 0 h 2704"/>
                <a:gd name="T38" fmla="*/ 0 w 2704"/>
                <a:gd name="T39" fmla="*/ 0 h 2704"/>
                <a:gd name="T40" fmla="*/ 0 w 2704"/>
                <a:gd name="T41" fmla="*/ 0 h 2704"/>
                <a:gd name="T42" fmla="*/ 0 w 2704"/>
                <a:gd name="T43" fmla="*/ 0 h 2704"/>
                <a:gd name="T44" fmla="*/ 0 w 2704"/>
                <a:gd name="T45" fmla="*/ 0 h 2704"/>
                <a:gd name="T46" fmla="*/ 0 w 2704"/>
                <a:gd name="T47" fmla="*/ 0 h 2704"/>
                <a:gd name="T48" fmla="*/ 0 w 2704"/>
                <a:gd name="T49" fmla="*/ 0 h 2704"/>
                <a:gd name="T50" fmla="*/ 0 w 2704"/>
                <a:gd name="T51" fmla="*/ 0 h 2704"/>
                <a:gd name="T52" fmla="*/ 0 w 2704"/>
                <a:gd name="T53" fmla="*/ 0 h 2704"/>
                <a:gd name="T54" fmla="*/ 0 w 2704"/>
                <a:gd name="T55" fmla="*/ 0 h 2704"/>
                <a:gd name="T56" fmla="*/ 0 w 2704"/>
                <a:gd name="T57" fmla="*/ 0 h 2704"/>
                <a:gd name="T58" fmla="*/ 0 w 2704"/>
                <a:gd name="T59" fmla="*/ 0 h 2704"/>
                <a:gd name="T60" fmla="*/ 0 w 2704"/>
                <a:gd name="T61" fmla="*/ 0 h 2704"/>
                <a:gd name="T62" fmla="*/ 0 w 2704"/>
                <a:gd name="T63" fmla="*/ 0 h 27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04" h="2704">
                  <a:moveTo>
                    <a:pt x="1353" y="2704"/>
                  </a:moveTo>
                  <a:lnTo>
                    <a:pt x="1218" y="2700"/>
                  </a:lnTo>
                  <a:lnTo>
                    <a:pt x="1087" y="2681"/>
                  </a:lnTo>
                  <a:lnTo>
                    <a:pt x="959" y="2649"/>
                  </a:lnTo>
                  <a:lnTo>
                    <a:pt x="835" y="2603"/>
                  </a:lnTo>
                  <a:lnTo>
                    <a:pt x="716" y="2544"/>
                  </a:lnTo>
                  <a:lnTo>
                    <a:pt x="604" y="2475"/>
                  </a:lnTo>
                  <a:lnTo>
                    <a:pt x="498" y="2395"/>
                  </a:lnTo>
                  <a:lnTo>
                    <a:pt x="400" y="2305"/>
                  </a:lnTo>
                  <a:lnTo>
                    <a:pt x="309" y="2207"/>
                  </a:lnTo>
                  <a:lnTo>
                    <a:pt x="230" y="2101"/>
                  </a:lnTo>
                  <a:lnTo>
                    <a:pt x="160" y="1988"/>
                  </a:lnTo>
                  <a:lnTo>
                    <a:pt x="102" y="1869"/>
                  </a:lnTo>
                  <a:lnTo>
                    <a:pt x="55" y="1746"/>
                  </a:lnTo>
                  <a:lnTo>
                    <a:pt x="23" y="1618"/>
                  </a:lnTo>
                  <a:lnTo>
                    <a:pt x="5" y="1485"/>
                  </a:lnTo>
                  <a:lnTo>
                    <a:pt x="0" y="1352"/>
                  </a:lnTo>
                  <a:lnTo>
                    <a:pt x="5" y="1218"/>
                  </a:lnTo>
                  <a:lnTo>
                    <a:pt x="23" y="1087"/>
                  </a:lnTo>
                  <a:lnTo>
                    <a:pt x="55" y="959"/>
                  </a:lnTo>
                  <a:lnTo>
                    <a:pt x="102" y="834"/>
                  </a:lnTo>
                  <a:lnTo>
                    <a:pt x="160" y="716"/>
                  </a:lnTo>
                  <a:lnTo>
                    <a:pt x="230" y="603"/>
                  </a:lnTo>
                  <a:lnTo>
                    <a:pt x="309" y="497"/>
                  </a:lnTo>
                  <a:lnTo>
                    <a:pt x="400" y="398"/>
                  </a:lnTo>
                  <a:lnTo>
                    <a:pt x="498" y="309"/>
                  </a:lnTo>
                  <a:lnTo>
                    <a:pt x="604" y="229"/>
                  </a:lnTo>
                  <a:lnTo>
                    <a:pt x="716" y="159"/>
                  </a:lnTo>
                  <a:lnTo>
                    <a:pt x="835" y="102"/>
                  </a:lnTo>
                  <a:lnTo>
                    <a:pt x="959" y="55"/>
                  </a:lnTo>
                  <a:lnTo>
                    <a:pt x="1087" y="22"/>
                  </a:lnTo>
                  <a:lnTo>
                    <a:pt x="1218" y="3"/>
                  </a:lnTo>
                  <a:lnTo>
                    <a:pt x="1353" y="0"/>
                  </a:lnTo>
                  <a:lnTo>
                    <a:pt x="1486" y="3"/>
                  </a:lnTo>
                  <a:lnTo>
                    <a:pt x="1618" y="22"/>
                  </a:lnTo>
                  <a:lnTo>
                    <a:pt x="1746" y="55"/>
                  </a:lnTo>
                  <a:lnTo>
                    <a:pt x="1870" y="102"/>
                  </a:lnTo>
                  <a:lnTo>
                    <a:pt x="1988" y="159"/>
                  </a:lnTo>
                  <a:lnTo>
                    <a:pt x="2102" y="229"/>
                  </a:lnTo>
                  <a:lnTo>
                    <a:pt x="2208" y="309"/>
                  </a:lnTo>
                  <a:lnTo>
                    <a:pt x="2306" y="398"/>
                  </a:lnTo>
                  <a:lnTo>
                    <a:pt x="2395" y="497"/>
                  </a:lnTo>
                  <a:lnTo>
                    <a:pt x="2475" y="603"/>
                  </a:lnTo>
                  <a:lnTo>
                    <a:pt x="2545" y="716"/>
                  </a:lnTo>
                  <a:lnTo>
                    <a:pt x="2603" y="834"/>
                  </a:lnTo>
                  <a:lnTo>
                    <a:pt x="2649" y="959"/>
                  </a:lnTo>
                  <a:lnTo>
                    <a:pt x="2682" y="1087"/>
                  </a:lnTo>
                  <a:lnTo>
                    <a:pt x="2701" y="1218"/>
                  </a:lnTo>
                  <a:lnTo>
                    <a:pt x="2704" y="1352"/>
                  </a:lnTo>
                  <a:lnTo>
                    <a:pt x="2701" y="1485"/>
                  </a:lnTo>
                  <a:lnTo>
                    <a:pt x="2682" y="1618"/>
                  </a:lnTo>
                  <a:lnTo>
                    <a:pt x="2649" y="1746"/>
                  </a:lnTo>
                  <a:lnTo>
                    <a:pt x="2603" y="1869"/>
                  </a:lnTo>
                  <a:lnTo>
                    <a:pt x="2545" y="1988"/>
                  </a:lnTo>
                  <a:lnTo>
                    <a:pt x="2475" y="2101"/>
                  </a:lnTo>
                  <a:lnTo>
                    <a:pt x="2395" y="2207"/>
                  </a:lnTo>
                  <a:lnTo>
                    <a:pt x="2306" y="2305"/>
                  </a:lnTo>
                  <a:lnTo>
                    <a:pt x="2208" y="2395"/>
                  </a:lnTo>
                  <a:lnTo>
                    <a:pt x="2102" y="2475"/>
                  </a:lnTo>
                  <a:lnTo>
                    <a:pt x="1988" y="2544"/>
                  </a:lnTo>
                  <a:lnTo>
                    <a:pt x="1870" y="2603"/>
                  </a:lnTo>
                  <a:lnTo>
                    <a:pt x="1746" y="2649"/>
                  </a:lnTo>
                  <a:lnTo>
                    <a:pt x="1618" y="2681"/>
                  </a:lnTo>
                  <a:lnTo>
                    <a:pt x="1486" y="2700"/>
                  </a:lnTo>
                  <a:lnTo>
                    <a:pt x="1353" y="2704"/>
                  </a:lnTo>
                  <a:close/>
                </a:path>
              </a:pathLst>
            </a:cu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1" name="Freeform 39"/>
            <p:cNvSpPr>
              <a:spLocks/>
            </p:cNvSpPr>
            <p:nvPr/>
          </p:nvSpPr>
          <p:spPr bwMode="auto">
            <a:xfrm>
              <a:off x="3577" y="2255"/>
              <a:ext cx="307" cy="308"/>
            </a:xfrm>
            <a:custGeom>
              <a:avLst/>
              <a:gdLst>
                <a:gd name="T0" fmla="*/ 0 w 2458"/>
                <a:gd name="T1" fmla="*/ 0 h 2458"/>
                <a:gd name="T2" fmla="*/ 0 w 2458"/>
                <a:gd name="T3" fmla="*/ 0 h 2458"/>
                <a:gd name="T4" fmla="*/ 0 w 2458"/>
                <a:gd name="T5" fmla="*/ 0 h 2458"/>
                <a:gd name="T6" fmla="*/ 0 w 2458"/>
                <a:gd name="T7" fmla="*/ 0 h 2458"/>
                <a:gd name="T8" fmla="*/ 0 w 2458"/>
                <a:gd name="T9" fmla="*/ 0 h 2458"/>
                <a:gd name="T10" fmla="*/ 0 w 2458"/>
                <a:gd name="T11" fmla="*/ 0 h 2458"/>
                <a:gd name="T12" fmla="*/ 0 w 2458"/>
                <a:gd name="T13" fmla="*/ 0 h 2458"/>
                <a:gd name="T14" fmla="*/ 0 w 2458"/>
                <a:gd name="T15" fmla="*/ 0 h 2458"/>
                <a:gd name="T16" fmla="*/ 0 w 2458"/>
                <a:gd name="T17" fmla="*/ 0 h 2458"/>
                <a:gd name="T18" fmla="*/ 0 w 2458"/>
                <a:gd name="T19" fmla="*/ 0 h 2458"/>
                <a:gd name="T20" fmla="*/ 0 w 2458"/>
                <a:gd name="T21" fmla="*/ 0 h 2458"/>
                <a:gd name="T22" fmla="*/ 0 w 2458"/>
                <a:gd name="T23" fmla="*/ 0 h 2458"/>
                <a:gd name="T24" fmla="*/ 0 w 2458"/>
                <a:gd name="T25" fmla="*/ 0 h 2458"/>
                <a:gd name="T26" fmla="*/ 0 w 2458"/>
                <a:gd name="T27" fmla="*/ 0 h 2458"/>
                <a:gd name="T28" fmla="*/ 0 w 2458"/>
                <a:gd name="T29" fmla="*/ 0 h 2458"/>
                <a:gd name="T30" fmla="*/ 0 w 2458"/>
                <a:gd name="T31" fmla="*/ 0 h 2458"/>
                <a:gd name="T32" fmla="*/ 0 w 2458"/>
                <a:gd name="T33" fmla="*/ 0 h 2458"/>
                <a:gd name="T34" fmla="*/ 0 w 2458"/>
                <a:gd name="T35" fmla="*/ 0 h 2458"/>
                <a:gd name="T36" fmla="*/ 0 w 2458"/>
                <a:gd name="T37" fmla="*/ 0 h 2458"/>
                <a:gd name="T38" fmla="*/ 0 w 2458"/>
                <a:gd name="T39" fmla="*/ 0 h 2458"/>
                <a:gd name="T40" fmla="*/ 0 w 2458"/>
                <a:gd name="T41" fmla="*/ 0 h 2458"/>
                <a:gd name="T42" fmla="*/ 0 w 2458"/>
                <a:gd name="T43" fmla="*/ 0 h 2458"/>
                <a:gd name="T44" fmla="*/ 0 w 2458"/>
                <a:gd name="T45" fmla="*/ 0 h 2458"/>
                <a:gd name="T46" fmla="*/ 0 w 2458"/>
                <a:gd name="T47" fmla="*/ 0 h 2458"/>
                <a:gd name="T48" fmla="*/ 0 w 2458"/>
                <a:gd name="T49" fmla="*/ 0 h 2458"/>
                <a:gd name="T50" fmla="*/ 0 w 2458"/>
                <a:gd name="T51" fmla="*/ 0 h 2458"/>
                <a:gd name="T52" fmla="*/ 0 w 2458"/>
                <a:gd name="T53" fmla="*/ 0 h 2458"/>
                <a:gd name="T54" fmla="*/ 0 w 2458"/>
                <a:gd name="T55" fmla="*/ 0 h 2458"/>
                <a:gd name="T56" fmla="*/ 0 w 2458"/>
                <a:gd name="T57" fmla="*/ 0 h 2458"/>
                <a:gd name="T58" fmla="*/ 0 w 2458"/>
                <a:gd name="T59" fmla="*/ 0 h 2458"/>
                <a:gd name="T60" fmla="*/ 0 w 2458"/>
                <a:gd name="T61" fmla="*/ 0 h 2458"/>
                <a:gd name="T62" fmla="*/ 0 w 2458"/>
                <a:gd name="T63" fmla="*/ 0 h 24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58" h="2458">
                  <a:moveTo>
                    <a:pt x="1229" y="2458"/>
                  </a:moveTo>
                  <a:lnTo>
                    <a:pt x="1106" y="2455"/>
                  </a:lnTo>
                  <a:lnTo>
                    <a:pt x="987" y="2438"/>
                  </a:lnTo>
                  <a:lnTo>
                    <a:pt x="871" y="2408"/>
                  </a:lnTo>
                  <a:lnTo>
                    <a:pt x="759" y="2366"/>
                  </a:lnTo>
                  <a:lnTo>
                    <a:pt x="650" y="2313"/>
                  </a:lnTo>
                  <a:lnTo>
                    <a:pt x="547" y="2250"/>
                  </a:lnTo>
                  <a:lnTo>
                    <a:pt x="451" y="2178"/>
                  </a:lnTo>
                  <a:lnTo>
                    <a:pt x="362" y="2096"/>
                  </a:lnTo>
                  <a:lnTo>
                    <a:pt x="280" y="2007"/>
                  </a:lnTo>
                  <a:lnTo>
                    <a:pt x="207" y="1909"/>
                  </a:lnTo>
                  <a:lnTo>
                    <a:pt x="144" y="1807"/>
                  </a:lnTo>
                  <a:lnTo>
                    <a:pt x="91" y="1699"/>
                  </a:lnTo>
                  <a:lnTo>
                    <a:pt x="49" y="1586"/>
                  </a:lnTo>
                  <a:lnTo>
                    <a:pt x="20" y="1470"/>
                  </a:lnTo>
                  <a:lnTo>
                    <a:pt x="3" y="1351"/>
                  </a:lnTo>
                  <a:lnTo>
                    <a:pt x="0" y="1229"/>
                  </a:lnTo>
                  <a:lnTo>
                    <a:pt x="3" y="1107"/>
                  </a:lnTo>
                  <a:lnTo>
                    <a:pt x="20" y="988"/>
                  </a:lnTo>
                  <a:lnTo>
                    <a:pt x="49" y="871"/>
                  </a:lnTo>
                  <a:lnTo>
                    <a:pt x="91" y="759"/>
                  </a:lnTo>
                  <a:lnTo>
                    <a:pt x="144" y="651"/>
                  </a:lnTo>
                  <a:lnTo>
                    <a:pt x="207" y="548"/>
                  </a:lnTo>
                  <a:lnTo>
                    <a:pt x="280" y="452"/>
                  </a:lnTo>
                  <a:lnTo>
                    <a:pt x="362" y="363"/>
                  </a:lnTo>
                  <a:lnTo>
                    <a:pt x="451" y="281"/>
                  </a:lnTo>
                  <a:lnTo>
                    <a:pt x="547" y="208"/>
                  </a:lnTo>
                  <a:lnTo>
                    <a:pt x="650" y="145"/>
                  </a:lnTo>
                  <a:lnTo>
                    <a:pt x="759" y="92"/>
                  </a:lnTo>
                  <a:lnTo>
                    <a:pt x="871" y="50"/>
                  </a:lnTo>
                  <a:lnTo>
                    <a:pt x="987" y="21"/>
                  </a:lnTo>
                  <a:lnTo>
                    <a:pt x="1106" y="3"/>
                  </a:lnTo>
                  <a:lnTo>
                    <a:pt x="1229" y="0"/>
                  </a:lnTo>
                  <a:lnTo>
                    <a:pt x="1350" y="3"/>
                  </a:lnTo>
                  <a:lnTo>
                    <a:pt x="1469" y="21"/>
                  </a:lnTo>
                  <a:lnTo>
                    <a:pt x="1586" y="50"/>
                  </a:lnTo>
                  <a:lnTo>
                    <a:pt x="1699" y="92"/>
                  </a:lnTo>
                  <a:lnTo>
                    <a:pt x="1807" y="145"/>
                  </a:lnTo>
                  <a:lnTo>
                    <a:pt x="1910" y="208"/>
                  </a:lnTo>
                  <a:lnTo>
                    <a:pt x="2006" y="281"/>
                  </a:lnTo>
                  <a:lnTo>
                    <a:pt x="2095" y="363"/>
                  </a:lnTo>
                  <a:lnTo>
                    <a:pt x="2177" y="452"/>
                  </a:lnTo>
                  <a:lnTo>
                    <a:pt x="2249" y="548"/>
                  </a:lnTo>
                  <a:lnTo>
                    <a:pt x="2312" y="651"/>
                  </a:lnTo>
                  <a:lnTo>
                    <a:pt x="2365" y="759"/>
                  </a:lnTo>
                  <a:lnTo>
                    <a:pt x="2407" y="871"/>
                  </a:lnTo>
                  <a:lnTo>
                    <a:pt x="2437" y="988"/>
                  </a:lnTo>
                  <a:lnTo>
                    <a:pt x="2455" y="1107"/>
                  </a:lnTo>
                  <a:lnTo>
                    <a:pt x="2458" y="1229"/>
                  </a:lnTo>
                  <a:lnTo>
                    <a:pt x="2455" y="1351"/>
                  </a:lnTo>
                  <a:lnTo>
                    <a:pt x="2437" y="1470"/>
                  </a:lnTo>
                  <a:lnTo>
                    <a:pt x="2407" y="1586"/>
                  </a:lnTo>
                  <a:lnTo>
                    <a:pt x="2365" y="1699"/>
                  </a:lnTo>
                  <a:lnTo>
                    <a:pt x="2312" y="1807"/>
                  </a:lnTo>
                  <a:lnTo>
                    <a:pt x="2249" y="1909"/>
                  </a:lnTo>
                  <a:lnTo>
                    <a:pt x="2177" y="2007"/>
                  </a:lnTo>
                  <a:lnTo>
                    <a:pt x="2095" y="2096"/>
                  </a:lnTo>
                  <a:lnTo>
                    <a:pt x="2006" y="2178"/>
                  </a:lnTo>
                  <a:lnTo>
                    <a:pt x="1910" y="2250"/>
                  </a:lnTo>
                  <a:lnTo>
                    <a:pt x="1807" y="2313"/>
                  </a:lnTo>
                  <a:lnTo>
                    <a:pt x="1699" y="2366"/>
                  </a:lnTo>
                  <a:lnTo>
                    <a:pt x="1586" y="2408"/>
                  </a:lnTo>
                  <a:lnTo>
                    <a:pt x="1469" y="2438"/>
                  </a:lnTo>
                  <a:lnTo>
                    <a:pt x="1350" y="2455"/>
                  </a:lnTo>
                  <a:lnTo>
                    <a:pt x="1229" y="2458"/>
                  </a:lnTo>
                  <a:close/>
                </a:path>
              </a:pathLst>
            </a:custGeom>
            <a:solidFill>
              <a:srgbClr val="FFF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2" name="Freeform 40"/>
            <p:cNvSpPr>
              <a:spLocks/>
            </p:cNvSpPr>
            <p:nvPr/>
          </p:nvSpPr>
          <p:spPr bwMode="auto">
            <a:xfrm>
              <a:off x="3592" y="2271"/>
              <a:ext cx="277" cy="276"/>
            </a:xfrm>
            <a:custGeom>
              <a:avLst/>
              <a:gdLst>
                <a:gd name="T0" fmla="*/ 0 w 2213"/>
                <a:gd name="T1" fmla="*/ 0 h 2213"/>
                <a:gd name="T2" fmla="*/ 0 w 2213"/>
                <a:gd name="T3" fmla="*/ 0 h 2213"/>
                <a:gd name="T4" fmla="*/ 0 w 2213"/>
                <a:gd name="T5" fmla="*/ 0 h 2213"/>
                <a:gd name="T6" fmla="*/ 0 w 2213"/>
                <a:gd name="T7" fmla="*/ 0 h 2213"/>
                <a:gd name="T8" fmla="*/ 0 w 2213"/>
                <a:gd name="T9" fmla="*/ 0 h 2213"/>
                <a:gd name="T10" fmla="*/ 0 w 2213"/>
                <a:gd name="T11" fmla="*/ 0 h 2213"/>
                <a:gd name="T12" fmla="*/ 0 w 2213"/>
                <a:gd name="T13" fmla="*/ 0 h 2213"/>
                <a:gd name="T14" fmla="*/ 0 w 2213"/>
                <a:gd name="T15" fmla="*/ 0 h 2213"/>
                <a:gd name="T16" fmla="*/ 0 w 2213"/>
                <a:gd name="T17" fmla="*/ 0 h 2213"/>
                <a:gd name="T18" fmla="*/ 0 w 2213"/>
                <a:gd name="T19" fmla="*/ 0 h 2213"/>
                <a:gd name="T20" fmla="*/ 0 w 2213"/>
                <a:gd name="T21" fmla="*/ 0 h 2213"/>
                <a:gd name="T22" fmla="*/ 0 w 2213"/>
                <a:gd name="T23" fmla="*/ 0 h 2213"/>
                <a:gd name="T24" fmla="*/ 0 w 2213"/>
                <a:gd name="T25" fmla="*/ 0 h 2213"/>
                <a:gd name="T26" fmla="*/ 0 w 2213"/>
                <a:gd name="T27" fmla="*/ 0 h 2213"/>
                <a:gd name="T28" fmla="*/ 0 w 2213"/>
                <a:gd name="T29" fmla="*/ 0 h 2213"/>
                <a:gd name="T30" fmla="*/ 0 w 2213"/>
                <a:gd name="T31" fmla="*/ 0 h 2213"/>
                <a:gd name="T32" fmla="*/ 0 w 2213"/>
                <a:gd name="T33" fmla="*/ 0 h 2213"/>
                <a:gd name="T34" fmla="*/ 0 w 2213"/>
                <a:gd name="T35" fmla="*/ 0 h 2213"/>
                <a:gd name="T36" fmla="*/ 0 w 2213"/>
                <a:gd name="T37" fmla="*/ 0 h 2213"/>
                <a:gd name="T38" fmla="*/ 0 w 2213"/>
                <a:gd name="T39" fmla="*/ 0 h 2213"/>
                <a:gd name="T40" fmla="*/ 0 w 2213"/>
                <a:gd name="T41" fmla="*/ 0 h 2213"/>
                <a:gd name="T42" fmla="*/ 0 w 2213"/>
                <a:gd name="T43" fmla="*/ 0 h 2213"/>
                <a:gd name="T44" fmla="*/ 0 w 2213"/>
                <a:gd name="T45" fmla="*/ 0 h 2213"/>
                <a:gd name="T46" fmla="*/ 0 w 2213"/>
                <a:gd name="T47" fmla="*/ 0 h 2213"/>
                <a:gd name="T48" fmla="*/ 0 w 2213"/>
                <a:gd name="T49" fmla="*/ 0 h 2213"/>
                <a:gd name="T50" fmla="*/ 0 w 2213"/>
                <a:gd name="T51" fmla="*/ 0 h 2213"/>
                <a:gd name="T52" fmla="*/ 0 w 2213"/>
                <a:gd name="T53" fmla="*/ 0 h 2213"/>
                <a:gd name="T54" fmla="*/ 0 w 2213"/>
                <a:gd name="T55" fmla="*/ 0 h 2213"/>
                <a:gd name="T56" fmla="*/ 0 w 2213"/>
                <a:gd name="T57" fmla="*/ 0 h 2213"/>
                <a:gd name="T58" fmla="*/ 0 w 2213"/>
                <a:gd name="T59" fmla="*/ 0 h 2213"/>
                <a:gd name="T60" fmla="*/ 0 w 2213"/>
                <a:gd name="T61" fmla="*/ 0 h 2213"/>
                <a:gd name="T62" fmla="*/ 0 w 2213"/>
                <a:gd name="T63" fmla="*/ 0 h 22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13" h="2213">
                  <a:moveTo>
                    <a:pt x="1107" y="2213"/>
                  </a:moveTo>
                  <a:lnTo>
                    <a:pt x="998" y="2210"/>
                  </a:lnTo>
                  <a:lnTo>
                    <a:pt x="889" y="2195"/>
                  </a:lnTo>
                  <a:lnTo>
                    <a:pt x="785" y="2168"/>
                  </a:lnTo>
                  <a:lnTo>
                    <a:pt x="683" y="2131"/>
                  </a:lnTo>
                  <a:lnTo>
                    <a:pt x="586" y="2083"/>
                  </a:lnTo>
                  <a:lnTo>
                    <a:pt x="493" y="2026"/>
                  </a:lnTo>
                  <a:lnTo>
                    <a:pt x="407" y="1961"/>
                  </a:lnTo>
                  <a:lnTo>
                    <a:pt x="327" y="1887"/>
                  </a:lnTo>
                  <a:lnTo>
                    <a:pt x="253" y="1806"/>
                  </a:lnTo>
                  <a:lnTo>
                    <a:pt x="188" y="1720"/>
                  </a:lnTo>
                  <a:lnTo>
                    <a:pt x="130" y="1627"/>
                  </a:lnTo>
                  <a:lnTo>
                    <a:pt x="83" y="1530"/>
                  </a:lnTo>
                  <a:lnTo>
                    <a:pt x="45" y="1429"/>
                  </a:lnTo>
                  <a:lnTo>
                    <a:pt x="19" y="1324"/>
                  </a:lnTo>
                  <a:lnTo>
                    <a:pt x="4" y="1216"/>
                  </a:lnTo>
                  <a:lnTo>
                    <a:pt x="0" y="1107"/>
                  </a:lnTo>
                  <a:lnTo>
                    <a:pt x="4" y="997"/>
                  </a:lnTo>
                  <a:lnTo>
                    <a:pt x="19" y="890"/>
                  </a:lnTo>
                  <a:lnTo>
                    <a:pt x="45" y="786"/>
                  </a:lnTo>
                  <a:lnTo>
                    <a:pt x="83" y="684"/>
                  </a:lnTo>
                  <a:lnTo>
                    <a:pt x="130" y="587"/>
                  </a:lnTo>
                  <a:lnTo>
                    <a:pt x="188" y="494"/>
                  </a:lnTo>
                  <a:lnTo>
                    <a:pt x="253" y="407"/>
                  </a:lnTo>
                  <a:lnTo>
                    <a:pt x="327" y="327"/>
                  </a:lnTo>
                  <a:lnTo>
                    <a:pt x="407" y="254"/>
                  </a:lnTo>
                  <a:lnTo>
                    <a:pt x="493" y="188"/>
                  </a:lnTo>
                  <a:lnTo>
                    <a:pt x="586" y="131"/>
                  </a:lnTo>
                  <a:lnTo>
                    <a:pt x="683" y="84"/>
                  </a:lnTo>
                  <a:lnTo>
                    <a:pt x="785" y="46"/>
                  </a:lnTo>
                  <a:lnTo>
                    <a:pt x="889" y="19"/>
                  </a:lnTo>
                  <a:lnTo>
                    <a:pt x="998" y="3"/>
                  </a:lnTo>
                  <a:lnTo>
                    <a:pt x="1107" y="0"/>
                  </a:lnTo>
                  <a:lnTo>
                    <a:pt x="1216" y="3"/>
                  </a:lnTo>
                  <a:lnTo>
                    <a:pt x="1323" y="19"/>
                  </a:lnTo>
                  <a:lnTo>
                    <a:pt x="1428" y="46"/>
                  </a:lnTo>
                  <a:lnTo>
                    <a:pt x="1529" y="84"/>
                  </a:lnTo>
                  <a:lnTo>
                    <a:pt x="1626" y="131"/>
                  </a:lnTo>
                  <a:lnTo>
                    <a:pt x="1719" y="188"/>
                  </a:lnTo>
                  <a:lnTo>
                    <a:pt x="1806" y="254"/>
                  </a:lnTo>
                  <a:lnTo>
                    <a:pt x="1887" y="327"/>
                  </a:lnTo>
                  <a:lnTo>
                    <a:pt x="1960" y="407"/>
                  </a:lnTo>
                  <a:lnTo>
                    <a:pt x="2026" y="494"/>
                  </a:lnTo>
                  <a:lnTo>
                    <a:pt x="2082" y="587"/>
                  </a:lnTo>
                  <a:lnTo>
                    <a:pt x="2130" y="684"/>
                  </a:lnTo>
                  <a:lnTo>
                    <a:pt x="2167" y="786"/>
                  </a:lnTo>
                  <a:lnTo>
                    <a:pt x="2195" y="890"/>
                  </a:lnTo>
                  <a:lnTo>
                    <a:pt x="2210" y="997"/>
                  </a:lnTo>
                  <a:lnTo>
                    <a:pt x="2213" y="1107"/>
                  </a:lnTo>
                  <a:lnTo>
                    <a:pt x="2210" y="1216"/>
                  </a:lnTo>
                  <a:lnTo>
                    <a:pt x="2195" y="1324"/>
                  </a:lnTo>
                  <a:lnTo>
                    <a:pt x="2167" y="1429"/>
                  </a:lnTo>
                  <a:lnTo>
                    <a:pt x="2130" y="1530"/>
                  </a:lnTo>
                  <a:lnTo>
                    <a:pt x="2082" y="1627"/>
                  </a:lnTo>
                  <a:lnTo>
                    <a:pt x="2026" y="1720"/>
                  </a:lnTo>
                  <a:lnTo>
                    <a:pt x="1960" y="1806"/>
                  </a:lnTo>
                  <a:lnTo>
                    <a:pt x="1887" y="1887"/>
                  </a:lnTo>
                  <a:lnTo>
                    <a:pt x="1806" y="1961"/>
                  </a:lnTo>
                  <a:lnTo>
                    <a:pt x="1719" y="2026"/>
                  </a:lnTo>
                  <a:lnTo>
                    <a:pt x="1626" y="2083"/>
                  </a:lnTo>
                  <a:lnTo>
                    <a:pt x="1529" y="2131"/>
                  </a:lnTo>
                  <a:lnTo>
                    <a:pt x="1428" y="2168"/>
                  </a:lnTo>
                  <a:lnTo>
                    <a:pt x="1323" y="2195"/>
                  </a:lnTo>
                  <a:lnTo>
                    <a:pt x="1216" y="2210"/>
                  </a:lnTo>
                  <a:lnTo>
                    <a:pt x="1107" y="2213"/>
                  </a:lnTo>
                  <a:close/>
                </a:path>
              </a:pathLst>
            </a:custGeom>
            <a:solidFill>
              <a:srgbClr val="FFF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3" name="Freeform 41"/>
            <p:cNvSpPr>
              <a:spLocks/>
            </p:cNvSpPr>
            <p:nvPr/>
          </p:nvSpPr>
          <p:spPr bwMode="auto">
            <a:xfrm>
              <a:off x="3607" y="2286"/>
              <a:ext cx="246" cy="246"/>
            </a:xfrm>
            <a:custGeom>
              <a:avLst/>
              <a:gdLst>
                <a:gd name="T0" fmla="*/ 0 w 1967"/>
                <a:gd name="T1" fmla="*/ 0 h 1967"/>
                <a:gd name="T2" fmla="*/ 0 w 1967"/>
                <a:gd name="T3" fmla="*/ 0 h 1967"/>
                <a:gd name="T4" fmla="*/ 0 w 1967"/>
                <a:gd name="T5" fmla="*/ 0 h 1967"/>
                <a:gd name="T6" fmla="*/ 0 w 1967"/>
                <a:gd name="T7" fmla="*/ 0 h 1967"/>
                <a:gd name="T8" fmla="*/ 0 w 1967"/>
                <a:gd name="T9" fmla="*/ 0 h 1967"/>
                <a:gd name="T10" fmla="*/ 0 w 1967"/>
                <a:gd name="T11" fmla="*/ 0 h 1967"/>
                <a:gd name="T12" fmla="*/ 0 w 1967"/>
                <a:gd name="T13" fmla="*/ 0 h 1967"/>
                <a:gd name="T14" fmla="*/ 0 w 1967"/>
                <a:gd name="T15" fmla="*/ 0 h 1967"/>
                <a:gd name="T16" fmla="*/ 0 w 1967"/>
                <a:gd name="T17" fmla="*/ 0 h 1967"/>
                <a:gd name="T18" fmla="*/ 0 w 1967"/>
                <a:gd name="T19" fmla="*/ 0 h 1967"/>
                <a:gd name="T20" fmla="*/ 0 w 1967"/>
                <a:gd name="T21" fmla="*/ 0 h 1967"/>
                <a:gd name="T22" fmla="*/ 0 w 1967"/>
                <a:gd name="T23" fmla="*/ 0 h 1967"/>
                <a:gd name="T24" fmla="*/ 0 w 1967"/>
                <a:gd name="T25" fmla="*/ 0 h 1967"/>
                <a:gd name="T26" fmla="*/ 0 w 1967"/>
                <a:gd name="T27" fmla="*/ 0 h 1967"/>
                <a:gd name="T28" fmla="*/ 0 w 1967"/>
                <a:gd name="T29" fmla="*/ 0 h 1967"/>
                <a:gd name="T30" fmla="*/ 0 w 1967"/>
                <a:gd name="T31" fmla="*/ 0 h 1967"/>
                <a:gd name="T32" fmla="*/ 0 w 1967"/>
                <a:gd name="T33" fmla="*/ 0 h 1967"/>
                <a:gd name="T34" fmla="*/ 0 w 1967"/>
                <a:gd name="T35" fmla="*/ 0 h 1967"/>
                <a:gd name="T36" fmla="*/ 0 w 1967"/>
                <a:gd name="T37" fmla="*/ 0 h 1967"/>
                <a:gd name="T38" fmla="*/ 0 w 1967"/>
                <a:gd name="T39" fmla="*/ 0 h 1967"/>
                <a:gd name="T40" fmla="*/ 0 w 1967"/>
                <a:gd name="T41" fmla="*/ 0 h 1967"/>
                <a:gd name="T42" fmla="*/ 0 w 1967"/>
                <a:gd name="T43" fmla="*/ 0 h 1967"/>
                <a:gd name="T44" fmla="*/ 0 w 1967"/>
                <a:gd name="T45" fmla="*/ 0 h 1967"/>
                <a:gd name="T46" fmla="*/ 0 w 1967"/>
                <a:gd name="T47" fmla="*/ 0 h 1967"/>
                <a:gd name="T48" fmla="*/ 0 w 1967"/>
                <a:gd name="T49" fmla="*/ 0 h 1967"/>
                <a:gd name="T50" fmla="*/ 0 w 1967"/>
                <a:gd name="T51" fmla="*/ 0 h 1967"/>
                <a:gd name="T52" fmla="*/ 0 w 1967"/>
                <a:gd name="T53" fmla="*/ 0 h 1967"/>
                <a:gd name="T54" fmla="*/ 0 w 1967"/>
                <a:gd name="T55" fmla="*/ 0 h 1967"/>
                <a:gd name="T56" fmla="*/ 0 w 1967"/>
                <a:gd name="T57" fmla="*/ 0 h 1967"/>
                <a:gd name="T58" fmla="*/ 0 w 1967"/>
                <a:gd name="T59" fmla="*/ 0 h 1967"/>
                <a:gd name="T60" fmla="*/ 0 w 1967"/>
                <a:gd name="T61" fmla="*/ 0 h 1967"/>
                <a:gd name="T62" fmla="*/ 0 w 1967"/>
                <a:gd name="T63" fmla="*/ 0 h 19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967" h="1967">
                  <a:moveTo>
                    <a:pt x="984" y="1967"/>
                  </a:moveTo>
                  <a:lnTo>
                    <a:pt x="886" y="1964"/>
                  </a:lnTo>
                  <a:lnTo>
                    <a:pt x="791" y="1950"/>
                  </a:lnTo>
                  <a:lnTo>
                    <a:pt x="697" y="1926"/>
                  </a:lnTo>
                  <a:lnTo>
                    <a:pt x="608" y="1893"/>
                  </a:lnTo>
                  <a:lnTo>
                    <a:pt x="520" y="1851"/>
                  </a:lnTo>
                  <a:lnTo>
                    <a:pt x="439" y="1800"/>
                  </a:lnTo>
                  <a:lnTo>
                    <a:pt x="362" y="1742"/>
                  </a:lnTo>
                  <a:lnTo>
                    <a:pt x="290" y="1677"/>
                  </a:lnTo>
                  <a:lnTo>
                    <a:pt x="225" y="1605"/>
                  </a:lnTo>
                  <a:lnTo>
                    <a:pt x="166" y="1528"/>
                  </a:lnTo>
                  <a:lnTo>
                    <a:pt x="116" y="1446"/>
                  </a:lnTo>
                  <a:lnTo>
                    <a:pt x="74" y="1359"/>
                  </a:lnTo>
                  <a:lnTo>
                    <a:pt x="40" y="1270"/>
                  </a:lnTo>
                  <a:lnTo>
                    <a:pt x="16" y="1176"/>
                  </a:lnTo>
                  <a:lnTo>
                    <a:pt x="3" y="1080"/>
                  </a:lnTo>
                  <a:lnTo>
                    <a:pt x="0" y="983"/>
                  </a:lnTo>
                  <a:lnTo>
                    <a:pt x="3" y="886"/>
                  </a:lnTo>
                  <a:lnTo>
                    <a:pt x="16" y="790"/>
                  </a:lnTo>
                  <a:lnTo>
                    <a:pt x="40" y="697"/>
                  </a:lnTo>
                  <a:lnTo>
                    <a:pt x="74" y="606"/>
                  </a:lnTo>
                  <a:lnTo>
                    <a:pt x="116" y="520"/>
                  </a:lnTo>
                  <a:lnTo>
                    <a:pt x="166" y="438"/>
                  </a:lnTo>
                  <a:lnTo>
                    <a:pt x="225" y="362"/>
                  </a:lnTo>
                  <a:lnTo>
                    <a:pt x="290" y="290"/>
                  </a:lnTo>
                  <a:lnTo>
                    <a:pt x="362" y="225"/>
                  </a:lnTo>
                  <a:lnTo>
                    <a:pt x="439" y="166"/>
                  </a:lnTo>
                  <a:lnTo>
                    <a:pt x="520" y="116"/>
                  </a:lnTo>
                  <a:lnTo>
                    <a:pt x="608" y="74"/>
                  </a:lnTo>
                  <a:lnTo>
                    <a:pt x="697" y="39"/>
                  </a:lnTo>
                  <a:lnTo>
                    <a:pt x="791" y="16"/>
                  </a:lnTo>
                  <a:lnTo>
                    <a:pt x="886" y="2"/>
                  </a:lnTo>
                  <a:lnTo>
                    <a:pt x="984" y="0"/>
                  </a:lnTo>
                  <a:lnTo>
                    <a:pt x="1081" y="2"/>
                  </a:lnTo>
                  <a:lnTo>
                    <a:pt x="1177" y="16"/>
                  </a:lnTo>
                  <a:lnTo>
                    <a:pt x="1270" y="39"/>
                  </a:lnTo>
                  <a:lnTo>
                    <a:pt x="1360" y="74"/>
                  </a:lnTo>
                  <a:lnTo>
                    <a:pt x="1446" y="116"/>
                  </a:lnTo>
                  <a:lnTo>
                    <a:pt x="1529" y="166"/>
                  </a:lnTo>
                  <a:lnTo>
                    <a:pt x="1605" y="225"/>
                  </a:lnTo>
                  <a:lnTo>
                    <a:pt x="1677" y="290"/>
                  </a:lnTo>
                  <a:lnTo>
                    <a:pt x="1742" y="362"/>
                  </a:lnTo>
                  <a:lnTo>
                    <a:pt x="1800" y="438"/>
                  </a:lnTo>
                  <a:lnTo>
                    <a:pt x="1851" y="520"/>
                  </a:lnTo>
                  <a:lnTo>
                    <a:pt x="1893" y="606"/>
                  </a:lnTo>
                  <a:lnTo>
                    <a:pt x="1927" y="697"/>
                  </a:lnTo>
                  <a:lnTo>
                    <a:pt x="1950" y="790"/>
                  </a:lnTo>
                  <a:lnTo>
                    <a:pt x="1965" y="886"/>
                  </a:lnTo>
                  <a:lnTo>
                    <a:pt x="1967" y="983"/>
                  </a:lnTo>
                  <a:lnTo>
                    <a:pt x="1965" y="1080"/>
                  </a:lnTo>
                  <a:lnTo>
                    <a:pt x="1950" y="1176"/>
                  </a:lnTo>
                  <a:lnTo>
                    <a:pt x="1927" y="1270"/>
                  </a:lnTo>
                  <a:lnTo>
                    <a:pt x="1893" y="1359"/>
                  </a:lnTo>
                  <a:lnTo>
                    <a:pt x="1851" y="1446"/>
                  </a:lnTo>
                  <a:lnTo>
                    <a:pt x="1800" y="1528"/>
                  </a:lnTo>
                  <a:lnTo>
                    <a:pt x="1742" y="1605"/>
                  </a:lnTo>
                  <a:lnTo>
                    <a:pt x="1677" y="1677"/>
                  </a:lnTo>
                  <a:lnTo>
                    <a:pt x="1605" y="1742"/>
                  </a:lnTo>
                  <a:lnTo>
                    <a:pt x="1529" y="1800"/>
                  </a:lnTo>
                  <a:lnTo>
                    <a:pt x="1446" y="1851"/>
                  </a:lnTo>
                  <a:lnTo>
                    <a:pt x="1360" y="1893"/>
                  </a:lnTo>
                  <a:lnTo>
                    <a:pt x="1270" y="1926"/>
                  </a:lnTo>
                  <a:lnTo>
                    <a:pt x="1177" y="1950"/>
                  </a:lnTo>
                  <a:lnTo>
                    <a:pt x="1081" y="1964"/>
                  </a:lnTo>
                  <a:lnTo>
                    <a:pt x="984" y="1967"/>
                  </a:lnTo>
                  <a:close/>
                </a:path>
              </a:pathLst>
            </a:custGeom>
            <a:solidFill>
              <a:srgbClr val="FFF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4" name="Freeform 42"/>
            <p:cNvSpPr>
              <a:spLocks/>
            </p:cNvSpPr>
            <p:nvPr/>
          </p:nvSpPr>
          <p:spPr bwMode="auto">
            <a:xfrm>
              <a:off x="3623" y="2301"/>
              <a:ext cx="215" cy="216"/>
            </a:xfrm>
            <a:custGeom>
              <a:avLst/>
              <a:gdLst>
                <a:gd name="T0" fmla="*/ 0 w 1721"/>
                <a:gd name="T1" fmla="*/ 0 h 1721"/>
                <a:gd name="T2" fmla="*/ 0 w 1721"/>
                <a:gd name="T3" fmla="*/ 0 h 1721"/>
                <a:gd name="T4" fmla="*/ 0 w 1721"/>
                <a:gd name="T5" fmla="*/ 0 h 1721"/>
                <a:gd name="T6" fmla="*/ 0 w 1721"/>
                <a:gd name="T7" fmla="*/ 0 h 1721"/>
                <a:gd name="T8" fmla="*/ 0 w 1721"/>
                <a:gd name="T9" fmla="*/ 0 h 1721"/>
                <a:gd name="T10" fmla="*/ 0 w 1721"/>
                <a:gd name="T11" fmla="*/ 0 h 1721"/>
                <a:gd name="T12" fmla="*/ 0 w 1721"/>
                <a:gd name="T13" fmla="*/ 0 h 1721"/>
                <a:gd name="T14" fmla="*/ 0 w 1721"/>
                <a:gd name="T15" fmla="*/ 0 h 1721"/>
                <a:gd name="T16" fmla="*/ 0 w 1721"/>
                <a:gd name="T17" fmla="*/ 0 h 1721"/>
                <a:gd name="T18" fmla="*/ 0 w 1721"/>
                <a:gd name="T19" fmla="*/ 0 h 1721"/>
                <a:gd name="T20" fmla="*/ 0 w 1721"/>
                <a:gd name="T21" fmla="*/ 0 h 1721"/>
                <a:gd name="T22" fmla="*/ 0 w 1721"/>
                <a:gd name="T23" fmla="*/ 0 h 1721"/>
                <a:gd name="T24" fmla="*/ 0 w 1721"/>
                <a:gd name="T25" fmla="*/ 0 h 1721"/>
                <a:gd name="T26" fmla="*/ 0 w 1721"/>
                <a:gd name="T27" fmla="*/ 0 h 1721"/>
                <a:gd name="T28" fmla="*/ 0 w 1721"/>
                <a:gd name="T29" fmla="*/ 0 h 1721"/>
                <a:gd name="T30" fmla="*/ 0 w 1721"/>
                <a:gd name="T31" fmla="*/ 0 h 1721"/>
                <a:gd name="T32" fmla="*/ 0 w 1721"/>
                <a:gd name="T33" fmla="*/ 0 h 1721"/>
                <a:gd name="T34" fmla="*/ 0 w 1721"/>
                <a:gd name="T35" fmla="*/ 0 h 1721"/>
                <a:gd name="T36" fmla="*/ 0 w 1721"/>
                <a:gd name="T37" fmla="*/ 0 h 1721"/>
                <a:gd name="T38" fmla="*/ 0 w 1721"/>
                <a:gd name="T39" fmla="*/ 0 h 1721"/>
                <a:gd name="T40" fmla="*/ 0 w 1721"/>
                <a:gd name="T41" fmla="*/ 0 h 1721"/>
                <a:gd name="T42" fmla="*/ 0 w 1721"/>
                <a:gd name="T43" fmla="*/ 0 h 1721"/>
                <a:gd name="T44" fmla="*/ 0 w 1721"/>
                <a:gd name="T45" fmla="*/ 0 h 1721"/>
                <a:gd name="T46" fmla="*/ 0 w 1721"/>
                <a:gd name="T47" fmla="*/ 0 h 1721"/>
                <a:gd name="T48" fmla="*/ 0 w 1721"/>
                <a:gd name="T49" fmla="*/ 0 h 1721"/>
                <a:gd name="T50" fmla="*/ 0 w 1721"/>
                <a:gd name="T51" fmla="*/ 0 h 1721"/>
                <a:gd name="T52" fmla="*/ 0 w 1721"/>
                <a:gd name="T53" fmla="*/ 0 h 1721"/>
                <a:gd name="T54" fmla="*/ 0 w 1721"/>
                <a:gd name="T55" fmla="*/ 0 h 1721"/>
                <a:gd name="T56" fmla="*/ 0 w 1721"/>
                <a:gd name="T57" fmla="*/ 0 h 1721"/>
                <a:gd name="T58" fmla="*/ 0 w 1721"/>
                <a:gd name="T59" fmla="*/ 0 h 1721"/>
                <a:gd name="T60" fmla="*/ 0 w 1721"/>
                <a:gd name="T61" fmla="*/ 0 h 1721"/>
                <a:gd name="T62" fmla="*/ 0 w 1721"/>
                <a:gd name="T63" fmla="*/ 0 h 1721"/>
                <a:gd name="T64" fmla="*/ 0 w 1721"/>
                <a:gd name="T65" fmla="*/ 0 h 17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721" h="1721">
                  <a:moveTo>
                    <a:pt x="861" y="1721"/>
                  </a:moveTo>
                  <a:lnTo>
                    <a:pt x="692" y="1707"/>
                  </a:lnTo>
                  <a:lnTo>
                    <a:pt x="531" y="1657"/>
                  </a:lnTo>
                  <a:lnTo>
                    <a:pt x="384" y="1576"/>
                  </a:lnTo>
                  <a:lnTo>
                    <a:pt x="254" y="1468"/>
                  </a:lnTo>
                  <a:lnTo>
                    <a:pt x="146" y="1337"/>
                  </a:lnTo>
                  <a:lnTo>
                    <a:pt x="64" y="1191"/>
                  </a:lnTo>
                  <a:lnTo>
                    <a:pt x="15" y="1030"/>
                  </a:lnTo>
                  <a:lnTo>
                    <a:pt x="0" y="861"/>
                  </a:lnTo>
                  <a:lnTo>
                    <a:pt x="15" y="692"/>
                  </a:lnTo>
                  <a:lnTo>
                    <a:pt x="64" y="532"/>
                  </a:lnTo>
                  <a:lnTo>
                    <a:pt x="146" y="384"/>
                  </a:lnTo>
                  <a:lnTo>
                    <a:pt x="254" y="254"/>
                  </a:lnTo>
                  <a:lnTo>
                    <a:pt x="384" y="146"/>
                  </a:lnTo>
                  <a:lnTo>
                    <a:pt x="531" y="65"/>
                  </a:lnTo>
                  <a:lnTo>
                    <a:pt x="692" y="14"/>
                  </a:lnTo>
                  <a:lnTo>
                    <a:pt x="861" y="0"/>
                  </a:lnTo>
                  <a:lnTo>
                    <a:pt x="1030" y="14"/>
                  </a:lnTo>
                  <a:lnTo>
                    <a:pt x="1190" y="65"/>
                  </a:lnTo>
                  <a:lnTo>
                    <a:pt x="1337" y="146"/>
                  </a:lnTo>
                  <a:lnTo>
                    <a:pt x="1468" y="254"/>
                  </a:lnTo>
                  <a:lnTo>
                    <a:pt x="1576" y="384"/>
                  </a:lnTo>
                  <a:lnTo>
                    <a:pt x="1656" y="532"/>
                  </a:lnTo>
                  <a:lnTo>
                    <a:pt x="1707" y="692"/>
                  </a:lnTo>
                  <a:lnTo>
                    <a:pt x="1721" y="861"/>
                  </a:lnTo>
                  <a:lnTo>
                    <a:pt x="1707" y="1030"/>
                  </a:lnTo>
                  <a:lnTo>
                    <a:pt x="1656" y="1191"/>
                  </a:lnTo>
                  <a:lnTo>
                    <a:pt x="1576" y="1337"/>
                  </a:lnTo>
                  <a:lnTo>
                    <a:pt x="1468" y="1468"/>
                  </a:lnTo>
                  <a:lnTo>
                    <a:pt x="1337" y="1576"/>
                  </a:lnTo>
                  <a:lnTo>
                    <a:pt x="1190" y="1657"/>
                  </a:lnTo>
                  <a:lnTo>
                    <a:pt x="1030" y="1707"/>
                  </a:lnTo>
                  <a:lnTo>
                    <a:pt x="861" y="1721"/>
                  </a:lnTo>
                  <a:close/>
                </a:path>
              </a:pathLst>
            </a:custGeom>
            <a:solidFill>
              <a:srgbClr val="FFF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5" name="Freeform 43"/>
            <p:cNvSpPr>
              <a:spLocks/>
            </p:cNvSpPr>
            <p:nvPr/>
          </p:nvSpPr>
          <p:spPr bwMode="auto">
            <a:xfrm>
              <a:off x="3638" y="2317"/>
              <a:ext cx="185" cy="184"/>
            </a:xfrm>
            <a:custGeom>
              <a:avLst/>
              <a:gdLst>
                <a:gd name="T0" fmla="*/ 0 w 1476"/>
                <a:gd name="T1" fmla="*/ 0 h 1476"/>
                <a:gd name="T2" fmla="*/ 0 w 1476"/>
                <a:gd name="T3" fmla="*/ 0 h 1476"/>
                <a:gd name="T4" fmla="*/ 0 w 1476"/>
                <a:gd name="T5" fmla="*/ 0 h 1476"/>
                <a:gd name="T6" fmla="*/ 0 w 1476"/>
                <a:gd name="T7" fmla="*/ 0 h 1476"/>
                <a:gd name="T8" fmla="*/ 0 w 1476"/>
                <a:gd name="T9" fmla="*/ 0 h 1476"/>
                <a:gd name="T10" fmla="*/ 0 w 1476"/>
                <a:gd name="T11" fmla="*/ 0 h 1476"/>
                <a:gd name="T12" fmla="*/ 0 w 1476"/>
                <a:gd name="T13" fmla="*/ 0 h 1476"/>
                <a:gd name="T14" fmla="*/ 0 w 1476"/>
                <a:gd name="T15" fmla="*/ 0 h 1476"/>
                <a:gd name="T16" fmla="*/ 0 w 1476"/>
                <a:gd name="T17" fmla="*/ 0 h 1476"/>
                <a:gd name="T18" fmla="*/ 0 w 1476"/>
                <a:gd name="T19" fmla="*/ 0 h 1476"/>
                <a:gd name="T20" fmla="*/ 0 w 1476"/>
                <a:gd name="T21" fmla="*/ 0 h 1476"/>
                <a:gd name="T22" fmla="*/ 0 w 1476"/>
                <a:gd name="T23" fmla="*/ 0 h 1476"/>
                <a:gd name="T24" fmla="*/ 0 w 1476"/>
                <a:gd name="T25" fmla="*/ 0 h 1476"/>
                <a:gd name="T26" fmla="*/ 0 w 1476"/>
                <a:gd name="T27" fmla="*/ 0 h 1476"/>
                <a:gd name="T28" fmla="*/ 0 w 1476"/>
                <a:gd name="T29" fmla="*/ 0 h 1476"/>
                <a:gd name="T30" fmla="*/ 0 w 1476"/>
                <a:gd name="T31" fmla="*/ 0 h 1476"/>
                <a:gd name="T32" fmla="*/ 0 w 1476"/>
                <a:gd name="T33" fmla="*/ 0 h 1476"/>
                <a:gd name="T34" fmla="*/ 0 w 1476"/>
                <a:gd name="T35" fmla="*/ 0 h 1476"/>
                <a:gd name="T36" fmla="*/ 0 w 1476"/>
                <a:gd name="T37" fmla="*/ 0 h 1476"/>
                <a:gd name="T38" fmla="*/ 0 w 1476"/>
                <a:gd name="T39" fmla="*/ 0 h 1476"/>
                <a:gd name="T40" fmla="*/ 0 w 1476"/>
                <a:gd name="T41" fmla="*/ 0 h 1476"/>
                <a:gd name="T42" fmla="*/ 0 w 1476"/>
                <a:gd name="T43" fmla="*/ 0 h 1476"/>
                <a:gd name="T44" fmla="*/ 0 w 1476"/>
                <a:gd name="T45" fmla="*/ 0 h 1476"/>
                <a:gd name="T46" fmla="*/ 0 w 1476"/>
                <a:gd name="T47" fmla="*/ 0 h 1476"/>
                <a:gd name="T48" fmla="*/ 0 w 1476"/>
                <a:gd name="T49" fmla="*/ 0 h 1476"/>
                <a:gd name="T50" fmla="*/ 0 w 1476"/>
                <a:gd name="T51" fmla="*/ 0 h 1476"/>
                <a:gd name="T52" fmla="*/ 0 w 1476"/>
                <a:gd name="T53" fmla="*/ 0 h 1476"/>
                <a:gd name="T54" fmla="*/ 0 w 1476"/>
                <a:gd name="T55" fmla="*/ 0 h 1476"/>
                <a:gd name="T56" fmla="*/ 0 w 1476"/>
                <a:gd name="T57" fmla="*/ 0 h 1476"/>
                <a:gd name="T58" fmla="*/ 0 w 1476"/>
                <a:gd name="T59" fmla="*/ 0 h 1476"/>
                <a:gd name="T60" fmla="*/ 0 w 1476"/>
                <a:gd name="T61" fmla="*/ 0 h 1476"/>
                <a:gd name="T62" fmla="*/ 0 w 1476"/>
                <a:gd name="T63" fmla="*/ 0 h 1476"/>
                <a:gd name="T64" fmla="*/ 0 w 1476"/>
                <a:gd name="T65" fmla="*/ 0 h 14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76" h="1476">
                  <a:moveTo>
                    <a:pt x="738" y="1476"/>
                  </a:moveTo>
                  <a:lnTo>
                    <a:pt x="593" y="1464"/>
                  </a:lnTo>
                  <a:lnTo>
                    <a:pt x="455" y="1421"/>
                  </a:lnTo>
                  <a:lnTo>
                    <a:pt x="328" y="1351"/>
                  </a:lnTo>
                  <a:lnTo>
                    <a:pt x="217" y="1258"/>
                  </a:lnTo>
                  <a:lnTo>
                    <a:pt x="124" y="1147"/>
                  </a:lnTo>
                  <a:lnTo>
                    <a:pt x="55" y="1020"/>
                  </a:lnTo>
                  <a:lnTo>
                    <a:pt x="12" y="882"/>
                  </a:lnTo>
                  <a:lnTo>
                    <a:pt x="0" y="738"/>
                  </a:lnTo>
                  <a:lnTo>
                    <a:pt x="12" y="593"/>
                  </a:lnTo>
                  <a:lnTo>
                    <a:pt x="55" y="455"/>
                  </a:lnTo>
                  <a:lnTo>
                    <a:pt x="124" y="329"/>
                  </a:lnTo>
                  <a:lnTo>
                    <a:pt x="217" y="218"/>
                  </a:lnTo>
                  <a:lnTo>
                    <a:pt x="328" y="125"/>
                  </a:lnTo>
                  <a:lnTo>
                    <a:pt x="455" y="56"/>
                  </a:lnTo>
                  <a:lnTo>
                    <a:pt x="593" y="13"/>
                  </a:lnTo>
                  <a:lnTo>
                    <a:pt x="738" y="0"/>
                  </a:lnTo>
                  <a:lnTo>
                    <a:pt x="882" y="13"/>
                  </a:lnTo>
                  <a:lnTo>
                    <a:pt x="1020" y="56"/>
                  </a:lnTo>
                  <a:lnTo>
                    <a:pt x="1146" y="125"/>
                  </a:lnTo>
                  <a:lnTo>
                    <a:pt x="1257" y="218"/>
                  </a:lnTo>
                  <a:lnTo>
                    <a:pt x="1350" y="329"/>
                  </a:lnTo>
                  <a:lnTo>
                    <a:pt x="1420" y="455"/>
                  </a:lnTo>
                  <a:lnTo>
                    <a:pt x="1463" y="593"/>
                  </a:lnTo>
                  <a:lnTo>
                    <a:pt x="1476" y="738"/>
                  </a:lnTo>
                  <a:lnTo>
                    <a:pt x="1463" y="882"/>
                  </a:lnTo>
                  <a:lnTo>
                    <a:pt x="1420" y="1020"/>
                  </a:lnTo>
                  <a:lnTo>
                    <a:pt x="1350" y="1147"/>
                  </a:lnTo>
                  <a:lnTo>
                    <a:pt x="1257" y="1258"/>
                  </a:lnTo>
                  <a:lnTo>
                    <a:pt x="1146" y="1351"/>
                  </a:lnTo>
                  <a:lnTo>
                    <a:pt x="1020" y="1421"/>
                  </a:lnTo>
                  <a:lnTo>
                    <a:pt x="882" y="1464"/>
                  </a:lnTo>
                  <a:lnTo>
                    <a:pt x="738" y="1476"/>
                  </a:lnTo>
                  <a:close/>
                </a:path>
              </a:pathLst>
            </a:custGeom>
            <a:solidFill>
              <a:srgbClr val="FFF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6" name="Freeform 44"/>
            <p:cNvSpPr>
              <a:spLocks/>
            </p:cNvSpPr>
            <p:nvPr/>
          </p:nvSpPr>
          <p:spPr bwMode="auto">
            <a:xfrm>
              <a:off x="3654" y="2332"/>
              <a:ext cx="153" cy="154"/>
            </a:xfrm>
            <a:custGeom>
              <a:avLst/>
              <a:gdLst>
                <a:gd name="T0" fmla="*/ 0 w 1230"/>
                <a:gd name="T1" fmla="*/ 0 h 1230"/>
                <a:gd name="T2" fmla="*/ 0 w 1230"/>
                <a:gd name="T3" fmla="*/ 0 h 1230"/>
                <a:gd name="T4" fmla="*/ 0 w 1230"/>
                <a:gd name="T5" fmla="*/ 0 h 1230"/>
                <a:gd name="T6" fmla="*/ 0 w 1230"/>
                <a:gd name="T7" fmla="*/ 0 h 1230"/>
                <a:gd name="T8" fmla="*/ 0 w 1230"/>
                <a:gd name="T9" fmla="*/ 0 h 1230"/>
                <a:gd name="T10" fmla="*/ 0 w 1230"/>
                <a:gd name="T11" fmla="*/ 0 h 1230"/>
                <a:gd name="T12" fmla="*/ 0 w 1230"/>
                <a:gd name="T13" fmla="*/ 0 h 1230"/>
                <a:gd name="T14" fmla="*/ 0 w 1230"/>
                <a:gd name="T15" fmla="*/ 0 h 1230"/>
                <a:gd name="T16" fmla="*/ 0 w 1230"/>
                <a:gd name="T17" fmla="*/ 0 h 1230"/>
                <a:gd name="T18" fmla="*/ 0 w 1230"/>
                <a:gd name="T19" fmla="*/ 0 h 1230"/>
                <a:gd name="T20" fmla="*/ 0 w 1230"/>
                <a:gd name="T21" fmla="*/ 0 h 1230"/>
                <a:gd name="T22" fmla="*/ 0 w 1230"/>
                <a:gd name="T23" fmla="*/ 0 h 1230"/>
                <a:gd name="T24" fmla="*/ 0 w 1230"/>
                <a:gd name="T25" fmla="*/ 0 h 1230"/>
                <a:gd name="T26" fmla="*/ 0 w 1230"/>
                <a:gd name="T27" fmla="*/ 0 h 1230"/>
                <a:gd name="T28" fmla="*/ 0 w 1230"/>
                <a:gd name="T29" fmla="*/ 0 h 1230"/>
                <a:gd name="T30" fmla="*/ 0 w 1230"/>
                <a:gd name="T31" fmla="*/ 0 h 1230"/>
                <a:gd name="T32" fmla="*/ 0 w 1230"/>
                <a:gd name="T33" fmla="*/ 0 h 1230"/>
                <a:gd name="T34" fmla="*/ 0 w 1230"/>
                <a:gd name="T35" fmla="*/ 0 h 1230"/>
                <a:gd name="T36" fmla="*/ 0 w 1230"/>
                <a:gd name="T37" fmla="*/ 0 h 1230"/>
                <a:gd name="T38" fmla="*/ 0 w 1230"/>
                <a:gd name="T39" fmla="*/ 0 h 1230"/>
                <a:gd name="T40" fmla="*/ 0 w 1230"/>
                <a:gd name="T41" fmla="*/ 0 h 1230"/>
                <a:gd name="T42" fmla="*/ 0 w 1230"/>
                <a:gd name="T43" fmla="*/ 0 h 1230"/>
                <a:gd name="T44" fmla="*/ 0 w 1230"/>
                <a:gd name="T45" fmla="*/ 0 h 1230"/>
                <a:gd name="T46" fmla="*/ 0 w 1230"/>
                <a:gd name="T47" fmla="*/ 0 h 1230"/>
                <a:gd name="T48" fmla="*/ 0 w 1230"/>
                <a:gd name="T49" fmla="*/ 0 h 1230"/>
                <a:gd name="T50" fmla="*/ 0 w 1230"/>
                <a:gd name="T51" fmla="*/ 0 h 1230"/>
                <a:gd name="T52" fmla="*/ 0 w 1230"/>
                <a:gd name="T53" fmla="*/ 0 h 1230"/>
                <a:gd name="T54" fmla="*/ 0 w 1230"/>
                <a:gd name="T55" fmla="*/ 0 h 1230"/>
                <a:gd name="T56" fmla="*/ 0 w 1230"/>
                <a:gd name="T57" fmla="*/ 0 h 1230"/>
                <a:gd name="T58" fmla="*/ 0 w 1230"/>
                <a:gd name="T59" fmla="*/ 0 h 1230"/>
                <a:gd name="T60" fmla="*/ 0 w 1230"/>
                <a:gd name="T61" fmla="*/ 0 h 1230"/>
                <a:gd name="T62" fmla="*/ 0 w 1230"/>
                <a:gd name="T63" fmla="*/ 0 h 1230"/>
                <a:gd name="T64" fmla="*/ 0 w 1230"/>
                <a:gd name="T65" fmla="*/ 0 h 1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30" h="1230">
                  <a:moveTo>
                    <a:pt x="616" y="1230"/>
                  </a:moveTo>
                  <a:lnTo>
                    <a:pt x="494" y="1219"/>
                  </a:lnTo>
                  <a:lnTo>
                    <a:pt x="380" y="1184"/>
                  </a:lnTo>
                  <a:lnTo>
                    <a:pt x="275" y="1126"/>
                  </a:lnTo>
                  <a:lnTo>
                    <a:pt x="182" y="1048"/>
                  </a:lnTo>
                  <a:lnTo>
                    <a:pt x="105" y="956"/>
                  </a:lnTo>
                  <a:lnTo>
                    <a:pt x="47" y="850"/>
                  </a:lnTo>
                  <a:lnTo>
                    <a:pt x="11" y="736"/>
                  </a:lnTo>
                  <a:lnTo>
                    <a:pt x="0" y="615"/>
                  </a:lnTo>
                  <a:lnTo>
                    <a:pt x="11" y="494"/>
                  </a:lnTo>
                  <a:lnTo>
                    <a:pt x="47" y="380"/>
                  </a:lnTo>
                  <a:lnTo>
                    <a:pt x="105" y="274"/>
                  </a:lnTo>
                  <a:lnTo>
                    <a:pt x="182" y="181"/>
                  </a:lnTo>
                  <a:lnTo>
                    <a:pt x="275" y="104"/>
                  </a:lnTo>
                  <a:lnTo>
                    <a:pt x="380" y="47"/>
                  </a:lnTo>
                  <a:lnTo>
                    <a:pt x="494" y="10"/>
                  </a:lnTo>
                  <a:lnTo>
                    <a:pt x="616" y="0"/>
                  </a:lnTo>
                  <a:lnTo>
                    <a:pt x="736" y="10"/>
                  </a:lnTo>
                  <a:lnTo>
                    <a:pt x="851" y="47"/>
                  </a:lnTo>
                  <a:lnTo>
                    <a:pt x="956" y="104"/>
                  </a:lnTo>
                  <a:lnTo>
                    <a:pt x="1049" y="181"/>
                  </a:lnTo>
                  <a:lnTo>
                    <a:pt x="1127" y="274"/>
                  </a:lnTo>
                  <a:lnTo>
                    <a:pt x="1184" y="380"/>
                  </a:lnTo>
                  <a:lnTo>
                    <a:pt x="1220" y="494"/>
                  </a:lnTo>
                  <a:lnTo>
                    <a:pt x="1230" y="615"/>
                  </a:lnTo>
                  <a:lnTo>
                    <a:pt x="1220" y="736"/>
                  </a:lnTo>
                  <a:lnTo>
                    <a:pt x="1184" y="850"/>
                  </a:lnTo>
                  <a:lnTo>
                    <a:pt x="1127" y="956"/>
                  </a:lnTo>
                  <a:lnTo>
                    <a:pt x="1049" y="1048"/>
                  </a:lnTo>
                  <a:lnTo>
                    <a:pt x="956" y="1126"/>
                  </a:lnTo>
                  <a:lnTo>
                    <a:pt x="851" y="1184"/>
                  </a:lnTo>
                  <a:lnTo>
                    <a:pt x="736" y="1219"/>
                  </a:lnTo>
                  <a:lnTo>
                    <a:pt x="616" y="1230"/>
                  </a:lnTo>
                  <a:close/>
                </a:path>
              </a:pathLst>
            </a:custGeom>
            <a:solidFill>
              <a:srgbClr val="FFF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7" name="Freeform 45"/>
            <p:cNvSpPr>
              <a:spLocks/>
            </p:cNvSpPr>
            <p:nvPr/>
          </p:nvSpPr>
          <p:spPr bwMode="auto">
            <a:xfrm>
              <a:off x="3669" y="2347"/>
              <a:ext cx="123" cy="123"/>
            </a:xfrm>
            <a:custGeom>
              <a:avLst/>
              <a:gdLst>
                <a:gd name="T0" fmla="*/ 0 w 984"/>
                <a:gd name="T1" fmla="*/ 0 h 984"/>
                <a:gd name="T2" fmla="*/ 0 w 984"/>
                <a:gd name="T3" fmla="*/ 0 h 984"/>
                <a:gd name="T4" fmla="*/ 0 w 984"/>
                <a:gd name="T5" fmla="*/ 0 h 984"/>
                <a:gd name="T6" fmla="*/ 0 w 984"/>
                <a:gd name="T7" fmla="*/ 0 h 984"/>
                <a:gd name="T8" fmla="*/ 0 w 984"/>
                <a:gd name="T9" fmla="*/ 0 h 984"/>
                <a:gd name="T10" fmla="*/ 0 w 984"/>
                <a:gd name="T11" fmla="*/ 0 h 984"/>
                <a:gd name="T12" fmla="*/ 0 w 984"/>
                <a:gd name="T13" fmla="*/ 0 h 984"/>
                <a:gd name="T14" fmla="*/ 0 w 984"/>
                <a:gd name="T15" fmla="*/ 0 h 984"/>
                <a:gd name="T16" fmla="*/ 0 w 984"/>
                <a:gd name="T17" fmla="*/ 0 h 984"/>
                <a:gd name="T18" fmla="*/ 0 w 984"/>
                <a:gd name="T19" fmla="*/ 0 h 984"/>
                <a:gd name="T20" fmla="*/ 0 w 984"/>
                <a:gd name="T21" fmla="*/ 0 h 984"/>
                <a:gd name="T22" fmla="*/ 0 w 984"/>
                <a:gd name="T23" fmla="*/ 0 h 984"/>
                <a:gd name="T24" fmla="*/ 0 w 984"/>
                <a:gd name="T25" fmla="*/ 0 h 984"/>
                <a:gd name="T26" fmla="*/ 0 w 984"/>
                <a:gd name="T27" fmla="*/ 0 h 984"/>
                <a:gd name="T28" fmla="*/ 0 w 984"/>
                <a:gd name="T29" fmla="*/ 0 h 984"/>
                <a:gd name="T30" fmla="*/ 0 w 984"/>
                <a:gd name="T31" fmla="*/ 0 h 984"/>
                <a:gd name="T32" fmla="*/ 0 w 984"/>
                <a:gd name="T33" fmla="*/ 0 h 984"/>
                <a:gd name="T34" fmla="*/ 0 w 984"/>
                <a:gd name="T35" fmla="*/ 0 h 984"/>
                <a:gd name="T36" fmla="*/ 0 w 984"/>
                <a:gd name="T37" fmla="*/ 0 h 984"/>
                <a:gd name="T38" fmla="*/ 0 w 984"/>
                <a:gd name="T39" fmla="*/ 0 h 984"/>
                <a:gd name="T40" fmla="*/ 0 w 984"/>
                <a:gd name="T41" fmla="*/ 0 h 984"/>
                <a:gd name="T42" fmla="*/ 0 w 984"/>
                <a:gd name="T43" fmla="*/ 0 h 984"/>
                <a:gd name="T44" fmla="*/ 0 w 984"/>
                <a:gd name="T45" fmla="*/ 0 h 984"/>
                <a:gd name="T46" fmla="*/ 0 w 984"/>
                <a:gd name="T47" fmla="*/ 0 h 984"/>
                <a:gd name="T48" fmla="*/ 0 w 984"/>
                <a:gd name="T49" fmla="*/ 0 h 984"/>
                <a:gd name="T50" fmla="*/ 0 w 984"/>
                <a:gd name="T51" fmla="*/ 0 h 984"/>
                <a:gd name="T52" fmla="*/ 0 w 984"/>
                <a:gd name="T53" fmla="*/ 0 h 984"/>
                <a:gd name="T54" fmla="*/ 0 w 984"/>
                <a:gd name="T55" fmla="*/ 0 h 984"/>
                <a:gd name="T56" fmla="*/ 0 w 984"/>
                <a:gd name="T57" fmla="*/ 0 h 984"/>
                <a:gd name="T58" fmla="*/ 0 w 984"/>
                <a:gd name="T59" fmla="*/ 0 h 984"/>
                <a:gd name="T60" fmla="*/ 0 w 984"/>
                <a:gd name="T61" fmla="*/ 0 h 984"/>
                <a:gd name="T62" fmla="*/ 0 w 984"/>
                <a:gd name="T63" fmla="*/ 0 h 984"/>
                <a:gd name="T64" fmla="*/ 0 w 984"/>
                <a:gd name="T65" fmla="*/ 0 h 9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84" h="984">
                  <a:moveTo>
                    <a:pt x="492" y="984"/>
                  </a:moveTo>
                  <a:lnTo>
                    <a:pt x="395" y="976"/>
                  </a:lnTo>
                  <a:lnTo>
                    <a:pt x="303" y="947"/>
                  </a:lnTo>
                  <a:lnTo>
                    <a:pt x="219" y="901"/>
                  </a:lnTo>
                  <a:lnTo>
                    <a:pt x="144" y="839"/>
                  </a:lnTo>
                  <a:lnTo>
                    <a:pt x="82" y="764"/>
                  </a:lnTo>
                  <a:lnTo>
                    <a:pt x="36" y="680"/>
                  </a:lnTo>
                  <a:lnTo>
                    <a:pt x="7" y="589"/>
                  </a:lnTo>
                  <a:lnTo>
                    <a:pt x="0" y="492"/>
                  </a:lnTo>
                  <a:lnTo>
                    <a:pt x="7" y="396"/>
                  </a:lnTo>
                  <a:lnTo>
                    <a:pt x="36" y="304"/>
                  </a:lnTo>
                  <a:lnTo>
                    <a:pt x="82" y="219"/>
                  </a:lnTo>
                  <a:lnTo>
                    <a:pt x="144" y="145"/>
                  </a:lnTo>
                  <a:lnTo>
                    <a:pt x="219" y="83"/>
                  </a:lnTo>
                  <a:lnTo>
                    <a:pt x="303" y="37"/>
                  </a:lnTo>
                  <a:lnTo>
                    <a:pt x="395" y="8"/>
                  </a:lnTo>
                  <a:lnTo>
                    <a:pt x="492" y="0"/>
                  </a:lnTo>
                  <a:lnTo>
                    <a:pt x="588" y="8"/>
                  </a:lnTo>
                  <a:lnTo>
                    <a:pt x="679" y="37"/>
                  </a:lnTo>
                  <a:lnTo>
                    <a:pt x="764" y="83"/>
                  </a:lnTo>
                  <a:lnTo>
                    <a:pt x="838" y="145"/>
                  </a:lnTo>
                  <a:lnTo>
                    <a:pt x="900" y="219"/>
                  </a:lnTo>
                  <a:lnTo>
                    <a:pt x="946" y="304"/>
                  </a:lnTo>
                  <a:lnTo>
                    <a:pt x="975" y="396"/>
                  </a:lnTo>
                  <a:lnTo>
                    <a:pt x="984" y="492"/>
                  </a:lnTo>
                  <a:lnTo>
                    <a:pt x="975" y="589"/>
                  </a:lnTo>
                  <a:lnTo>
                    <a:pt x="946" y="680"/>
                  </a:lnTo>
                  <a:lnTo>
                    <a:pt x="900" y="764"/>
                  </a:lnTo>
                  <a:lnTo>
                    <a:pt x="838" y="839"/>
                  </a:lnTo>
                  <a:lnTo>
                    <a:pt x="764" y="901"/>
                  </a:lnTo>
                  <a:lnTo>
                    <a:pt x="679" y="947"/>
                  </a:lnTo>
                  <a:lnTo>
                    <a:pt x="588" y="976"/>
                  </a:lnTo>
                  <a:lnTo>
                    <a:pt x="492" y="984"/>
                  </a:lnTo>
                  <a:close/>
                </a:path>
              </a:pathLst>
            </a:custGeom>
            <a:solidFill>
              <a:srgbClr val="FFF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8" name="Freeform 46"/>
            <p:cNvSpPr>
              <a:spLocks/>
            </p:cNvSpPr>
            <p:nvPr/>
          </p:nvSpPr>
          <p:spPr bwMode="auto">
            <a:xfrm>
              <a:off x="3684" y="2363"/>
              <a:ext cx="93" cy="92"/>
            </a:xfrm>
            <a:custGeom>
              <a:avLst/>
              <a:gdLst>
                <a:gd name="T0" fmla="*/ 0 w 739"/>
                <a:gd name="T1" fmla="*/ 0 h 739"/>
                <a:gd name="T2" fmla="*/ 0 w 739"/>
                <a:gd name="T3" fmla="*/ 0 h 739"/>
                <a:gd name="T4" fmla="*/ 0 w 739"/>
                <a:gd name="T5" fmla="*/ 0 h 739"/>
                <a:gd name="T6" fmla="*/ 0 w 739"/>
                <a:gd name="T7" fmla="*/ 0 h 739"/>
                <a:gd name="T8" fmla="*/ 0 w 739"/>
                <a:gd name="T9" fmla="*/ 0 h 739"/>
                <a:gd name="T10" fmla="*/ 0 w 739"/>
                <a:gd name="T11" fmla="*/ 0 h 739"/>
                <a:gd name="T12" fmla="*/ 0 w 739"/>
                <a:gd name="T13" fmla="*/ 0 h 739"/>
                <a:gd name="T14" fmla="*/ 0 w 739"/>
                <a:gd name="T15" fmla="*/ 0 h 739"/>
                <a:gd name="T16" fmla="*/ 0 w 739"/>
                <a:gd name="T17" fmla="*/ 0 h 739"/>
                <a:gd name="T18" fmla="*/ 0 w 739"/>
                <a:gd name="T19" fmla="*/ 0 h 739"/>
                <a:gd name="T20" fmla="*/ 0 w 739"/>
                <a:gd name="T21" fmla="*/ 0 h 739"/>
                <a:gd name="T22" fmla="*/ 0 w 739"/>
                <a:gd name="T23" fmla="*/ 0 h 739"/>
                <a:gd name="T24" fmla="*/ 0 w 739"/>
                <a:gd name="T25" fmla="*/ 0 h 739"/>
                <a:gd name="T26" fmla="*/ 0 w 739"/>
                <a:gd name="T27" fmla="*/ 0 h 739"/>
                <a:gd name="T28" fmla="*/ 0 w 739"/>
                <a:gd name="T29" fmla="*/ 0 h 739"/>
                <a:gd name="T30" fmla="*/ 0 w 739"/>
                <a:gd name="T31" fmla="*/ 0 h 739"/>
                <a:gd name="T32" fmla="*/ 0 w 739"/>
                <a:gd name="T33" fmla="*/ 0 h 739"/>
                <a:gd name="T34" fmla="*/ 0 w 739"/>
                <a:gd name="T35" fmla="*/ 0 h 739"/>
                <a:gd name="T36" fmla="*/ 0 w 739"/>
                <a:gd name="T37" fmla="*/ 0 h 739"/>
                <a:gd name="T38" fmla="*/ 0 w 739"/>
                <a:gd name="T39" fmla="*/ 0 h 739"/>
                <a:gd name="T40" fmla="*/ 0 w 739"/>
                <a:gd name="T41" fmla="*/ 0 h 739"/>
                <a:gd name="T42" fmla="*/ 0 w 739"/>
                <a:gd name="T43" fmla="*/ 0 h 739"/>
                <a:gd name="T44" fmla="*/ 0 w 739"/>
                <a:gd name="T45" fmla="*/ 0 h 739"/>
                <a:gd name="T46" fmla="*/ 0 w 739"/>
                <a:gd name="T47" fmla="*/ 0 h 739"/>
                <a:gd name="T48" fmla="*/ 0 w 739"/>
                <a:gd name="T49" fmla="*/ 0 h 739"/>
                <a:gd name="T50" fmla="*/ 0 w 739"/>
                <a:gd name="T51" fmla="*/ 0 h 739"/>
                <a:gd name="T52" fmla="*/ 0 w 739"/>
                <a:gd name="T53" fmla="*/ 0 h 739"/>
                <a:gd name="T54" fmla="*/ 0 w 739"/>
                <a:gd name="T55" fmla="*/ 0 h 739"/>
                <a:gd name="T56" fmla="*/ 0 w 739"/>
                <a:gd name="T57" fmla="*/ 0 h 739"/>
                <a:gd name="T58" fmla="*/ 0 w 739"/>
                <a:gd name="T59" fmla="*/ 0 h 739"/>
                <a:gd name="T60" fmla="*/ 0 w 739"/>
                <a:gd name="T61" fmla="*/ 0 h 739"/>
                <a:gd name="T62" fmla="*/ 0 w 739"/>
                <a:gd name="T63" fmla="*/ 0 h 739"/>
                <a:gd name="T64" fmla="*/ 0 w 739"/>
                <a:gd name="T65" fmla="*/ 0 h 7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9" h="739">
                  <a:moveTo>
                    <a:pt x="370" y="739"/>
                  </a:moveTo>
                  <a:lnTo>
                    <a:pt x="297" y="733"/>
                  </a:lnTo>
                  <a:lnTo>
                    <a:pt x="229" y="712"/>
                  </a:lnTo>
                  <a:lnTo>
                    <a:pt x="165" y="676"/>
                  </a:lnTo>
                  <a:lnTo>
                    <a:pt x="109" y="630"/>
                  </a:lnTo>
                  <a:lnTo>
                    <a:pt x="63" y="575"/>
                  </a:lnTo>
                  <a:lnTo>
                    <a:pt x="28" y="511"/>
                  </a:lnTo>
                  <a:lnTo>
                    <a:pt x="7" y="443"/>
                  </a:lnTo>
                  <a:lnTo>
                    <a:pt x="0" y="370"/>
                  </a:lnTo>
                  <a:lnTo>
                    <a:pt x="7" y="298"/>
                  </a:lnTo>
                  <a:lnTo>
                    <a:pt x="28" y="228"/>
                  </a:lnTo>
                  <a:lnTo>
                    <a:pt x="63" y="166"/>
                  </a:lnTo>
                  <a:lnTo>
                    <a:pt x="109" y="109"/>
                  </a:lnTo>
                  <a:lnTo>
                    <a:pt x="165" y="63"/>
                  </a:lnTo>
                  <a:lnTo>
                    <a:pt x="229" y="29"/>
                  </a:lnTo>
                  <a:lnTo>
                    <a:pt x="297" y="7"/>
                  </a:lnTo>
                  <a:lnTo>
                    <a:pt x="370" y="0"/>
                  </a:lnTo>
                  <a:lnTo>
                    <a:pt x="442" y="7"/>
                  </a:lnTo>
                  <a:lnTo>
                    <a:pt x="511" y="29"/>
                  </a:lnTo>
                  <a:lnTo>
                    <a:pt x="574" y="63"/>
                  </a:lnTo>
                  <a:lnTo>
                    <a:pt x="630" y="109"/>
                  </a:lnTo>
                  <a:lnTo>
                    <a:pt x="677" y="166"/>
                  </a:lnTo>
                  <a:lnTo>
                    <a:pt x="711" y="228"/>
                  </a:lnTo>
                  <a:lnTo>
                    <a:pt x="733" y="298"/>
                  </a:lnTo>
                  <a:lnTo>
                    <a:pt x="739" y="370"/>
                  </a:lnTo>
                  <a:lnTo>
                    <a:pt x="733" y="443"/>
                  </a:lnTo>
                  <a:lnTo>
                    <a:pt x="711" y="511"/>
                  </a:lnTo>
                  <a:lnTo>
                    <a:pt x="677" y="575"/>
                  </a:lnTo>
                  <a:lnTo>
                    <a:pt x="630" y="630"/>
                  </a:lnTo>
                  <a:lnTo>
                    <a:pt x="574" y="676"/>
                  </a:lnTo>
                  <a:lnTo>
                    <a:pt x="511" y="712"/>
                  </a:lnTo>
                  <a:lnTo>
                    <a:pt x="442" y="733"/>
                  </a:lnTo>
                  <a:lnTo>
                    <a:pt x="370" y="739"/>
                  </a:lnTo>
                  <a:close/>
                </a:path>
              </a:pathLst>
            </a:custGeom>
            <a:solidFill>
              <a:srgbClr val="FFF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9" name="Freeform 47"/>
            <p:cNvSpPr>
              <a:spLocks/>
            </p:cNvSpPr>
            <p:nvPr/>
          </p:nvSpPr>
          <p:spPr bwMode="auto">
            <a:xfrm>
              <a:off x="3700" y="2378"/>
              <a:ext cx="61" cy="62"/>
            </a:xfrm>
            <a:custGeom>
              <a:avLst/>
              <a:gdLst>
                <a:gd name="T0" fmla="*/ 0 w 493"/>
                <a:gd name="T1" fmla="*/ 0 h 493"/>
                <a:gd name="T2" fmla="*/ 0 w 493"/>
                <a:gd name="T3" fmla="*/ 0 h 493"/>
                <a:gd name="T4" fmla="*/ 0 w 493"/>
                <a:gd name="T5" fmla="*/ 0 h 493"/>
                <a:gd name="T6" fmla="*/ 0 w 493"/>
                <a:gd name="T7" fmla="*/ 0 h 493"/>
                <a:gd name="T8" fmla="*/ 0 w 493"/>
                <a:gd name="T9" fmla="*/ 0 h 493"/>
                <a:gd name="T10" fmla="*/ 0 w 493"/>
                <a:gd name="T11" fmla="*/ 0 h 493"/>
                <a:gd name="T12" fmla="*/ 0 w 493"/>
                <a:gd name="T13" fmla="*/ 0 h 493"/>
                <a:gd name="T14" fmla="*/ 0 w 493"/>
                <a:gd name="T15" fmla="*/ 0 h 493"/>
                <a:gd name="T16" fmla="*/ 0 w 493"/>
                <a:gd name="T17" fmla="*/ 0 h 493"/>
                <a:gd name="T18" fmla="*/ 0 w 493"/>
                <a:gd name="T19" fmla="*/ 0 h 493"/>
                <a:gd name="T20" fmla="*/ 0 w 493"/>
                <a:gd name="T21" fmla="*/ 0 h 493"/>
                <a:gd name="T22" fmla="*/ 0 w 493"/>
                <a:gd name="T23" fmla="*/ 0 h 493"/>
                <a:gd name="T24" fmla="*/ 0 w 493"/>
                <a:gd name="T25" fmla="*/ 0 h 493"/>
                <a:gd name="T26" fmla="*/ 0 w 493"/>
                <a:gd name="T27" fmla="*/ 0 h 493"/>
                <a:gd name="T28" fmla="*/ 0 w 493"/>
                <a:gd name="T29" fmla="*/ 0 h 493"/>
                <a:gd name="T30" fmla="*/ 0 w 493"/>
                <a:gd name="T31" fmla="*/ 0 h 493"/>
                <a:gd name="T32" fmla="*/ 0 w 493"/>
                <a:gd name="T33" fmla="*/ 0 h 493"/>
                <a:gd name="T34" fmla="*/ 0 w 493"/>
                <a:gd name="T35" fmla="*/ 0 h 493"/>
                <a:gd name="T36" fmla="*/ 0 w 493"/>
                <a:gd name="T37" fmla="*/ 0 h 493"/>
                <a:gd name="T38" fmla="*/ 0 w 493"/>
                <a:gd name="T39" fmla="*/ 0 h 493"/>
                <a:gd name="T40" fmla="*/ 0 w 493"/>
                <a:gd name="T41" fmla="*/ 0 h 493"/>
                <a:gd name="T42" fmla="*/ 0 w 493"/>
                <a:gd name="T43" fmla="*/ 0 h 493"/>
                <a:gd name="T44" fmla="*/ 0 w 493"/>
                <a:gd name="T45" fmla="*/ 0 h 493"/>
                <a:gd name="T46" fmla="*/ 0 w 493"/>
                <a:gd name="T47" fmla="*/ 0 h 493"/>
                <a:gd name="T48" fmla="*/ 0 w 493"/>
                <a:gd name="T49" fmla="*/ 0 h 493"/>
                <a:gd name="T50" fmla="*/ 0 w 493"/>
                <a:gd name="T51" fmla="*/ 0 h 493"/>
                <a:gd name="T52" fmla="*/ 0 w 493"/>
                <a:gd name="T53" fmla="*/ 0 h 493"/>
                <a:gd name="T54" fmla="*/ 0 w 493"/>
                <a:gd name="T55" fmla="*/ 0 h 493"/>
                <a:gd name="T56" fmla="*/ 0 w 493"/>
                <a:gd name="T57" fmla="*/ 0 h 493"/>
                <a:gd name="T58" fmla="*/ 0 w 493"/>
                <a:gd name="T59" fmla="*/ 0 h 493"/>
                <a:gd name="T60" fmla="*/ 0 w 493"/>
                <a:gd name="T61" fmla="*/ 0 h 493"/>
                <a:gd name="T62" fmla="*/ 0 w 493"/>
                <a:gd name="T63" fmla="*/ 0 h 493"/>
                <a:gd name="T64" fmla="*/ 0 w 493"/>
                <a:gd name="T65" fmla="*/ 0 h 4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3" h="493">
                  <a:moveTo>
                    <a:pt x="247" y="493"/>
                  </a:moveTo>
                  <a:lnTo>
                    <a:pt x="198" y="488"/>
                  </a:lnTo>
                  <a:lnTo>
                    <a:pt x="152" y="474"/>
                  </a:lnTo>
                  <a:lnTo>
                    <a:pt x="110" y="451"/>
                  </a:lnTo>
                  <a:lnTo>
                    <a:pt x="72" y="420"/>
                  </a:lnTo>
                  <a:lnTo>
                    <a:pt x="42" y="383"/>
                  </a:lnTo>
                  <a:lnTo>
                    <a:pt x="18" y="341"/>
                  </a:lnTo>
                  <a:lnTo>
                    <a:pt x="4" y="294"/>
                  </a:lnTo>
                  <a:lnTo>
                    <a:pt x="0" y="246"/>
                  </a:lnTo>
                  <a:lnTo>
                    <a:pt x="4" y="197"/>
                  </a:lnTo>
                  <a:lnTo>
                    <a:pt x="18" y="152"/>
                  </a:lnTo>
                  <a:lnTo>
                    <a:pt x="42" y="109"/>
                  </a:lnTo>
                  <a:lnTo>
                    <a:pt x="72" y="73"/>
                  </a:lnTo>
                  <a:lnTo>
                    <a:pt x="110" y="42"/>
                  </a:lnTo>
                  <a:lnTo>
                    <a:pt x="152" y="18"/>
                  </a:lnTo>
                  <a:lnTo>
                    <a:pt x="198" y="4"/>
                  </a:lnTo>
                  <a:lnTo>
                    <a:pt x="247" y="0"/>
                  </a:lnTo>
                  <a:lnTo>
                    <a:pt x="295" y="4"/>
                  </a:lnTo>
                  <a:lnTo>
                    <a:pt x="341" y="18"/>
                  </a:lnTo>
                  <a:lnTo>
                    <a:pt x="383" y="42"/>
                  </a:lnTo>
                  <a:lnTo>
                    <a:pt x="420" y="73"/>
                  </a:lnTo>
                  <a:lnTo>
                    <a:pt x="451" y="109"/>
                  </a:lnTo>
                  <a:lnTo>
                    <a:pt x="474" y="152"/>
                  </a:lnTo>
                  <a:lnTo>
                    <a:pt x="488" y="197"/>
                  </a:lnTo>
                  <a:lnTo>
                    <a:pt x="493" y="246"/>
                  </a:lnTo>
                  <a:lnTo>
                    <a:pt x="488" y="294"/>
                  </a:lnTo>
                  <a:lnTo>
                    <a:pt x="474" y="341"/>
                  </a:lnTo>
                  <a:lnTo>
                    <a:pt x="451" y="383"/>
                  </a:lnTo>
                  <a:lnTo>
                    <a:pt x="420" y="420"/>
                  </a:lnTo>
                  <a:lnTo>
                    <a:pt x="383" y="451"/>
                  </a:lnTo>
                  <a:lnTo>
                    <a:pt x="341" y="474"/>
                  </a:lnTo>
                  <a:lnTo>
                    <a:pt x="295" y="488"/>
                  </a:lnTo>
                  <a:lnTo>
                    <a:pt x="247" y="493"/>
                  </a:lnTo>
                  <a:close/>
                </a:path>
              </a:pathLst>
            </a:custGeom>
            <a:solidFill>
              <a:srgbClr val="FFF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30" name="Freeform 48"/>
            <p:cNvSpPr>
              <a:spLocks/>
            </p:cNvSpPr>
            <p:nvPr/>
          </p:nvSpPr>
          <p:spPr bwMode="auto">
            <a:xfrm>
              <a:off x="3715" y="2394"/>
              <a:ext cx="31" cy="30"/>
            </a:xfrm>
            <a:custGeom>
              <a:avLst/>
              <a:gdLst>
                <a:gd name="T0" fmla="*/ 0 w 247"/>
                <a:gd name="T1" fmla="*/ 0 h 247"/>
                <a:gd name="T2" fmla="*/ 0 w 247"/>
                <a:gd name="T3" fmla="*/ 0 h 247"/>
                <a:gd name="T4" fmla="*/ 0 w 247"/>
                <a:gd name="T5" fmla="*/ 0 h 247"/>
                <a:gd name="T6" fmla="*/ 0 w 247"/>
                <a:gd name="T7" fmla="*/ 0 h 247"/>
                <a:gd name="T8" fmla="*/ 0 w 247"/>
                <a:gd name="T9" fmla="*/ 0 h 247"/>
                <a:gd name="T10" fmla="*/ 0 w 247"/>
                <a:gd name="T11" fmla="*/ 0 h 247"/>
                <a:gd name="T12" fmla="*/ 0 w 247"/>
                <a:gd name="T13" fmla="*/ 0 h 247"/>
                <a:gd name="T14" fmla="*/ 0 w 247"/>
                <a:gd name="T15" fmla="*/ 0 h 247"/>
                <a:gd name="T16" fmla="*/ 0 w 247"/>
                <a:gd name="T17" fmla="*/ 0 h 247"/>
                <a:gd name="T18" fmla="*/ 0 w 247"/>
                <a:gd name="T19" fmla="*/ 0 h 247"/>
                <a:gd name="T20" fmla="*/ 0 w 247"/>
                <a:gd name="T21" fmla="*/ 0 h 247"/>
                <a:gd name="T22" fmla="*/ 0 w 247"/>
                <a:gd name="T23" fmla="*/ 0 h 247"/>
                <a:gd name="T24" fmla="*/ 0 w 247"/>
                <a:gd name="T25" fmla="*/ 0 h 247"/>
                <a:gd name="T26" fmla="*/ 0 w 247"/>
                <a:gd name="T27" fmla="*/ 0 h 247"/>
                <a:gd name="T28" fmla="*/ 0 w 247"/>
                <a:gd name="T29" fmla="*/ 0 h 247"/>
                <a:gd name="T30" fmla="*/ 0 w 247"/>
                <a:gd name="T31" fmla="*/ 0 h 247"/>
                <a:gd name="T32" fmla="*/ 0 w 247"/>
                <a:gd name="T33" fmla="*/ 0 h 2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7" h="247">
                  <a:moveTo>
                    <a:pt x="124" y="247"/>
                  </a:moveTo>
                  <a:lnTo>
                    <a:pt x="76" y="238"/>
                  </a:lnTo>
                  <a:lnTo>
                    <a:pt x="37" y="211"/>
                  </a:lnTo>
                  <a:lnTo>
                    <a:pt x="9" y="171"/>
                  </a:lnTo>
                  <a:lnTo>
                    <a:pt x="0" y="124"/>
                  </a:lnTo>
                  <a:lnTo>
                    <a:pt x="9" y="76"/>
                  </a:lnTo>
                  <a:lnTo>
                    <a:pt x="37" y="37"/>
                  </a:lnTo>
                  <a:lnTo>
                    <a:pt x="76" y="10"/>
                  </a:lnTo>
                  <a:lnTo>
                    <a:pt x="124" y="0"/>
                  </a:lnTo>
                  <a:lnTo>
                    <a:pt x="171" y="10"/>
                  </a:lnTo>
                  <a:lnTo>
                    <a:pt x="211" y="37"/>
                  </a:lnTo>
                  <a:lnTo>
                    <a:pt x="237" y="76"/>
                  </a:lnTo>
                  <a:lnTo>
                    <a:pt x="247" y="124"/>
                  </a:lnTo>
                  <a:lnTo>
                    <a:pt x="237" y="171"/>
                  </a:lnTo>
                  <a:lnTo>
                    <a:pt x="211" y="211"/>
                  </a:lnTo>
                  <a:lnTo>
                    <a:pt x="171" y="238"/>
                  </a:lnTo>
                  <a:lnTo>
                    <a:pt x="124" y="247"/>
                  </a:ln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31" name="Freeform 49"/>
            <p:cNvSpPr>
              <a:spLocks/>
            </p:cNvSpPr>
            <p:nvPr/>
          </p:nvSpPr>
          <p:spPr bwMode="auto">
            <a:xfrm>
              <a:off x="3493" y="2020"/>
              <a:ext cx="533" cy="754"/>
            </a:xfrm>
            <a:custGeom>
              <a:avLst/>
              <a:gdLst>
                <a:gd name="T0" fmla="*/ 0 w 4266"/>
                <a:gd name="T1" fmla="*/ 0 h 6037"/>
                <a:gd name="T2" fmla="*/ 0 w 4266"/>
                <a:gd name="T3" fmla="*/ 0 h 6037"/>
                <a:gd name="T4" fmla="*/ 0 w 4266"/>
                <a:gd name="T5" fmla="*/ 0 h 6037"/>
                <a:gd name="T6" fmla="*/ 0 w 4266"/>
                <a:gd name="T7" fmla="*/ 0 h 6037"/>
                <a:gd name="T8" fmla="*/ 0 w 4266"/>
                <a:gd name="T9" fmla="*/ 0 h 6037"/>
                <a:gd name="T10" fmla="*/ 0 w 4266"/>
                <a:gd name="T11" fmla="*/ 0 h 6037"/>
                <a:gd name="T12" fmla="*/ 0 w 4266"/>
                <a:gd name="T13" fmla="*/ 0 h 6037"/>
                <a:gd name="T14" fmla="*/ 0 w 4266"/>
                <a:gd name="T15" fmla="*/ 0 h 6037"/>
                <a:gd name="T16" fmla="*/ 0 w 4266"/>
                <a:gd name="T17" fmla="*/ 0 h 6037"/>
                <a:gd name="T18" fmla="*/ 0 w 4266"/>
                <a:gd name="T19" fmla="*/ 0 h 6037"/>
                <a:gd name="T20" fmla="*/ 0 w 4266"/>
                <a:gd name="T21" fmla="*/ 0 h 6037"/>
                <a:gd name="T22" fmla="*/ 0 w 4266"/>
                <a:gd name="T23" fmla="*/ 0 h 6037"/>
                <a:gd name="T24" fmla="*/ 0 w 4266"/>
                <a:gd name="T25" fmla="*/ 0 h 6037"/>
                <a:gd name="T26" fmla="*/ 0 w 4266"/>
                <a:gd name="T27" fmla="*/ 0 h 6037"/>
                <a:gd name="T28" fmla="*/ 0 w 4266"/>
                <a:gd name="T29" fmla="*/ 0 h 6037"/>
                <a:gd name="T30" fmla="*/ 0 w 4266"/>
                <a:gd name="T31" fmla="*/ 0 h 6037"/>
                <a:gd name="T32" fmla="*/ 0 w 4266"/>
                <a:gd name="T33" fmla="*/ 0 h 6037"/>
                <a:gd name="T34" fmla="*/ 0 w 4266"/>
                <a:gd name="T35" fmla="*/ 0 h 6037"/>
                <a:gd name="T36" fmla="*/ 0 w 4266"/>
                <a:gd name="T37" fmla="*/ 0 h 6037"/>
                <a:gd name="T38" fmla="*/ 0 w 4266"/>
                <a:gd name="T39" fmla="*/ 0 h 6037"/>
                <a:gd name="T40" fmla="*/ 0 w 4266"/>
                <a:gd name="T41" fmla="*/ 0 h 6037"/>
                <a:gd name="T42" fmla="*/ 0 w 4266"/>
                <a:gd name="T43" fmla="*/ 0 h 6037"/>
                <a:gd name="T44" fmla="*/ 0 w 4266"/>
                <a:gd name="T45" fmla="*/ 0 h 6037"/>
                <a:gd name="T46" fmla="*/ 0 w 4266"/>
                <a:gd name="T47" fmla="*/ 0 h 6037"/>
                <a:gd name="T48" fmla="*/ 0 w 4266"/>
                <a:gd name="T49" fmla="*/ 0 h 6037"/>
                <a:gd name="T50" fmla="*/ 0 w 4266"/>
                <a:gd name="T51" fmla="*/ 0 h 6037"/>
                <a:gd name="T52" fmla="*/ 0 w 4266"/>
                <a:gd name="T53" fmla="*/ 0 h 6037"/>
                <a:gd name="T54" fmla="*/ 0 w 4266"/>
                <a:gd name="T55" fmla="*/ 0 h 6037"/>
                <a:gd name="T56" fmla="*/ 0 w 4266"/>
                <a:gd name="T57" fmla="*/ 0 h 6037"/>
                <a:gd name="T58" fmla="*/ 0 w 4266"/>
                <a:gd name="T59" fmla="*/ 0 h 6037"/>
                <a:gd name="T60" fmla="*/ 0 w 4266"/>
                <a:gd name="T61" fmla="*/ 0 h 6037"/>
                <a:gd name="T62" fmla="*/ 0 w 4266"/>
                <a:gd name="T63" fmla="*/ 0 h 60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266" h="6037">
                  <a:moveTo>
                    <a:pt x="3002" y="0"/>
                  </a:moveTo>
                  <a:lnTo>
                    <a:pt x="2713" y="13"/>
                  </a:lnTo>
                  <a:lnTo>
                    <a:pt x="2428" y="54"/>
                  </a:lnTo>
                  <a:lnTo>
                    <a:pt x="2149" y="120"/>
                  </a:lnTo>
                  <a:lnTo>
                    <a:pt x="1878" y="214"/>
                  </a:lnTo>
                  <a:lnTo>
                    <a:pt x="1614" y="335"/>
                  </a:lnTo>
                  <a:lnTo>
                    <a:pt x="1360" y="484"/>
                  </a:lnTo>
                  <a:lnTo>
                    <a:pt x="1119" y="662"/>
                  </a:lnTo>
                  <a:lnTo>
                    <a:pt x="890" y="868"/>
                  </a:lnTo>
                  <a:lnTo>
                    <a:pt x="682" y="1100"/>
                  </a:lnTo>
                  <a:lnTo>
                    <a:pt x="501" y="1346"/>
                  </a:lnTo>
                  <a:lnTo>
                    <a:pt x="348" y="1604"/>
                  </a:lnTo>
                  <a:lnTo>
                    <a:pt x="223" y="1875"/>
                  </a:lnTo>
                  <a:lnTo>
                    <a:pt x="126" y="2153"/>
                  </a:lnTo>
                  <a:lnTo>
                    <a:pt x="56" y="2438"/>
                  </a:lnTo>
                  <a:lnTo>
                    <a:pt x="14" y="2727"/>
                  </a:lnTo>
                  <a:lnTo>
                    <a:pt x="0" y="3019"/>
                  </a:lnTo>
                  <a:lnTo>
                    <a:pt x="14" y="3310"/>
                  </a:lnTo>
                  <a:lnTo>
                    <a:pt x="56" y="3599"/>
                  </a:lnTo>
                  <a:lnTo>
                    <a:pt x="126" y="3885"/>
                  </a:lnTo>
                  <a:lnTo>
                    <a:pt x="223" y="4163"/>
                  </a:lnTo>
                  <a:lnTo>
                    <a:pt x="348" y="4433"/>
                  </a:lnTo>
                  <a:lnTo>
                    <a:pt x="501" y="4691"/>
                  </a:lnTo>
                  <a:lnTo>
                    <a:pt x="682" y="4937"/>
                  </a:lnTo>
                  <a:lnTo>
                    <a:pt x="890" y="5168"/>
                  </a:lnTo>
                  <a:lnTo>
                    <a:pt x="1120" y="5375"/>
                  </a:lnTo>
                  <a:lnTo>
                    <a:pt x="1362" y="5553"/>
                  </a:lnTo>
                  <a:lnTo>
                    <a:pt x="1615" y="5703"/>
                  </a:lnTo>
                  <a:lnTo>
                    <a:pt x="1879" y="5823"/>
                  </a:lnTo>
                  <a:lnTo>
                    <a:pt x="2151" y="5917"/>
                  </a:lnTo>
                  <a:lnTo>
                    <a:pt x="2432" y="5985"/>
                  </a:lnTo>
                  <a:lnTo>
                    <a:pt x="2716" y="6024"/>
                  </a:lnTo>
                  <a:lnTo>
                    <a:pt x="3005" y="6037"/>
                  </a:lnTo>
                  <a:lnTo>
                    <a:pt x="3076" y="6025"/>
                  </a:lnTo>
                  <a:lnTo>
                    <a:pt x="3159" y="5988"/>
                  </a:lnTo>
                  <a:lnTo>
                    <a:pt x="3249" y="5926"/>
                  </a:lnTo>
                  <a:lnTo>
                    <a:pt x="3347" y="5840"/>
                  </a:lnTo>
                  <a:lnTo>
                    <a:pt x="3451" y="5731"/>
                  </a:lnTo>
                  <a:lnTo>
                    <a:pt x="3556" y="5597"/>
                  </a:lnTo>
                  <a:lnTo>
                    <a:pt x="3662" y="5441"/>
                  </a:lnTo>
                  <a:lnTo>
                    <a:pt x="3766" y="5260"/>
                  </a:lnTo>
                  <a:lnTo>
                    <a:pt x="3865" y="5058"/>
                  </a:lnTo>
                  <a:lnTo>
                    <a:pt x="3959" y="4832"/>
                  </a:lnTo>
                  <a:lnTo>
                    <a:pt x="4044" y="4583"/>
                  </a:lnTo>
                  <a:lnTo>
                    <a:pt x="4119" y="4314"/>
                  </a:lnTo>
                  <a:lnTo>
                    <a:pt x="4180" y="4022"/>
                  </a:lnTo>
                  <a:lnTo>
                    <a:pt x="4227" y="3708"/>
                  </a:lnTo>
                  <a:lnTo>
                    <a:pt x="4257" y="3374"/>
                  </a:lnTo>
                  <a:lnTo>
                    <a:pt x="4266" y="3019"/>
                  </a:lnTo>
                  <a:lnTo>
                    <a:pt x="4257" y="2661"/>
                  </a:lnTo>
                  <a:lnTo>
                    <a:pt x="4227" y="2326"/>
                  </a:lnTo>
                  <a:lnTo>
                    <a:pt x="4179" y="2012"/>
                  </a:lnTo>
                  <a:lnTo>
                    <a:pt x="4118" y="1720"/>
                  </a:lnTo>
                  <a:lnTo>
                    <a:pt x="4043" y="1450"/>
                  </a:lnTo>
                  <a:lnTo>
                    <a:pt x="3958" y="1202"/>
                  </a:lnTo>
                  <a:lnTo>
                    <a:pt x="3864" y="976"/>
                  </a:lnTo>
                  <a:lnTo>
                    <a:pt x="3763" y="773"/>
                  </a:lnTo>
                  <a:lnTo>
                    <a:pt x="3660" y="595"/>
                  </a:lnTo>
                  <a:lnTo>
                    <a:pt x="3554" y="438"/>
                  </a:lnTo>
                  <a:lnTo>
                    <a:pt x="3448" y="305"/>
                  </a:lnTo>
                  <a:lnTo>
                    <a:pt x="3344" y="195"/>
                  </a:lnTo>
                  <a:lnTo>
                    <a:pt x="3246" y="110"/>
                  </a:lnTo>
                  <a:lnTo>
                    <a:pt x="3154" y="49"/>
                  </a:lnTo>
                  <a:lnTo>
                    <a:pt x="3073" y="12"/>
                  </a:lnTo>
                  <a:lnTo>
                    <a:pt x="3002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6658" name="Group 50"/>
          <p:cNvGrpSpPr>
            <a:grpSpLocks/>
          </p:cNvGrpSpPr>
          <p:nvPr/>
        </p:nvGrpSpPr>
        <p:grpSpPr bwMode="auto">
          <a:xfrm>
            <a:off x="5232401" y="989014"/>
            <a:ext cx="5040313" cy="917575"/>
            <a:chOff x="2336" y="623"/>
            <a:chExt cx="3175" cy="578"/>
          </a:xfrm>
        </p:grpSpPr>
        <p:sp>
          <p:nvSpPr>
            <p:cNvPr id="3084" name="Text Box 51"/>
            <p:cNvSpPr txBox="1">
              <a:spLocks noChangeArrowheads="1"/>
            </p:cNvSpPr>
            <p:nvPr/>
          </p:nvSpPr>
          <p:spPr bwMode="auto">
            <a:xfrm>
              <a:off x="3107" y="754"/>
              <a:ext cx="2404" cy="28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>
                  <a:ea typeface="ＭＳ Ｐゴシック" pitchFamily="34" charset="-128"/>
                </a:rPr>
                <a:t>1)  The atmosphere</a:t>
              </a:r>
            </a:p>
          </p:txBody>
        </p:sp>
        <p:sp>
          <p:nvSpPr>
            <p:cNvPr id="3085" name="AutoShape 52"/>
            <p:cNvSpPr>
              <a:spLocks noChangeArrowheads="1"/>
            </p:cNvSpPr>
            <p:nvPr/>
          </p:nvSpPr>
          <p:spPr bwMode="auto">
            <a:xfrm rot="21206238">
              <a:off x="2336" y="623"/>
              <a:ext cx="862" cy="578"/>
            </a:xfrm>
            <a:prstGeom prst="leftArrow">
              <a:avLst>
                <a:gd name="adj1" fmla="val 50000"/>
                <a:gd name="adj2" fmla="val 95354"/>
              </a:avLst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endParaRPr lang="en-US" altLang="en-US">
                <a:ea typeface="ＭＳ Ｐゴシック" pitchFamily="34" charset="-128"/>
              </a:endParaRPr>
            </a:p>
          </p:txBody>
        </p:sp>
      </p:grpSp>
      <p:grpSp>
        <p:nvGrpSpPr>
          <p:cNvPr id="196661" name="Group 53"/>
          <p:cNvGrpSpPr>
            <a:grpSpLocks/>
          </p:cNvGrpSpPr>
          <p:nvPr/>
        </p:nvGrpSpPr>
        <p:grpSpPr bwMode="auto">
          <a:xfrm>
            <a:off x="5695951" y="2844801"/>
            <a:ext cx="4752975" cy="1141413"/>
            <a:chOff x="2653" y="1525"/>
            <a:chExt cx="2994" cy="719"/>
          </a:xfrm>
        </p:grpSpPr>
        <p:sp>
          <p:nvSpPr>
            <p:cNvPr id="3082" name="Text Box 54"/>
            <p:cNvSpPr txBox="1">
              <a:spLocks noChangeArrowheads="1"/>
            </p:cNvSpPr>
            <p:nvPr/>
          </p:nvSpPr>
          <p:spPr bwMode="auto">
            <a:xfrm>
              <a:off x="3243" y="1525"/>
              <a:ext cx="2404" cy="523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>
                  <a:ea typeface="ＭＳ Ｐゴシック" pitchFamily="34" charset="-128"/>
                </a:rPr>
                <a:t>2)  The hydrosphere (oceans and seas)</a:t>
              </a:r>
            </a:p>
          </p:txBody>
        </p:sp>
        <p:sp>
          <p:nvSpPr>
            <p:cNvPr id="3083" name="AutoShape 55"/>
            <p:cNvSpPr>
              <a:spLocks noChangeArrowheads="1"/>
            </p:cNvSpPr>
            <p:nvPr/>
          </p:nvSpPr>
          <p:spPr bwMode="auto">
            <a:xfrm rot="19544937">
              <a:off x="2653" y="1666"/>
              <a:ext cx="862" cy="578"/>
            </a:xfrm>
            <a:prstGeom prst="leftArrow">
              <a:avLst>
                <a:gd name="adj1" fmla="val 50000"/>
                <a:gd name="adj2" fmla="val 95354"/>
              </a:avLst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endParaRPr lang="en-US" altLang="en-US">
                <a:ea typeface="ＭＳ Ｐゴシック" pitchFamily="34" charset="-128"/>
              </a:endParaRPr>
            </a:p>
          </p:txBody>
        </p:sp>
      </p:grpSp>
      <p:grpSp>
        <p:nvGrpSpPr>
          <p:cNvPr id="196667" name="Group 59"/>
          <p:cNvGrpSpPr>
            <a:grpSpLocks/>
          </p:cNvGrpSpPr>
          <p:nvPr/>
        </p:nvGrpSpPr>
        <p:grpSpPr bwMode="auto">
          <a:xfrm>
            <a:off x="4727575" y="4662488"/>
            <a:ext cx="5113338" cy="1181100"/>
            <a:chOff x="2018" y="2937"/>
            <a:chExt cx="3221" cy="744"/>
          </a:xfrm>
        </p:grpSpPr>
        <p:sp>
          <p:nvSpPr>
            <p:cNvPr id="3080" name="Text Box 60"/>
            <p:cNvSpPr txBox="1">
              <a:spLocks noChangeArrowheads="1"/>
            </p:cNvSpPr>
            <p:nvPr/>
          </p:nvSpPr>
          <p:spPr bwMode="auto">
            <a:xfrm>
              <a:off x="2835" y="3158"/>
              <a:ext cx="2404" cy="523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>
                  <a:ea typeface="ＭＳ Ｐゴシック" pitchFamily="34" charset="-128"/>
                </a:rPr>
                <a:t>3)  The lithosphere (crust)</a:t>
              </a:r>
            </a:p>
          </p:txBody>
        </p:sp>
        <p:sp>
          <p:nvSpPr>
            <p:cNvPr id="3081" name="AutoShape 61"/>
            <p:cNvSpPr>
              <a:spLocks noChangeArrowheads="1"/>
            </p:cNvSpPr>
            <p:nvPr/>
          </p:nvSpPr>
          <p:spPr bwMode="auto">
            <a:xfrm rot="796187">
              <a:off x="2018" y="2937"/>
              <a:ext cx="862" cy="578"/>
            </a:xfrm>
            <a:prstGeom prst="leftArrow">
              <a:avLst>
                <a:gd name="adj1" fmla="val 50000"/>
                <a:gd name="adj2" fmla="val 95354"/>
              </a:avLst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endParaRPr lang="en-US" altLang="en-US">
                <a:ea typeface="ＭＳ Ｐゴシック" pitchFamily="34" charset="-128"/>
              </a:endParaRPr>
            </a:p>
          </p:txBody>
        </p:sp>
      </p:grpSp>
      <p:sp>
        <p:nvSpPr>
          <p:cNvPr id="59" name="Title 1"/>
          <p:cNvSpPr txBox="1">
            <a:spLocks/>
          </p:cNvSpPr>
          <p:nvPr/>
        </p:nvSpPr>
        <p:spPr bwMode="auto">
          <a:xfrm>
            <a:off x="0" y="6450160"/>
            <a:ext cx="12192000" cy="40784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800" smtClean="0">
                <a:solidFill>
                  <a:schemeClr val="bg1"/>
                </a:solidFill>
              </a:rPr>
              <a:t>l/o: to describe the structure of the Earth.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2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6450160"/>
            <a:ext cx="12192000" cy="40784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800" smtClean="0">
                <a:solidFill>
                  <a:schemeClr val="bg1"/>
                </a:solidFill>
              </a:rPr>
              <a:t>l/o: to describe the structure of the Earth.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6" name="Picture 6" descr="atmosphere_illustration_edit_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-30791"/>
            <a:ext cx="5832648" cy="648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The Structure of the Earth</a:t>
            </a:r>
          </a:p>
        </p:txBody>
      </p:sp>
      <p:grpSp>
        <p:nvGrpSpPr>
          <p:cNvPr id="136195" name="Group 3"/>
          <p:cNvGrpSpPr>
            <a:grpSpLocks/>
          </p:cNvGrpSpPr>
          <p:nvPr/>
        </p:nvGrpSpPr>
        <p:grpSpPr bwMode="auto">
          <a:xfrm>
            <a:off x="6019801" y="1676401"/>
            <a:ext cx="3738563" cy="3738563"/>
            <a:chOff x="2563" y="1085"/>
            <a:chExt cx="2624" cy="2624"/>
          </a:xfrm>
        </p:grpSpPr>
        <p:sp>
          <p:nvSpPr>
            <p:cNvPr id="4110" name="Freeform 4"/>
            <p:cNvSpPr>
              <a:spLocks/>
            </p:cNvSpPr>
            <p:nvPr/>
          </p:nvSpPr>
          <p:spPr bwMode="auto">
            <a:xfrm>
              <a:off x="2563" y="1085"/>
              <a:ext cx="2624" cy="2624"/>
            </a:xfrm>
            <a:custGeom>
              <a:avLst/>
              <a:gdLst>
                <a:gd name="T0" fmla="*/ 1 w 20992"/>
                <a:gd name="T1" fmla="*/ 0 h 20992"/>
                <a:gd name="T2" fmla="*/ 1 w 20992"/>
                <a:gd name="T3" fmla="*/ 0 h 20992"/>
                <a:gd name="T4" fmla="*/ 1 w 20992"/>
                <a:gd name="T5" fmla="*/ 0 h 20992"/>
                <a:gd name="T6" fmla="*/ 0 w 20992"/>
                <a:gd name="T7" fmla="*/ 0 h 20992"/>
                <a:gd name="T8" fmla="*/ 0 w 20992"/>
                <a:gd name="T9" fmla="*/ 0 h 20992"/>
                <a:gd name="T10" fmla="*/ 0 w 20992"/>
                <a:gd name="T11" fmla="*/ 0 h 20992"/>
                <a:gd name="T12" fmla="*/ 0 w 20992"/>
                <a:gd name="T13" fmla="*/ 0 h 20992"/>
                <a:gd name="T14" fmla="*/ 0 w 20992"/>
                <a:gd name="T15" fmla="*/ 0 h 20992"/>
                <a:gd name="T16" fmla="*/ 0 w 20992"/>
                <a:gd name="T17" fmla="*/ 0 h 20992"/>
                <a:gd name="T18" fmla="*/ 0 w 20992"/>
                <a:gd name="T19" fmla="*/ 0 h 20992"/>
                <a:gd name="T20" fmla="*/ 0 w 20992"/>
                <a:gd name="T21" fmla="*/ 0 h 20992"/>
                <a:gd name="T22" fmla="*/ 0 w 20992"/>
                <a:gd name="T23" fmla="*/ 0 h 20992"/>
                <a:gd name="T24" fmla="*/ 0 w 20992"/>
                <a:gd name="T25" fmla="*/ 0 h 20992"/>
                <a:gd name="T26" fmla="*/ 0 w 20992"/>
                <a:gd name="T27" fmla="*/ 0 h 20992"/>
                <a:gd name="T28" fmla="*/ 0 w 20992"/>
                <a:gd name="T29" fmla="*/ 0 h 20992"/>
                <a:gd name="T30" fmla="*/ 0 w 20992"/>
                <a:gd name="T31" fmla="*/ 0 h 20992"/>
                <a:gd name="T32" fmla="*/ 0 w 20992"/>
                <a:gd name="T33" fmla="*/ 0 h 20992"/>
                <a:gd name="T34" fmla="*/ 0 w 20992"/>
                <a:gd name="T35" fmla="*/ 0 h 20992"/>
                <a:gd name="T36" fmla="*/ 0 w 20992"/>
                <a:gd name="T37" fmla="*/ 1 h 20992"/>
                <a:gd name="T38" fmla="*/ 0 w 20992"/>
                <a:gd name="T39" fmla="*/ 1 h 20992"/>
                <a:gd name="T40" fmla="*/ 0 w 20992"/>
                <a:gd name="T41" fmla="*/ 1 h 20992"/>
                <a:gd name="T42" fmla="*/ 0 w 20992"/>
                <a:gd name="T43" fmla="*/ 1 h 20992"/>
                <a:gd name="T44" fmla="*/ 0 w 20992"/>
                <a:gd name="T45" fmla="*/ 1 h 20992"/>
                <a:gd name="T46" fmla="*/ 0 w 20992"/>
                <a:gd name="T47" fmla="*/ 1 h 20992"/>
                <a:gd name="T48" fmla="*/ 0 w 20992"/>
                <a:gd name="T49" fmla="*/ 1 h 20992"/>
                <a:gd name="T50" fmla="*/ 0 w 20992"/>
                <a:gd name="T51" fmla="*/ 1 h 20992"/>
                <a:gd name="T52" fmla="*/ 0 w 20992"/>
                <a:gd name="T53" fmla="*/ 1 h 20992"/>
                <a:gd name="T54" fmla="*/ 0 w 20992"/>
                <a:gd name="T55" fmla="*/ 1 h 20992"/>
                <a:gd name="T56" fmla="*/ 0 w 20992"/>
                <a:gd name="T57" fmla="*/ 1 h 20992"/>
                <a:gd name="T58" fmla="*/ 1 w 20992"/>
                <a:gd name="T59" fmla="*/ 1 h 20992"/>
                <a:gd name="T60" fmla="*/ 1 w 20992"/>
                <a:gd name="T61" fmla="*/ 1 h 20992"/>
                <a:gd name="T62" fmla="*/ 1 w 20992"/>
                <a:gd name="T63" fmla="*/ 1 h 20992"/>
                <a:gd name="T64" fmla="*/ 1 w 20992"/>
                <a:gd name="T65" fmla="*/ 1 h 20992"/>
                <a:gd name="T66" fmla="*/ 1 w 20992"/>
                <a:gd name="T67" fmla="*/ 1 h 20992"/>
                <a:gd name="T68" fmla="*/ 1 w 20992"/>
                <a:gd name="T69" fmla="*/ 1 h 20992"/>
                <a:gd name="T70" fmla="*/ 1 w 20992"/>
                <a:gd name="T71" fmla="*/ 0 h 20992"/>
                <a:gd name="T72" fmla="*/ 1 w 20992"/>
                <a:gd name="T73" fmla="*/ 0 h 20992"/>
                <a:gd name="T74" fmla="*/ 1 w 20992"/>
                <a:gd name="T75" fmla="*/ 0 h 20992"/>
                <a:gd name="T76" fmla="*/ 1 w 20992"/>
                <a:gd name="T77" fmla="*/ 0 h 20992"/>
                <a:gd name="T78" fmla="*/ 1 w 20992"/>
                <a:gd name="T79" fmla="*/ 0 h 20992"/>
                <a:gd name="T80" fmla="*/ 1 w 20992"/>
                <a:gd name="T81" fmla="*/ 0 h 20992"/>
                <a:gd name="T82" fmla="*/ 1 w 20992"/>
                <a:gd name="T83" fmla="*/ 0 h 20992"/>
                <a:gd name="T84" fmla="*/ 1 w 20992"/>
                <a:gd name="T85" fmla="*/ 0 h 209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992" h="20992">
                  <a:moveTo>
                    <a:pt x="17918" y="3074"/>
                  </a:moveTo>
                  <a:lnTo>
                    <a:pt x="17525" y="2702"/>
                  </a:lnTo>
                  <a:lnTo>
                    <a:pt x="17120" y="2353"/>
                  </a:lnTo>
                  <a:lnTo>
                    <a:pt x="16701" y="2029"/>
                  </a:lnTo>
                  <a:lnTo>
                    <a:pt x="16271" y="1729"/>
                  </a:lnTo>
                  <a:lnTo>
                    <a:pt x="15829" y="1453"/>
                  </a:lnTo>
                  <a:lnTo>
                    <a:pt x="15376" y="1200"/>
                  </a:lnTo>
                  <a:lnTo>
                    <a:pt x="14915" y="972"/>
                  </a:lnTo>
                  <a:lnTo>
                    <a:pt x="14445" y="768"/>
                  </a:lnTo>
                  <a:lnTo>
                    <a:pt x="13967" y="588"/>
                  </a:lnTo>
                  <a:lnTo>
                    <a:pt x="13484" y="432"/>
                  </a:lnTo>
                  <a:lnTo>
                    <a:pt x="12994" y="300"/>
                  </a:lnTo>
                  <a:lnTo>
                    <a:pt x="12500" y="192"/>
                  </a:lnTo>
                  <a:lnTo>
                    <a:pt x="12002" y="108"/>
                  </a:lnTo>
                  <a:lnTo>
                    <a:pt x="11501" y="47"/>
                  </a:lnTo>
                  <a:lnTo>
                    <a:pt x="10999" y="12"/>
                  </a:lnTo>
                  <a:lnTo>
                    <a:pt x="10495" y="0"/>
                  </a:lnTo>
                  <a:lnTo>
                    <a:pt x="9992" y="12"/>
                  </a:lnTo>
                  <a:lnTo>
                    <a:pt x="9489" y="47"/>
                  </a:lnTo>
                  <a:lnTo>
                    <a:pt x="8988" y="108"/>
                  </a:lnTo>
                  <a:lnTo>
                    <a:pt x="8490" y="192"/>
                  </a:lnTo>
                  <a:lnTo>
                    <a:pt x="7996" y="300"/>
                  </a:lnTo>
                  <a:lnTo>
                    <a:pt x="7507" y="432"/>
                  </a:lnTo>
                  <a:lnTo>
                    <a:pt x="7023" y="588"/>
                  </a:lnTo>
                  <a:lnTo>
                    <a:pt x="6545" y="768"/>
                  </a:lnTo>
                  <a:lnTo>
                    <a:pt x="6075" y="972"/>
                  </a:lnTo>
                  <a:lnTo>
                    <a:pt x="5614" y="1200"/>
                  </a:lnTo>
                  <a:lnTo>
                    <a:pt x="5162" y="1453"/>
                  </a:lnTo>
                  <a:lnTo>
                    <a:pt x="4721" y="1729"/>
                  </a:lnTo>
                  <a:lnTo>
                    <a:pt x="4289" y="2029"/>
                  </a:lnTo>
                  <a:lnTo>
                    <a:pt x="3871" y="2353"/>
                  </a:lnTo>
                  <a:lnTo>
                    <a:pt x="3465" y="2702"/>
                  </a:lnTo>
                  <a:lnTo>
                    <a:pt x="3073" y="3074"/>
                  </a:lnTo>
                  <a:lnTo>
                    <a:pt x="2701" y="3465"/>
                  </a:lnTo>
                  <a:lnTo>
                    <a:pt x="2353" y="3871"/>
                  </a:lnTo>
                  <a:lnTo>
                    <a:pt x="2028" y="4289"/>
                  </a:lnTo>
                  <a:lnTo>
                    <a:pt x="1728" y="4720"/>
                  </a:lnTo>
                  <a:lnTo>
                    <a:pt x="1453" y="5162"/>
                  </a:lnTo>
                  <a:lnTo>
                    <a:pt x="1201" y="5615"/>
                  </a:lnTo>
                  <a:lnTo>
                    <a:pt x="973" y="6076"/>
                  </a:lnTo>
                  <a:lnTo>
                    <a:pt x="769" y="6546"/>
                  </a:lnTo>
                  <a:lnTo>
                    <a:pt x="589" y="7024"/>
                  </a:lnTo>
                  <a:lnTo>
                    <a:pt x="432" y="7508"/>
                  </a:lnTo>
                  <a:lnTo>
                    <a:pt x="300" y="7997"/>
                  </a:lnTo>
                  <a:lnTo>
                    <a:pt x="191" y="8491"/>
                  </a:lnTo>
                  <a:lnTo>
                    <a:pt x="108" y="8990"/>
                  </a:lnTo>
                  <a:lnTo>
                    <a:pt x="48" y="9489"/>
                  </a:lnTo>
                  <a:lnTo>
                    <a:pt x="12" y="9993"/>
                  </a:lnTo>
                  <a:lnTo>
                    <a:pt x="0" y="10496"/>
                  </a:lnTo>
                  <a:lnTo>
                    <a:pt x="12" y="11000"/>
                  </a:lnTo>
                  <a:lnTo>
                    <a:pt x="48" y="11502"/>
                  </a:lnTo>
                  <a:lnTo>
                    <a:pt x="108" y="12003"/>
                  </a:lnTo>
                  <a:lnTo>
                    <a:pt x="191" y="12500"/>
                  </a:lnTo>
                  <a:lnTo>
                    <a:pt x="300" y="12995"/>
                  </a:lnTo>
                  <a:lnTo>
                    <a:pt x="432" y="13485"/>
                  </a:lnTo>
                  <a:lnTo>
                    <a:pt x="589" y="13969"/>
                  </a:lnTo>
                  <a:lnTo>
                    <a:pt x="769" y="14446"/>
                  </a:lnTo>
                  <a:lnTo>
                    <a:pt x="973" y="14916"/>
                  </a:lnTo>
                  <a:lnTo>
                    <a:pt x="1201" y="15377"/>
                  </a:lnTo>
                  <a:lnTo>
                    <a:pt x="1453" y="15829"/>
                  </a:lnTo>
                  <a:lnTo>
                    <a:pt x="1728" y="16272"/>
                  </a:lnTo>
                  <a:lnTo>
                    <a:pt x="2028" y="16702"/>
                  </a:lnTo>
                  <a:lnTo>
                    <a:pt x="2353" y="17121"/>
                  </a:lnTo>
                  <a:lnTo>
                    <a:pt x="2701" y="17526"/>
                  </a:lnTo>
                  <a:lnTo>
                    <a:pt x="3073" y="17918"/>
                  </a:lnTo>
                  <a:lnTo>
                    <a:pt x="3465" y="18291"/>
                  </a:lnTo>
                  <a:lnTo>
                    <a:pt x="3871" y="18638"/>
                  </a:lnTo>
                  <a:lnTo>
                    <a:pt x="4289" y="18963"/>
                  </a:lnTo>
                  <a:lnTo>
                    <a:pt x="4721" y="19263"/>
                  </a:lnTo>
                  <a:lnTo>
                    <a:pt x="5162" y="19539"/>
                  </a:lnTo>
                  <a:lnTo>
                    <a:pt x="5614" y="19791"/>
                  </a:lnTo>
                  <a:lnTo>
                    <a:pt x="6075" y="20020"/>
                  </a:lnTo>
                  <a:lnTo>
                    <a:pt x="6545" y="20224"/>
                  </a:lnTo>
                  <a:lnTo>
                    <a:pt x="7023" y="20404"/>
                  </a:lnTo>
                  <a:lnTo>
                    <a:pt x="7507" y="20559"/>
                  </a:lnTo>
                  <a:lnTo>
                    <a:pt x="7996" y="20692"/>
                  </a:lnTo>
                  <a:lnTo>
                    <a:pt x="8490" y="20800"/>
                  </a:lnTo>
                  <a:lnTo>
                    <a:pt x="8988" y="20884"/>
                  </a:lnTo>
                  <a:lnTo>
                    <a:pt x="9489" y="20944"/>
                  </a:lnTo>
                  <a:lnTo>
                    <a:pt x="9992" y="20980"/>
                  </a:lnTo>
                  <a:lnTo>
                    <a:pt x="10495" y="20992"/>
                  </a:lnTo>
                  <a:lnTo>
                    <a:pt x="10999" y="20980"/>
                  </a:lnTo>
                  <a:lnTo>
                    <a:pt x="11501" y="20944"/>
                  </a:lnTo>
                  <a:lnTo>
                    <a:pt x="12002" y="20884"/>
                  </a:lnTo>
                  <a:lnTo>
                    <a:pt x="12500" y="20800"/>
                  </a:lnTo>
                  <a:lnTo>
                    <a:pt x="12994" y="20692"/>
                  </a:lnTo>
                  <a:lnTo>
                    <a:pt x="13484" y="20559"/>
                  </a:lnTo>
                  <a:lnTo>
                    <a:pt x="13967" y="20404"/>
                  </a:lnTo>
                  <a:lnTo>
                    <a:pt x="14445" y="20224"/>
                  </a:lnTo>
                  <a:lnTo>
                    <a:pt x="14915" y="20020"/>
                  </a:lnTo>
                  <a:lnTo>
                    <a:pt x="15376" y="19791"/>
                  </a:lnTo>
                  <a:lnTo>
                    <a:pt x="15829" y="19539"/>
                  </a:lnTo>
                  <a:lnTo>
                    <a:pt x="16271" y="19263"/>
                  </a:lnTo>
                  <a:lnTo>
                    <a:pt x="16701" y="18963"/>
                  </a:lnTo>
                  <a:lnTo>
                    <a:pt x="17120" y="18638"/>
                  </a:lnTo>
                  <a:lnTo>
                    <a:pt x="17525" y="18291"/>
                  </a:lnTo>
                  <a:lnTo>
                    <a:pt x="17918" y="17918"/>
                  </a:lnTo>
                  <a:lnTo>
                    <a:pt x="18290" y="17526"/>
                  </a:lnTo>
                  <a:lnTo>
                    <a:pt x="18639" y="17121"/>
                  </a:lnTo>
                  <a:lnTo>
                    <a:pt x="18962" y="16702"/>
                  </a:lnTo>
                  <a:lnTo>
                    <a:pt x="19263" y="16272"/>
                  </a:lnTo>
                  <a:lnTo>
                    <a:pt x="19539" y="15829"/>
                  </a:lnTo>
                  <a:lnTo>
                    <a:pt x="19790" y="15377"/>
                  </a:lnTo>
                  <a:lnTo>
                    <a:pt x="20019" y="14916"/>
                  </a:lnTo>
                  <a:lnTo>
                    <a:pt x="20223" y="14446"/>
                  </a:lnTo>
                  <a:lnTo>
                    <a:pt x="20404" y="13969"/>
                  </a:lnTo>
                  <a:lnTo>
                    <a:pt x="20559" y="13485"/>
                  </a:lnTo>
                  <a:lnTo>
                    <a:pt x="20692" y="12995"/>
                  </a:lnTo>
                  <a:lnTo>
                    <a:pt x="20800" y="12500"/>
                  </a:lnTo>
                  <a:lnTo>
                    <a:pt x="20884" y="12003"/>
                  </a:lnTo>
                  <a:lnTo>
                    <a:pt x="20943" y="11502"/>
                  </a:lnTo>
                  <a:lnTo>
                    <a:pt x="20980" y="11000"/>
                  </a:lnTo>
                  <a:lnTo>
                    <a:pt x="20992" y="10496"/>
                  </a:lnTo>
                  <a:lnTo>
                    <a:pt x="20980" y="9993"/>
                  </a:lnTo>
                  <a:lnTo>
                    <a:pt x="20943" y="9489"/>
                  </a:lnTo>
                  <a:lnTo>
                    <a:pt x="20884" y="8990"/>
                  </a:lnTo>
                  <a:lnTo>
                    <a:pt x="20800" y="8491"/>
                  </a:lnTo>
                  <a:lnTo>
                    <a:pt x="20692" y="7997"/>
                  </a:lnTo>
                  <a:lnTo>
                    <a:pt x="20559" y="7508"/>
                  </a:lnTo>
                  <a:lnTo>
                    <a:pt x="20404" y="7024"/>
                  </a:lnTo>
                  <a:lnTo>
                    <a:pt x="20223" y="6546"/>
                  </a:lnTo>
                  <a:lnTo>
                    <a:pt x="20019" y="6076"/>
                  </a:lnTo>
                  <a:lnTo>
                    <a:pt x="19790" y="5615"/>
                  </a:lnTo>
                  <a:lnTo>
                    <a:pt x="19539" y="5162"/>
                  </a:lnTo>
                  <a:lnTo>
                    <a:pt x="19263" y="4720"/>
                  </a:lnTo>
                  <a:lnTo>
                    <a:pt x="18962" y="4289"/>
                  </a:lnTo>
                  <a:lnTo>
                    <a:pt x="18639" y="3871"/>
                  </a:lnTo>
                  <a:lnTo>
                    <a:pt x="18290" y="3465"/>
                  </a:lnTo>
                  <a:lnTo>
                    <a:pt x="17918" y="3074"/>
                  </a:lnTo>
                  <a:close/>
                </a:path>
              </a:pathLst>
            </a:custGeom>
            <a:solidFill>
              <a:srgbClr val="9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1" name="Freeform 5"/>
            <p:cNvSpPr>
              <a:spLocks/>
            </p:cNvSpPr>
            <p:nvPr/>
          </p:nvSpPr>
          <p:spPr bwMode="auto">
            <a:xfrm>
              <a:off x="2563" y="1085"/>
              <a:ext cx="2624" cy="2624"/>
            </a:xfrm>
            <a:custGeom>
              <a:avLst/>
              <a:gdLst>
                <a:gd name="T0" fmla="*/ 1 w 20992"/>
                <a:gd name="T1" fmla="*/ 0 h 20992"/>
                <a:gd name="T2" fmla="*/ 1 w 20992"/>
                <a:gd name="T3" fmla="*/ 0 h 20992"/>
                <a:gd name="T4" fmla="*/ 1 w 20992"/>
                <a:gd name="T5" fmla="*/ 0 h 20992"/>
                <a:gd name="T6" fmla="*/ 0 w 20992"/>
                <a:gd name="T7" fmla="*/ 0 h 20992"/>
                <a:gd name="T8" fmla="*/ 0 w 20992"/>
                <a:gd name="T9" fmla="*/ 0 h 20992"/>
                <a:gd name="T10" fmla="*/ 0 w 20992"/>
                <a:gd name="T11" fmla="*/ 0 h 20992"/>
                <a:gd name="T12" fmla="*/ 0 w 20992"/>
                <a:gd name="T13" fmla="*/ 0 h 20992"/>
                <a:gd name="T14" fmla="*/ 0 w 20992"/>
                <a:gd name="T15" fmla="*/ 0 h 20992"/>
                <a:gd name="T16" fmla="*/ 0 w 20992"/>
                <a:gd name="T17" fmla="*/ 0 h 20992"/>
                <a:gd name="T18" fmla="*/ 0 w 20992"/>
                <a:gd name="T19" fmla="*/ 0 h 20992"/>
                <a:gd name="T20" fmla="*/ 0 w 20992"/>
                <a:gd name="T21" fmla="*/ 0 h 20992"/>
                <a:gd name="T22" fmla="*/ 0 w 20992"/>
                <a:gd name="T23" fmla="*/ 0 h 20992"/>
                <a:gd name="T24" fmla="*/ 0 w 20992"/>
                <a:gd name="T25" fmla="*/ 0 h 20992"/>
                <a:gd name="T26" fmla="*/ 0 w 20992"/>
                <a:gd name="T27" fmla="*/ 0 h 20992"/>
                <a:gd name="T28" fmla="*/ 0 w 20992"/>
                <a:gd name="T29" fmla="*/ 0 h 20992"/>
                <a:gd name="T30" fmla="*/ 0 w 20992"/>
                <a:gd name="T31" fmla="*/ 0 h 20992"/>
                <a:gd name="T32" fmla="*/ 0 w 20992"/>
                <a:gd name="T33" fmla="*/ 0 h 20992"/>
                <a:gd name="T34" fmla="*/ 0 w 20992"/>
                <a:gd name="T35" fmla="*/ 0 h 20992"/>
                <a:gd name="T36" fmla="*/ 0 w 20992"/>
                <a:gd name="T37" fmla="*/ 1 h 20992"/>
                <a:gd name="T38" fmla="*/ 0 w 20992"/>
                <a:gd name="T39" fmla="*/ 1 h 20992"/>
                <a:gd name="T40" fmla="*/ 0 w 20992"/>
                <a:gd name="T41" fmla="*/ 1 h 20992"/>
                <a:gd name="T42" fmla="*/ 0 w 20992"/>
                <a:gd name="T43" fmla="*/ 1 h 20992"/>
                <a:gd name="T44" fmla="*/ 0 w 20992"/>
                <a:gd name="T45" fmla="*/ 1 h 20992"/>
                <a:gd name="T46" fmla="*/ 0 w 20992"/>
                <a:gd name="T47" fmla="*/ 1 h 20992"/>
                <a:gd name="T48" fmla="*/ 0 w 20992"/>
                <a:gd name="T49" fmla="*/ 1 h 20992"/>
                <a:gd name="T50" fmla="*/ 0 w 20992"/>
                <a:gd name="T51" fmla="*/ 1 h 20992"/>
                <a:gd name="T52" fmla="*/ 0 w 20992"/>
                <a:gd name="T53" fmla="*/ 1 h 20992"/>
                <a:gd name="T54" fmla="*/ 0 w 20992"/>
                <a:gd name="T55" fmla="*/ 1 h 20992"/>
                <a:gd name="T56" fmla="*/ 0 w 20992"/>
                <a:gd name="T57" fmla="*/ 1 h 20992"/>
                <a:gd name="T58" fmla="*/ 1 w 20992"/>
                <a:gd name="T59" fmla="*/ 1 h 20992"/>
                <a:gd name="T60" fmla="*/ 1 w 20992"/>
                <a:gd name="T61" fmla="*/ 1 h 20992"/>
                <a:gd name="T62" fmla="*/ 1 w 20992"/>
                <a:gd name="T63" fmla="*/ 1 h 20992"/>
                <a:gd name="T64" fmla="*/ 1 w 20992"/>
                <a:gd name="T65" fmla="*/ 1 h 20992"/>
                <a:gd name="T66" fmla="*/ 1 w 20992"/>
                <a:gd name="T67" fmla="*/ 1 h 20992"/>
                <a:gd name="T68" fmla="*/ 1 w 20992"/>
                <a:gd name="T69" fmla="*/ 1 h 20992"/>
                <a:gd name="T70" fmla="*/ 1 w 20992"/>
                <a:gd name="T71" fmla="*/ 0 h 20992"/>
                <a:gd name="T72" fmla="*/ 1 w 20992"/>
                <a:gd name="T73" fmla="*/ 0 h 20992"/>
                <a:gd name="T74" fmla="*/ 1 w 20992"/>
                <a:gd name="T75" fmla="*/ 0 h 20992"/>
                <a:gd name="T76" fmla="*/ 1 w 20992"/>
                <a:gd name="T77" fmla="*/ 0 h 20992"/>
                <a:gd name="T78" fmla="*/ 1 w 20992"/>
                <a:gd name="T79" fmla="*/ 0 h 20992"/>
                <a:gd name="T80" fmla="*/ 1 w 20992"/>
                <a:gd name="T81" fmla="*/ 0 h 20992"/>
                <a:gd name="T82" fmla="*/ 1 w 20992"/>
                <a:gd name="T83" fmla="*/ 0 h 20992"/>
                <a:gd name="T84" fmla="*/ 1 w 20992"/>
                <a:gd name="T85" fmla="*/ 0 h 209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992" h="20992">
                  <a:moveTo>
                    <a:pt x="17918" y="3074"/>
                  </a:moveTo>
                  <a:lnTo>
                    <a:pt x="17525" y="2702"/>
                  </a:lnTo>
                  <a:lnTo>
                    <a:pt x="17120" y="2353"/>
                  </a:lnTo>
                  <a:lnTo>
                    <a:pt x="16701" y="2029"/>
                  </a:lnTo>
                  <a:lnTo>
                    <a:pt x="16271" y="1729"/>
                  </a:lnTo>
                  <a:lnTo>
                    <a:pt x="15829" y="1453"/>
                  </a:lnTo>
                  <a:lnTo>
                    <a:pt x="15376" y="1200"/>
                  </a:lnTo>
                  <a:lnTo>
                    <a:pt x="14915" y="972"/>
                  </a:lnTo>
                  <a:lnTo>
                    <a:pt x="14445" y="768"/>
                  </a:lnTo>
                  <a:lnTo>
                    <a:pt x="13967" y="588"/>
                  </a:lnTo>
                  <a:lnTo>
                    <a:pt x="13484" y="432"/>
                  </a:lnTo>
                  <a:lnTo>
                    <a:pt x="12994" y="300"/>
                  </a:lnTo>
                  <a:lnTo>
                    <a:pt x="12500" y="192"/>
                  </a:lnTo>
                  <a:lnTo>
                    <a:pt x="12002" y="108"/>
                  </a:lnTo>
                  <a:lnTo>
                    <a:pt x="11501" y="47"/>
                  </a:lnTo>
                  <a:lnTo>
                    <a:pt x="10999" y="12"/>
                  </a:lnTo>
                  <a:lnTo>
                    <a:pt x="10495" y="0"/>
                  </a:lnTo>
                  <a:lnTo>
                    <a:pt x="9992" y="12"/>
                  </a:lnTo>
                  <a:lnTo>
                    <a:pt x="9489" y="47"/>
                  </a:lnTo>
                  <a:lnTo>
                    <a:pt x="8988" y="108"/>
                  </a:lnTo>
                  <a:lnTo>
                    <a:pt x="8490" y="192"/>
                  </a:lnTo>
                  <a:lnTo>
                    <a:pt x="7996" y="300"/>
                  </a:lnTo>
                  <a:lnTo>
                    <a:pt x="7507" y="432"/>
                  </a:lnTo>
                  <a:lnTo>
                    <a:pt x="7023" y="588"/>
                  </a:lnTo>
                  <a:lnTo>
                    <a:pt x="6545" y="768"/>
                  </a:lnTo>
                  <a:lnTo>
                    <a:pt x="6075" y="972"/>
                  </a:lnTo>
                  <a:lnTo>
                    <a:pt x="5614" y="1200"/>
                  </a:lnTo>
                  <a:lnTo>
                    <a:pt x="5162" y="1453"/>
                  </a:lnTo>
                  <a:lnTo>
                    <a:pt x="4721" y="1729"/>
                  </a:lnTo>
                  <a:lnTo>
                    <a:pt x="4289" y="2029"/>
                  </a:lnTo>
                  <a:lnTo>
                    <a:pt x="3871" y="2353"/>
                  </a:lnTo>
                  <a:lnTo>
                    <a:pt x="3465" y="2702"/>
                  </a:lnTo>
                  <a:lnTo>
                    <a:pt x="3073" y="3074"/>
                  </a:lnTo>
                  <a:lnTo>
                    <a:pt x="2701" y="3465"/>
                  </a:lnTo>
                  <a:lnTo>
                    <a:pt x="2353" y="3871"/>
                  </a:lnTo>
                  <a:lnTo>
                    <a:pt x="2028" y="4289"/>
                  </a:lnTo>
                  <a:lnTo>
                    <a:pt x="1728" y="4720"/>
                  </a:lnTo>
                  <a:lnTo>
                    <a:pt x="1453" y="5162"/>
                  </a:lnTo>
                  <a:lnTo>
                    <a:pt x="1201" y="5615"/>
                  </a:lnTo>
                  <a:lnTo>
                    <a:pt x="973" y="6076"/>
                  </a:lnTo>
                  <a:lnTo>
                    <a:pt x="769" y="6546"/>
                  </a:lnTo>
                  <a:lnTo>
                    <a:pt x="589" y="7024"/>
                  </a:lnTo>
                  <a:lnTo>
                    <a:pt x="432" y="7508"/>
                  </a:lnTo>
                  <a:lnTo>
                    <a:pt x="300" y="7997"/>
                  </a:lnTo>
                  <a:lnTo>
                    <a:pt x="191" y="8491"/>
                  </a:lnTo>
                  <a:lnTo>
                    <a:pt x="108" y="8990"/>
                  </a:lnTo>
                  <a:lnTo>
                    <a:pt x="48" y="9489"/>
                  </a:lnTo>
                  <a:lnTo>
                    <a:pt x="12" y="9993"/>
                  </a:lnTo>
                  <a:lnTo>
                    <a:pt x="0" y="10496"/>
                  </a:lnTo>
                  <a:lnTo>
                    <a:pt x="12" y="11000"/>
                  </a:lnTo>
                  <a:lnTo>
                    <a:pt x="48" y="11502"/>
                  </a:lnTo>
                  <a:lnTo>
                    <a:pt x="108" y="12003"/>
                  </a:lnTo>
                  <a:lnTo>
                    <a:pt x="191" y="12500"/>
                  </a:lnTo>
                  <a:lnTo>
                    <a:pt x="300" y="12995"/>
                  </a:lnTo>
                  <a:lnTo>
                    <a:pt x="432" y="13485"/>
                  </a:lnTo>
                  <a:lnTo>
                    <a:pt x="589" y="13969"/>
                  </a:lnTo>
                  <a:lnTo>
                    <a:pt x="769" y="14446"/>
                  </a:lnTo>
                  <a:lnTo>
                    <a:pt x="973" y="14916"/>
                  </a:lnTo>
                  <a:lnTo>
                    <a:pt x="1201" y="15377"/>
                  </a:lnTo>
                  <a:lnTo>
                    <a:pt x="1453" y="15829"/>
                  </a:lnTo>
                  <a:lnTo>
                    <a:pt x="1728" y="16272"/>
                  </a:lnTo>
                  <a:lnTo>
                    <a:pt x="2028" y="16702"/>
                  </a:lnTo>
                  <a:lnTo>
                    <a:pt x="2353" y="17121"/>
                  </a:lnTo>
                  <a:lnTo>
                    <a:pt x="2701" y="17526"/>
                  </a:lnTo>
                  <a:lnTo>
                    <a:pt x="3073" y="17918"/>
                  </a:lnTo>
                  <a:lnTo>
                    <a:pt x="3465" y="18291"/>
                  </a:lnTo>
                  <a:lnTo>
                    <a:pt x="3871" y="18638"/>
                  </a:lnTo>
                  <a:lnTo>
                    <a:pt x="4289" y="18963"/>
                  </a:lnTo>
                  <a:lnTo>
                    <a:pt x="4721" y="19263"/>
                  </a:lnTo>
                  <a:lnTo>
                    <a:pt x="5162" y="19539"/>
                  </a:lnTo>
                  <a:lnTo>
                    <a:pt x="5614" y="19791"/>
                  </a:lnTo>
                  <a:lnTo>
                    <a:pt x="6075" y="20020"/>
                  </a:lnTo>
                  <a:lnTo>
                    <a:pt x="6545" y="20224"/>
                  </a:lnTo>
                  <a:lnTo>
                    <a:pt x="7023" y="20404"/>
                  </a:lnTo>
                  <a:lnTo>
                    <a:pt x="7507" y="20559"/>
                  </a:lnTo>
                  <a:lnTo>
                    <a:pt x="7996" y="20692"/>
                  </a:lnTo>
                  <a:lnTo>
                    <a:pt x="8490" y="20800"/>
                  </a:lnTo>
                  <a:lnTo>
                    <a:pt x="8988" y="20884"/>
                  </a:lnTo>
                  <a:lnTo>
                    <a:pt x="9489" y="20944"/>
                  </a:lnTo>
                  <a:lnTo>
                    <a:pt x="9992" y="20980"/>
                  </a:lnTo>
                  <a:lnTo>
                    <a:pt x="10495" y="20992"/>
                  </a:lnTo>
                  <a:lnTo>
                    <a:pt x="10999" y="20980"/>
                  </a:lnTo>
                  <a:lnTo>
                    <a:pt x="11501" y="20944"/>
                  </a:lnTo>
                  <a:lnTo>
                    <a:pt x="12002" y="20884"/>
                  </a:lnTo>
                  <a:lnTo>
                    <a:pt x="12500" y="20800"/>
                  </a:lnTo>
                  <a:lnTo>
                    <a:pt x="12994" y="20692"/>
                  </a:lnTo>
                  <a:lnTo>
                    <a:pt x="13484" y="20559"/>
                  </a:lnTo>
                  <a:lnTo>
                    <a:pt x="13967" y="20404"/>
                  </a:lnTo>
                  <a:lnTo>
                    <a:pt x="14445" y="20224"/>
                  </a:lnTo>
                  <a:lnTo>
                    <a:pt x="14915" y="20020"/>
                  </a:lnTo>
                  <a:lnTo>
                    <a:pt x="15376" y="19791"/>
                  </a:lnTo>
                  <a:lnTo>
                    <a:pt x="15829" y="19539"/>
                  </a:lnTo>
                  <a:lnTo>
                    <a:pt x="16271" y="19263"/>
                  </a:lnTo>
                  <a:lnTo>
                    <a:pt x="16701" y="18963"/>
                  </a:lnTo>
                  <a:lnTo>
                    <a:pt x="17120" y="18638"/>
                  </a:lnTo>
                  <a:lnTo>
                    <a:pt x="17525" y="18291"/>
                  </a:lnTo>
                  <a:lnTo>
                    <a:pt x="17918" y="17918"/>
                  </a:lnTo>
                  <a:lnTo>
                    <a:pt x="18290" y="17526"/>
                  </a:lnTo>
                  <a:lnTo>
                    <a:pt x="18639" y="17121"/>
                  </a:lnTo>
                  <a:lnTo>
                    <a:pt x="18962" y="16702"/>
                  </a:lnTo>
                  <a:lnTo>
                    <a:pt x="19263" y="16272"/>
                  </a:lnTo>
                  <a:lnTo>
                    <a:pt x="19539" y="15829"/>
                  </a:lnTo>
                  <a:lnTo>
                    <a:pt x="19790" y="15377"/>
                  </a:lnTo>
                  <a:lnTo>
                    <a:pt x="20019" y="14916"/>
                  </a:lnTo>
                  <a:lnTo>
                    <a:pt x="20223" y="14446"/>
                  </a:lnTo>
                  <a:lnTo>
                    <a:pt x="20404" y="13969"/>
                  </a:lnTo>
                  <a:lnTo>
                    <a:pt x="20559" y="13485"/>
                  </a:lnTo>
                  <a:lnTo>
                    <a:pt x="20692" y="12995"/>
                  </a:lnTo>
                  <a:lnTo>
                    <a:pt x="20800" y="12500"/>
                  </a:lnTo>
                  <a:lnTo>
                    <a:pt x="20884" y="12003"/>
                  </a:lnTo>
                  <a:lnTo>
                    <a:pt x="20943" y="11502"/>
                  </a:lnTo>
                  <a:lnTo>
                    <a:pt x="20980" y="11000"/>
                  </a:lnTo>
                  <a:lnTo>
                    <a:pt x="20992" y="10496"/>
                  </a:lnTo>
                  <a:lnTo>
                    <a:pt x="20980" y="9993"/>
                  </a:lnTo>
                  <a:lnTo>
                    <a:pt x="20943" y="9489"/>
                  </a:lnTo>
                  <a:lnTo>
                    <a:pt x="20884" y="8990"/>
                  </a:lnTo>
                  <a:lnTo>
                    <a:pt x="20800" y="8491"/>
                  </a:lnTo>
                  <a:lnTo>
                    <a:pt x="20692" y="7997"/>
                  </a:lnTo>
                  <a:lnTo>
                    <a:pt x="20559" y="7508"/>
                  </a:lnTo>
                  <a:lnTo>
                    <a:pt x="20404" y="7024"/>
                  </a:lnTo>
                  <a:lnTo>
                    <a:pt x="20223" y="6546"/>
                  </a:lnTo>
                  <a:lnTo>
                    <a:pt x="20019" y="6076"/>
                  </a:lnTo>
                  <a:lnTo>
                    <a:pt x="19790" y="5615"/>
                  </a:lnTo>
                  <a:lnTo>
                    <a:pt x="19539" y="5162"/>
                  </a:lnTo>
                  <a:lnTo>
                    <a:pt x="19263" y="4720"/>
                  </a:lnTo>
                  <a:lnTo>
                    <a:pt x="18962" y="4289"/>
                  </a:lnTo>
                  <a:lnTo>
                    <a:pt x="18639" y="3871"/>
                  </a:lnTo>
                  <a:lnTo>
                    <a:pt x="18290" y="3465"/>
                  </a:lnTo>
                  <a:lnTo>
                    <a:pt x="17918" y="3074"/>
                  </a:lnTo>
                </a:path>
              </a:pathLst>
            </a:custGeom>
            <a:noFill/>
            <a:ln w="4763">
              <a:solidFill>
                <a:srgbClr val="BABA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2" name="Freeform 6"/>
            <p:cNvSpPr>
              <a:spLocks/>
            </p:cNvSpPr>
            <p:nvPr/>
          </p:nvSpPr>
          <p:spPr bwMode="auto">
            <a:xfrm>
              <a:off x="3872" y="1085"/>
              <a:ext cx="249" cy="39"/>
            </a:xfrm>
            <a:custGeom>
              <a:avLst/>
              <a:gdLst>
                <a:gd name="T0" fmla="*/ 0 w 1993"/>
                <a:gd name="T1" fmla="*/ 0 h 313"/>
                <a:gd name="T2" fmla="*/ 0 w 1993"/>
                <a:gd name="T3" fmla="*/ 0 h 313"/>
                <a:gd name="T4" fmla="*/ 0 w 1993"/>
                <a:gd name="T5" fmla="*/ 0 h 313"/>
                <a:gd name="T6" fmla="*/ 0 w 1993"/>
                <a:gd name="T7" fmla="*/ 0 h 313"/>
                <a:gd name="T8" fmla="*/ 0 w 1993"/>
                <a:gd name="T9" fmla="*/ 0 h 313"/>
                <a:gd name="T10" fmla="*/ 0 w 1993"/>
                <a:gd name="T11" fmla="*/ 0 h 313"/>
                <a:gd name="T12" fmla="*/ 0 w 1993"/>
                <a:gd name="T13" fmla="*/ 0 h 313"/>
                <a:gd name="T14" fmla="*/ 0 w 1993"/>
                <a:gd name="T15" fmla="*/ 0 h 313"/>
                <a:gd name="T16" fmla="*/ 0 w 1993"/>
                <a:gd name="T17" fmla="*/ 0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93" h="313">
                  <a:moveTo>
                    <a:pt x="1993" y="184"/>
                  </a:moveTo>
                  <a:lnTo>
                    <a:pt x="1498" y="102"/>
                  </a:lnTo>
                  <a:lnTo>
                    <a:pt x="1000" y="44"/>
                  </a:lnTo>
                  <a:lnTo>
                    <a:pt x="500" y="10"/>
                  </a:lnTo>
                  <a:lnTo>
                    <a:pt x="0" y="0"/>
                  </a:lnTo>
                  <a:lnTo>
                    <a:pt x="539" y="313"/>
                  </a:lnTo>
                  <a:lnTo>
                    <a:pt x="1015" y="252"/>
                  </a:lnTo>
                  <a:lnTo>
                    <a:pt x="1285" y="166"/>
                  </a:lnTo>
                  <a:lnTo>
                    <a:pt x="1993" y="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3" name="Freeform 7"/>
            <p:cNvSpPr>
              <a:spLocks/>
            </p:cNvSpPr>
            <p:nvPr/>
          </p:nvSpPr>
          <p:spPr bwMode="auto">
            <a:xfrm>
              <a:off x="3872" y="1085"/>
              <a:ext cx="249" cy="39"/>
            </a:xfrm>
            <a:custGeom>
              <a:avLst/>
              <a:gdLst>
                <a:gd name="T0" fmla="*/ 0 w 1993"/>
                <a:gd name="T1" fmla="*/ 0 h 313"/>
                <a:gd name="T2" fmla="*/ 0 w 1993"/>
                <a:gd name="T3" fmla="*/ 0 h 313"/>
                <a:gd name="T4" fmla="*/ 0 w 1993"/>
                <a:gd name="T5" fmla="*/ 0 h 313"/>
                <a:gd name="T6" fmla="*/ 0 w 1993"/>
                <a:gd name="T7" fmla="*/ 0 h 313"/>
                <a:gd name="T8" fmla="*/ 0 w 1993"/>
                <a:gd name="T9" fmla="*/ 0 h 313"/>
                <a:gd name="T10" fmla="*/ 0 w 1993"/>
                <a:gd name="T11" fmla="*/ 0 h 313"/>
                <a:gd name="T12" fmla="*/ 0 w 1993"/>
                <a:gd name="T13" fmla="*/ 0 h 313"/>
                <a:gd name="T14" fmla="*/ 0 w 1993"/>
                <a:gd name="T15" fmla="*/ 0 h 313"/>
                <a:gd name="T16" fmla="*/ 0 w 1993"/>
                <a:gd name="T17" fmla="*/ 0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93" h="313">
                  <a:moveTo>
                    <a:pt x="1993" y="184"/>
                  </a:moveTo>
                  <a:lnTo>
                    <a:pt x="1498" y="102"/>
                  </a:lnTo>
                  <a:lnTo>
                    <a:pt x="1000" y="44"/>
                  </a:lnTo>
                  <a:lnTo>
                    <a:pt x="500" y="10"/>
                  </a:lnTo>
                  <a:lnTo>
                    <a:pt x="0" y="0"/>
                  </a:lnTo>
                  <a:lnTo>
                    <a:pt x="539" y="313"/>
                  </a:lnTo>
                  <a:lnTo>
                    <a:pt x="1015" y="252"/>
                  </a:lnTo>
                  <a:lnTo>
                    <a:pt x="1285" y="166"/>
                  </a:lnTo>
                  <a:lnTo>
                    <a:pt x="1993" y="184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4" name="Freeform 8"/>
            <p:cNvSpPr>
              <a:spLocks/>
            </p:cNvSpPr>
            <p:nvPr/>
          </p:nvSpPr>
          <p:spPr bwMode="auto">
            <a:xfrm>
              <a:off x="3995" y="1133"/>
              <a:ext cx="1180" cy="2015"/>
            </a:xfrm>
            <a:custGeom>
              <a:avLst/>
              <a:gdLst>
                <a:gd name="T0" fmla="*/ 0 w 9435"/>
                <a:gd name="T1" fmla="*/ 0 h 16121"/>
                <a:gd name="T2" fmla="*/ 0 w 9435"/>
                <a:gd name="T3" fmla="*/ 0 h 16121"/>
                <a:gd name="T4" fmla="*/ 0 w 9435"/>
                <a:gd name="T5" fmla="*/ 0 h 16121"/>
                <a:gd name="T6" fmla="*/ 0 w 9435"/>
                <a:gd name="T7" fmla="*/ 0 h 16121"/>
                <a:gd name="T8" fmla="*/ 0 w 9435"/>
                <a:gd name="T9" fmla="*/ 0 h 16121"/>
                <a:gd name="T10" fmla="*/ 0 w 9435"/>
                <a:gd name="T11" fmla="*/ 0 h 16121"/>
                <a:gd name="T12" fmla="*/ 0 w 9435"/>
                <a:gd name="T13" fmla="*/ 0 h 16121"/>
                <a:gd name="T14" fmla="*/ 0 w 9435"/>
                <a:gd name="T15" fmla="*/ 0 h 16121"/>
                <a:gd name="T16" fmla="*/ 0 w 9435"/>
                <a:gd name="T17" fmla="*/ 0 h 16121"/>
                <a:gd name="T18" fmla="*/ 0 w 9435"/>
                <a:gd name="T19" fmla="*/ 0 h 16121"/>
                <a:gd name="T20" fmla="*/ 0 w 9435"/>
                <a:gd name="T21" fmla="*/ 0 h 16121"/>
                <a:gd name="T22" fmla="*/ 0 w 9435"/>
                <a:gd name="T23" fmla="*/ 0 h 16121"/>
                <a:gd name="T24" fmla="*/ 0 w 9435"/>
                <a:gd name="T25" fmla="*/ 0 h 16121"/>
                <a:gd name="T26" fmla="*/ 0 w 9435"/>
                <a:gd name="T27" fmla="*/ 0 h 16121"/>
                <a:gd name="T28" fmla="*/ 0 w 9435"/>
                <a:gd name="T29" fmla="*/ 0 h 16121"/>
                <a:gd name="T30" fmla="*/ 0 w 9435"/>
                <a:gd name="T31" fmla="*/ 0 h 16121"/>
                <a:gd name="T32" fmla="*/ 0 w 9435"/>
                <a:gd name="T33" fmla="*/ 0 h 16121"/>
                <a:gd name="T34" fmla="*/ 0 w 9435"/>
                <a:gd name="T35" fmla="*/ 0 h 16121"/>
                <a:gd name="T36" fmla="*/ 0 w 9435"/>
                <a:gd name="T37" fmla="*/ 0 h 16121"/>
                <a:gd name="T38" fmla="*/ 0 w 9435"/>
                <a:gd name="T39" fmla="*/ 0 h 16121"/>
                <a:gd name="T40" fmla="*/ 0 w 9435"/>
                <a:gd name="T41" fmla="*/ 0 h 16121"/>
                <a:gd name="T42" fmla="*/ 0 w 9435"/>
                <a:gd name="T43" fmla="*/ 0 h 16121"/>
                <a:gd name="T44" fmla="*/ 0 w 9435"/>
                <a:gd name="T45" fmla="*/ 0 h 16121"/>
                <a:gd name="T46" fmla="*/ 0 w 9435"/>
                <a:gd name="T47" fmla="*/ 0 h 16121"/>
                <a:gd name="T48" fmla="*/ 0 w 9435"/>
                <a:gd name="T49" fmla="*/ 0 h 16121"/>
                <a:gd name="T50" fmla="*/ 0 w 9435"/>
                <a:gd name="T51" fmla="*/ 0 h 16121"/>
                <a:gd name="T52" fmla="*/ 0 w 9435"/>
                <a:gd name="T53" fmla="*/ 0 h 16121"/>
                <a:gd name="T54" fmla="*/ 0 w 9435"/>
                <a:gd name="T55" fmla="*/ 0 h 16121"/>
                <a:gd name="T56" fmla="*/ 0 w 9435"/>
                <a:gd name="T57" fmla="*/ 0 h 16121"/>
                <a:gd name="T58" fmla="*/ 0 w 9435"/>
                <a:gd name="T59" fmla="*/ 0 h 16121"/>
                <a:gd name="T60" fmla="*/ 0 w 9435"/>
                <a:gd name="T61" fmla="*/ 0 h 16121"/>
                <a:gd name="T62" fmla="*/ 0 w 9435"/>
                <a:gd name="T63" fmla="*/ 0 h 16121"/>
                <a:gd name="T64" fmla="*/ 0 w 9435"/>
                <a:gd name="T65" fmla="*/ 0 h 16121"/>
                <a:gd name="T66" fmla="*/ 0 w 9435"/>
                <a:gd name="T67" fmla="*/ 0 h 16121"/>
                <a:gd name="T68" fmla="*/ 0 w 9435"/>
                <a:gd name="T69" fmla="*/ 0 h 16121"/>
                <a:gd name="T70" fmla="*/ 0 w 9435"/>
                <a:gd name="T71" fmla="*/ 0 h 16121"/>
                <a:gd name="T72" fmla="*/ 0 w 9435"/>
                <a:gd name="T73" fmla="*/ 0 h 16121"/>
                <a:gd name="T74" fmla="*/ 0 w 9435"/>
                <a:gd name="T75" fmla="*/ 0 h 16121"/>
                <a:gd name="T76" fmla="*/ 0 w 9435"/>
                <a:gd name="T77" fmla="*/ 0 h 16121"/>
                <a:gd name="T78" fmla="*/ 0 w 9435"/>
                <a:gd name="T79" fmla="*/ 0 h 16121"/>
                <a:gd name="T80" fmla="*/ 0 w 9435"/>
                <a:gd name="T81" fmla="*/ 0 h 16121"/>
                <a:gd name="T82" fmla="*/ 0 w 9435"/>
                <a:gd name="T83" fmla="*/ 0 h 16121"/>
                <a:gd name="T84" fmla="*/ 0 w 9435"/>
                <a:gd name="T85" fmla="*/ 0 h 16121"/>
                <a:gd name="T86" fmla="*/ 0 w 9435"/>
                <a:gd name="T87" fmla="*/ 0 h 16121"/>
                <a:gd name="T88" fmla="*/ 0 w 9435"/>
                <a:gd name="T89" fmla="*/ 0 h 16121"/>
                <a:gd name="T90" fmla="*/ 0 w 9435"/>
                <a:gd name="T91" fmla="*/ 0 h 16121"/>
                <a:gd name="T92" fmla="*/ 0 w 9435"/>
                <a:gd name="T93" fmla="*/ 0 h 16121"/>
                <a:gd name="T94" fmla="*/ 0 w 9435"/>
                <a:gd name="T95" fmla="*/ 0 h 16121"/>
                <a:gd name="T96" fmla="*/ 0 w 9435"/>
                <a:gd name="T97" fmla="*/ 0 h 16121"/>
                <a:gd name="T98" fmla="*/ 0 w 9435"/>
                <a:gd name="T99" fmla="*/ 0 h 16121"/>
                <a:gd name="T100" fmla="*/ 0 w 9435"/>
                <a:gd name="T101" fmla="*/ 0 h 16121"/>
                <a:gd name="T102" fmla="*/ 0 w 9435"/>
                <a:gd name="T103" fmla="*/ 0 h 16121"/>
                <a:gd name="T104" fmla="*/ 0 w 9435"/>
                <a:gd name="T105" fmla="*/ 0 h 16121"/>
                <a:gd name="T106" fmla="*/ 0 w 9435"/>
                <a:gd name="T107" fmla="*/ 0 h 16121"/>
                <a:gd name="T108" fmla="*/ 0 w 9435"/>
                <a:gd name="T109" fmla="*/ 0 h 16121"/>
                <a:gd name="T110" fmla="*/ 0 w 9435"/>
                <a:gd name="T111" fmla="*/ 0 h 16121"/>
                <a:gd name="T112" fmla="*/ 0 w 9435"/>
                <a:gd name="T113" fmla="*/ 0 h 16121"/>
                <a:gd name="T114" fmla="*/ 0 w 9435"/>
                <a:gd name="T115" fmla="*/ 0 h 161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435" h="16121">
                  <a:moveTo>
                    <a:pt x="9435" y="8657"/>
                  </a:moveTo>
                  <a:lnTo>
                    <a:pt x="9369" y="8248"/>
                  </a:lnTo>
                  <a:lnTo>
                    <a:pt x="9288" y="7842"/>
                  </a:lnTo>
                  <a:lnTo>
                    <a:pt x="9191" y="7439"/>
                  </a:lnTo>
                  <a:lnTo>
                    <a:pt x="9077" y="7039"/>
                  </a:lnTo>
                  <a:lnTo>
                    <a:pt x="8948" y="6643"/>
                  </a:lnTo>
                  <a:lnTo>
                    <a:pt x="8802" y="6251"/>
                  </a:lnTo>
                  <a:lnTo>
                    <a:pt x="8641" y="5864"/>
                  </a:lnTo>
                  <a:lnTo>
                    <a:pt x="8464" y="5482"/>
                  </a:lnTo>
                  <a:lnTo>
                    <a:pt x="8269" y="5107"/>
                  </a:lnTo>
                  <a:lnTo>
                    <a:pt x="8059" y="4739"/>
                  </a:lnTo>
                  <a:lnTo>
                    <a:pt x="7833" y="4376"/>
                  </a:lnTo>
                  <a:lnTo>
                    <a:pt x="7591" y="4022"/>
                  </a:lnTo>
                  <a:lnTo>
                    <a:pt x="7333" y="3675"/>
                  </a:lnTo>
                  <a:lnTo>
                    <a:pt x="7058" y="3336"/>
                  </a:lnTo>
                  <a:lnTo>
                    <a:pt x="6767" y="3008"/>
                  </a:lnTo>
                  <a:lnTo>
                    <a:pt x="6461" y="2688"/>
                  </a:lnTo>
                  <a:lnTo>
                    <a:pt x="6238" y="2472"/>
                  </a:lnTo>
                  <a:lnTo>
                    <a:pt x="6012" y="2264"/>
                  </a:lnTo>
                  <a:lnTo>
                    <a:pt x="5782" y="2064"/>
                  </a:lnTo>
                  <a:lnTo>
                    <a:pt x="5545" y="1872"/>
                  </a:lnTo>
                  <a:lnTo>
                    <a:pt x="5062" y="1511"/>
                  </a:lnTo>
                  <a:lnTo>
                    <a:pt x="4565" y="1183"/>
                  </a:lnTo>
                  <a:lnTo>
                    <a:pt x="4052" y="885"/>
                  </a:lnTo>
                  <a:lnTo>
                    <a:pt x="3527" y="618"/>
                  </a:lnTo>
                  <a:lnTo>
                    <a:pt x="2991" y="383"/>
                  </a:lnTo>
                  <a:lnTo>
                    <a:pt x="2445" y="179"/>
                  </a:lnTo>
                  <a:lnTo>
                    <a:pt x="2121" y="142"/>
                  </a:lnTo>
                  <a:lnTo>
                    <a:pt x="2134" y="286"/>
                  </a:lnTo>
                  <a:lnTo>
                    <a:pt x="1941" y="248"/>
                  </a:lnTo>
                  <a:lnTo>
                    <a:pt x="1856" y="171"/>
                  </a:lnTo>
                  <a:lnTo>
                    <a:pt x="1828" y="208"/>
                  </a:lnTo>
                  <a:lnTo>
                    <a:pt x="2081" y="361"/>
                  </a:lnTo>
                  <a:lnTo>
                    <a:pt x="1863" y="379"/>
                  </a:lnTo>
                  <a:lnTo>
                    <a:pt x="2018" y="463"/>
                  </a:lnTo>
                  <a:lnTo>
                    <a:pt x="1726" y="410"/>
                  </a:lnTo>
                  <a:lnTo>
                    <a:pt x="1909" y="522"/>
                  </a:lnTo>
                  <a:lnTo>
                    <a:pt x="1654" y="463"/>
                  </a:lnTo>
                  <a:lnTo>
                    <a:pt x="1458" y="335"/>
                  </a:lnTo>
                  <a:lnTo>
                    <a:pt x="1225" y="260"/>
                  </a:lnTo>
                  <a:lnTo>
                    <a:pt x="1700" y="342"/>
                  </a:lnTo>
                  <a:lnTo>
                    <a:pt x="1772" y="260"/>
                  </a:lnTo>
                  <a:lnTo>
                    <a:pt x="925" y="84"/>
                  </a:lnTo>
                  <a:lnTo>
                    <a:pt x="897" y="53"/>
                  </a:lnTo>
                  <a:lnTo>
                    <a:pt x="738" y="15"/>
                  </a:lnTo>
                  <a:lnTo>
                    <a:pt x="642" y="0"/>
                  </a:lnTo>
                  <a:lnTo>
                    <a:pt x="530" y="9"/>
                  </a:lnTo>
                  <a:lnTo>
                    <a:pt x="209" y="115"/>
                  </a:lnTo>
                  <a:lnTo>
                    <a:pt x="0" y="299"/>
                  </a:lnTo>
                  <a:lnTo>
                    <a:pt x="586" y="986"/>
                  </a:lnTo>
                  <a:lnTo>
                    <a:pt x="769" y="940"/>
                  </a:lnTo>
                  <a:lnTo>
                    <a:pt x="533" y="906"/>
                  </a:lnTo>
                  <a:lnTo>
                    <a:pt x="798" y="880"/>
                  </a:lnTo>
                  <a:lnTo>
                    <a:pt x="508" y="634"/>
                  </a:lnTo>
                  <a:lnTo>
                    <a:pt x="829" y="364"/>
                  </a:lnTo>
                  <a:lnTo>
                    <a:pt x="981" y="432"/>
                  </a:lnTo>
                  <a:lnTo>
                    <a:pt x="798" y="610"/>
                  </a:lnTo>
                  <a:lnTo>
                    <a:pt x="953" y="802"/>
                  </a:lnTo>
                  <a:lnTo>
                    <a:pt x="1128" y="875"/>
                  </a:lnTo>
                  <a:lnTo>
                    <a:pt x="1492" y="805"/>
                  </a:lnTo>
                  <a:lnTo>
                    <a:pt x="1729" y="859"/>
                  </a:lnTo>
                  <a:lnTo>
                    <a:pt x="1586" y="906"/>
                  </a:lnTo>
                  <a:lnTo>
                    <a:pt x="1215" y="930"/>
                  </a:lnTo>
                  <a:lnTo>
                    <a:pt x="1427" y="1126"/>
                  </a:lnTo>
                  <a:lnTo>
                    <a:pt x="1150" y="1130"/>
                  </a:lnTo>
                  <a:lnTo>
                    <a:pt x="1259" y="1362"/>
                  </a:lnTo>
                  <a:lnTo>
                    <a:pt x="1121" y="1415"/>
                  </a:lnTo>
                  <a:lnTo>
                    <a:pt x="961" y="1442"/>
                  </a:lnTo>
                  <a:lnTo>
                    <a:pt x="1997" y="3410"/>
                  </a:lnTo>
                  <a:lnTo>
                    <a:pt x="2351" y="3512"/>
                  </a:lnTo>
                  <a:lnTo>
                    <a:pt x="2211" y="3505"/>
                  </a:lnTo>
                  <a:lnTo>
                    <a:pt x="2074" y="3555"/>
                  </a:lnTo>
                  <a:lnTo>
                    <a:pt x="2423" y="3763"/>
                  </a:lnTo>
                  <a:lnTo>
                    <a:pt x="2308" y="3596"/>
                  </a:lnTo>
                  <a:lnTo>
                    <a:pt x="2461" y="3502"/>
                  </a:lnTo>
                  <a:lnTo>
                    <a:pt x="2224" y="3409"/>
                  </a:lnTo>
                  <a:lnTo>
                    <a:pt x="2158" y="3175"/>
                  </a:lnTo>
                  <a:lnTo>
                    <a:pt x="2293" y="3141"/>
                  </a:lnTo>
                  <a:lnTo>
                    <a:pt x="2589" y="3138"/>
                  </a:lnTo>
                  <a:lnTo>
                    <a:pt x="2645" y="3235"/>
                  </a:lnTo>
                  <a:lnTo>
                    <a:pt x="2943" y="3100"/>
                  </a:lnTo>
                  <a:lnTo>
                    <a:pt x="2766" y="2963"/>
                  </a:lnTo>
                  <a:lnTo>
                    <a:pt x="2729" y="2721"/>
                  </a:lnTo>
                  <a:lnTo>
                    <a:pt x="2770" y="2531"/>
                  </a:lnTo>
                  <a:lnTo>
                    <a:pt x="2853" y="2263"/>
                  </a:lnTo>
                  <a:lnTo>
                    <a:pt x="2927" y="2387"/>
                  </a:lnTo>
                  <a:lnTo>
                    <a:pt x="3167" y="2434"/>
                  </a:lnTo>
                  <a:lnTo>
                    <a:pt x="3065" y="2502"/>
                  </a:lnTo>
                  <a:lnTo>
                    <a:pt x="3260" y="2630"/>
                  </a:lnTo>
                  <a:lnTo>
                    <a:pt x="3513" y="2553"/>
                  </a:lnTo>
                  <a:lnTo>
                    <a:pt x="3260" y="2400"/>
                  </a:lnTo>
                  <a:lnTo>
                    <a:pt x="3435" y="2309"/>
                  </a:lnTo>
                  <a:lnTo>
                    <a:pt x="3533" y="2284"/>
                  </a:lnTo>
                  <a:lnTo>
                    <a:pt x="3650" y="2282"/>
                  </a:lnTo>
                  <a:lnTo>
                    <a:pt x="3525" y="2338"/>
                  </a:lnTo>
                  <a:lnTo>
                    <a:pt x="3660" y="2418"/>
                  </a:lnTo>
                  <a:lnTo>
                    <a:pt x="3525" y="2531"/>
                  </a:lnTo>
                  <a:lnTo>
                    <a:pt x="4029" y="2770"/>
                  </a:lnTo>
                  <a:lnTo>
                    <a:pt x="4342" y="3029"/>
                  </a:lnTo>
                  <a:lnTo>
                    <a:pt x="3578" y="2948"/>
                  </a:lnTo>
                  <a:lnTo>
                    <a:pt x="3009" y="3076"/>
                  </a:lnTo>
                  <a:lnTo>
                    <a:pt x="2645" y="3250"/>
                  </a:lnTo>
                  <a:lnTo>
                    <a:pt x="2856" y="3464"/>
                  </a:lnTo>
                  <a:lnTo>
                    <a:pt x="2744" y="3493"/>
                  </a:lnTo>
                  <a:lnTo>
                    <a:pt x="3083" y="3676"/>
                  </a:lnTo>
                  <a:lnTo>
                    <a:pt x="2975" y="3726"/>
                  </a:lnTo>
                  <a:lnTo>
                    <a:pt x="3310" y="3814"/>
                  </a:lnTo>
                  <a:lnTo>
                    <a:pt x="3718" y="3826"/>
                  </a:lnTo>
                  <a:lnTo>
                    <a:pt x="4058" y="3689"/>
                  </a:lnTo>
                  <a:lnTo>
                    <a:pt x="4111" y="3842"/>
                  </a:lnTo>
                  <a:lnTo>
                    <a:pt x="4198" y="4035"/>
                  </a:lnTo>
                  <a:lnTo>
                    <a:pt x="4183" y="4274"/>
                  </a:lnTo>
                  <a:lnTo>
                    <a:pt x="4170" y="4554"/>
                  </a:lnTo>
                  <a:lnTo>
                    <a:pt x="2902" y="4505"/>
                  </a:lnTo>
                  <a:lnTo>
                    <a:pt x="2355" y="4300"/>
                  </a:lnTo>
                  <a:lnTo>
                    <a:pt x="3161" y="9799"/>
                  </a:lnTo>
                  <a:lnTo>
                    <a:pt x="2419" y="16121"/>
                  </a:lnTo>
                  <a:lnTo>
                    <a:pt x="3230" y="15933"/>
                  </a:lnTo>
                  <a:lnTo>
                    <a:pt x="4214" y="14934"/>
                  </a:lnTo>
                  <a:lnTo>
                    <a:pt x="4257" y="14725"/>
                  </a:lnTo>
                  <a:lnTo>
                    <a:pt x="4699" y="14472"/>
                  </a:lnTo>
                  <a:lnTo>
                    <a:pt x="4747" y="13697"/>
                  </a:lnTo>
                  <a:lnTo>
                    <a:pt x="5752" y="12924"/>
                  </a:lnTo>
                  <a:lnTo>
                    <a:pt x="5851" y="12053"/>
                  </a:lnTo>
                  <a:lnTo>
                    <a:pt x="5692" y="11234"/>
                  </a:lnTo>
                  <a:lnTo>
                    <a:pt x="5767" y="10978"/>
                  </a:lnTo>
                  <a:lnTo>
                    <a:pt x="6122" y="10418"/>
                  </a:lnTo>
                  <a:lnTo>
                    <a:pt x="6950" y="9282"/>
                  </a:lnTo>
                  <a:lnTo>
                    <a:pt x="7252" y="8173"/>
                  </a:lnTo>
                  <a:lnTo>
                    <a:pt x="7131" y="7890"/>
                  </a:lnTo>
                  <a:lnTo>
                    <a:pt x="6456" y="8179"/>
                  </a:lnTo>
                  <a:lnTo>
                    <a:pt x="6213" y="7977"/>
                  </a:lnTo>
                  <a:lnTo>
                    <a:pt x="6109" y="7974"/>
                  </a:lnTo>
                  <a:lnTo>
                    <a:pt x="6163" y="7762"/>
                  </a:lnTo>
                  <a:lnTo>
                    <a:pt x="5627" y="7333"/>
                  </a:lnTo>
                  <a:lnTo>
                    <a:pt x="5378" y="6803"/>
                  </a:lnTo>
                  <a:lnTo>
                    <a:pt x="4983" y="6102"/>
                  </a:lnTo>
                  <a:lnTo>
                    <a:pt x="4759" y="5913"/>
                  </a:lnTo>
                  <a:lnTo>
                    <a:pt x="4005" y="4831"/>
                  </a:lnTo>
                  <a:lnTo>
                    <a:pt x="4360" y="5137"/>
                  </a:lnTo>
                  <a:lnTo>
                    <a:pt x="4330" y="4899"/>
                  </a:lnTo>
                  <a:lnTo>
                    <a:pt x="4373" y="4872"/>
                  </a:lnTo>
                  <a:lnTo>
                    <a:pt x="4385" y="5081"/>
                  </a:lnTo>
                  <a:lnTo>
                    <a:pt x="5335" y="6265"/>
                  </a:lnTo>
                  <a:lnTo>
                    <a:pt x="5998" y="7095"/>
                  </a:lnTo>
                  <a:lnTo>
                    <a:pt x="6216" y="7765"/>
                  </a:lnTo>
                  <a:lnTo>
                    <a:pt x="6823" y="7519"/>
                  </a:lnTo>
                  <a:lnTo>
                    <a:pt x="7225" y="7052"/>
                  </a:lnTo>
                  <a:lnTo>
                    <a:pt x="7585" y="6638"/>
                  </a:lnTo>
                  <a:lnTo>
                    <a:pt x="7585" y="6072"/>
                  </a:lnTo>
                  <a:lnTo>
                    <a:pt x="7153" y="5679"/>
                  </a:lnTo>
                  <a:lnTo>
                    <a:pt x="7000" y="5454"/>
                  </a:lnTo>
                  <a:lnTo>
                    <a:pt x="6934" y="5741"/>
                  </a:lnTo>
                  <a:lnTo>
                    <a:pt x="6608" y="5660"/>
                  </a:lnTo>
                  <a:lnTo>
                    <a:pt x="6514" y="5402"/>
                  </a:lnTo>
                  <a:lnTo>
                    <a:pt x="6558" y="5638"/>
                  </a:lnTo>
                  <a:lnTo>
                    <a:pt x="6057" y="5003"/>
                  </a:lnTo>
                  <a:lnTo>
                    <a:pt x="5958" y="4794"/>
                  </a:lnTo>
                  <a:lnTo>
                    <a:pt x="6141" y="4776"/>
                  </a:lnTo>
                  <a:lnTo>
                    <a:pt x="6729" y="5311"/>
                  </a:lnTo>
                  <a:lnTo>
                    <a:pt x="7187" y="5489"/>
                  </a:lnTo>
                  <a:lnTo>
                    <a:pt x="7542" y="5561"/>
                  </a:lnTo>
                  <a:lnTo>
                    <a:pt x="7922" y="5576"/>
                  </a:lnTo>
                  <a:lnTo>
                    <a:pt x="8115" y="5807"/>
                  </a:lnTo>
                  <a:lnTo>
                    <a:pt x="8299" y="5918"/>
                  </a:lnTo>
                  <a:lnTo>
                    <a:pt x="8262" y="6056"/>
                  </a:lnTo>
                  <a:lnTo>
                    <a:pt x="8470" y="6333"/>
                  </a:lnTo>
                  <a:lnTo>
                    <a:pt x="8517" y="6248"/>
                  </a:lnTo>
                  <a:lnTo>
                    <a:pt x="8489" y="6062"/>
                  </a:lnTo>
                  <a:lnTo>
                    <a:pt x="8850" y="7073"/>
                  </a:lnTo>
                  <a:lnTo>
                    <a:pt x="9335" y="8550"/>
                  </a:lnTo>
                  <a:lnTo>
                    <a:pt x="9435" y="8657"/>
                  </a:lnTo>
                  <a:close/>
                </a:path>
              </a:pathLst>
            </a:custGeom>
            <a:solidFill>
              <a:srgbClr val="D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5" name="Freeform 9"/>
            <p:cNvSpPr>
              <a:spLocks/>
            </p:cNvSpPr>
            <p:nvPr/>
          </p:nvSpPr>
          <p:spPr bwMode="auto">
            <a:xfrm>
              <a:off x="3995" y="1133"/>
              <a:ext cx="1180" cy="2015"/>
            </a:xfrm>
            <a:custGeom>
              <a:avLst/>
              <a:gdLst>
                <a:gd name="T0" fmla="*/ 0 w 9435"/>
                <a:gd name="T1" fmla="*/ 0 h 16121"/>
                <a:gd name="T2" fmla="*/ 0 w 9435"/>
                <a:gd name="T3" fmla="*/ 0 h 16121"/>
                <a:gd name="T4" fmla="*/ 0 w 9435"/>
                <a:gd name="T5" fmla="*/ 0 h 16121"/>
                <a:gd name="T6" fmla="*/ 0 w 9435"/>
                <a:gd name="T7" fmla="*/ 0 h 16121"/>
                <a:gd name="T8" fmla="*/ 0 w 9435"/>
                <a:gd name="T9" fmla="*/ 0 h 16121"/>
                <a:gd name="T10" fmla="*/ 0 w 9435"/>
                <a:gd name="T11" fmla="*/ 0 h 16121"/>
                <a:gd name="T12" fmla="*/ 0 w 9435"/>
                <a:gd name="T13" fmla="*/ 0 h 16121"/>
                <a:gd name="T14" fmla="*/ 0 w 9435"/>
                <a:gd name="T15" fmla="*/ 0 h 16121"/>
                <a:gd name="T16" fmla="*/ 0 w 9435"/>
                <a:gd name="T17" fmla="*/ 0 h 16121"/>
                <a:gd name="T18" fmla="*/ 0 w 9435"/>
                <a:gd name="T19" fmla="*/ 0 h 16121"/>
                <a:gd name="T20" fmla="*/ 0 w 9435"/>
                <a:gd name="T21" fmla="*/ 0 h 16121"/>
                <a:gd name="T22" fmla="*/ 0 w 9435"/>
                <a:gd name="T23" fmla="*/ 0 h 16121"/>
                <a:gd name="T24" fmla="*/ 0 w 9435"/>
                <a:gd name="T25" fmla="*/ 0 h 16121"/>
                <a:gd name="T26" fmla="*/ 0 w 9435"/>
                <a:gd name="T27" fmla="*/ 0 h 16121"/>
                <a:gd name="T28" fmla="*/ 0 w 9435"/>
                <a:gd name="T29" fmla="*/ 0 h 16121"/>
                <a:gd name="T30" fmla="*/ 0 w 9435"/>
                <a:gd name="T31" fmla="*/ 0 h 16121"/>
                <a:gd name="T32" fmla="*/ 0 w 9435"/>
                <a:gd name="T33" fmla="*/ 0 h 16121"/>
                <a:gd name="T34" fmla="*/ 0 w 9435"/>
                <a:gd name="T35" fmla="*/ 0 h 16121"/>
                <a:gd name="T36" fmla="*/ 0 w 9435"/>
                <a:gd name="T37" fmla="*/ 0 h 16121"/>
                <a:gd name="T38" fmla="*/ 0 w 9435"/>
                <a:gd name="T39" fmla="*/ 0 h 16121"/>
                <a:gd name="T40" fmla="*/ 0 w 9435"/>
                <a:gd name="T41" fmla="*/ 0 h 16121"/>
                <a:gd name="T42" fmla="*/ 0 w 9435"/>
                <a:gd name="T43" fmla="*/ 0 h 16121"/>
                <a:gd name="T44" fmla="*/ 0 w 9435"/>
                <a:gd name="T45" fmla="*/ 0 h 16121"/>
                <a:gd name="T46" fmla="*/ 0 w 9435"/>
                <a:gd name="T47" fmla="*/ 0 h 16121"/>
                <a:gd name="T48" fmla="*/ 0 w 9435"/>
                <a:gd name="T49" fmla="*/ 0 h 16121"/>
                <a:gd name="T50" fmla="*/ 0 w 9435"/>
                <a:gd name="T51" fmla="*/ 0 h 16121"/>
                <a:gd name="T52" fmla="*/ 0 w 9435"/>
                <a:gd name="T53" fmla="*/ 0 h 16121"/>
                <a:gd name="T54" fmla="*/ 0 w 9435"/>
                <a:gd name="T55" fmla="*/ 0 h 16121"/>
                <a:gd name="T56" fmla="*/ 0 w 9435"/>
                <a:gd name="T57" fmla="*/ 0 h 16121"/>
                <a:gd name="T58" fmla="*/ 0 w 9435"/>
                <a:gd name="T59" fmla="*/ 0 h 16121"/>
                <a:gd name="T60" fmla="*/ 0 w 9435"/>
                <a:gd name="T61" fmla="*/ 0 h 16121"/>
                <a:gd name="T62" fmla="*/ 0 w 9435"/>
                <a:gd name="T63" fmla="*/ 0 h 16121"/>
                <a:gd name="T64" fmla="*/ 0 w 9435"/>
                <a:gd name="T65" fmla="*/ 0 h 16121"/>
                <a:gd name="T66" fmla="*/ 0 w 9435"/>
                <a:gd name="T67" fmla="*/ 0 h 16121"/>
                <a:gd name="T68" fmla="*/ 0 w 9435"/>
                <a:gd name="T69" fmla="*/ 0 h 16121"/>
                <a:gd name="T70" fmla="*/ 0 w 9435"/>
                <a:gd name="T71" fmla="*/ 0 h 16121"/>
                <a:gd name="T72" fmla="*/ 0 w 9435"/>
                <a:gd name="T73" fmla="*/ 0 h 16121"/>
                <a:gd name="T74" fmla="*/ 0 w 9435"/>
                <a:gd name="T75" fmla="*/ 0 h 16121"/>
                <a:gd name="T76" fmla="*/ 0 w 9435"/>
                <a:gd name="T77" fmla="*/ 0 h 16121"/>
                <a:gd name="T78" fmla="*/ 0 w 9435"/>
                <a:gd name="T79" fmla="*/ 0 h 16121"/>
                <a:gd name="T80" fmla="*/ 0 w 9435"/>
                <a:gd name="T81" fmla="*/ 0 h 16121"/>
                <a:gd name="T82" fmla="*/ 0 w 9435"/>
                <a:gd name="T83" fmla="*/ 0 h 16121"/>
                <a:gd name="T84" fmla="*/ 0 w 9435"/>
                <a:gd name="T85" fmla="*/ 0 h 16121"/>
                <a:gd name="T86" fmla="*/ 0 w 9435"/>
                <a:gd name="T87" fmla="*/ 0 h 16121"/>
                <a:gd name="T88" fmla="*/ 0 w 9435"/>
                <a:gd name="T89" fmla="*/ 0 h 16121"/>
                <a:gd name="T90" fmla="*/ 0 w 9435"/>
                <a:gd name="T91" fmla="*/ 0 h 16121"/>
                <a:gd name="T92" fmla="*/ 0 w 9435"/>
                <a:gd name="T93" fmla="*/ 0 h 16121"/>
                <a:gd name="T94" fmla="*/ 0 w 9435"/>
                <a:gd name="T95" fmla="*/ 0 h 16121"/>
                <a:gd name="T96" fmla="*/ 0 w 9435"/>
                <a:gd name="T97" fmla="*/ 0 h 16121"/>
                <a:gd name="T98" fmla="*/ 0 w 9435"/>
                <a:gd name="T99" fmla="*/ 0 h 16121"/>
                <a:gd name="T100" fmla="*/ 0 w 9435"/>
                <a:gd name="T101" fmla="*/ 0 h 16121"/>
                <a:gd name="T102" fmla="*/ 0 w 9435"/>
                <a:gd name="T103" fmla="*/ 0 h 16121"/>
                <a:gd name="T104" fmla="*/ 0 w 9435"/>
                <a:gd name="T105" fmla="*/ 0 h 16121"/>
                <a:gd name="T106" fmla="*/ 0 w 9435"/>
                <a:gd name="T107" fmla="*/ 0 h 16121"/>
                <a:gd name="T108" fmla="*/ 0 w 9435"/>
                <a:gd name="T109" fmla="*/ 0 h 16121"/>
                <a:gd name="T110" fmla="*/ 0 w 9435"/>
                <a:gd name="T111" fmla="*/ 0 h 16121"/>
                <a:gd name="T112" fmla="*/ 0 w 9435"/>
                <a:gd name="T113" fmla="*/ 0 h 16121"/>
                <a:gd name="T114" fmla="*/ 0 w 9435"/>
                <a:gd name="T115" fmla="*/ 0 h 161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435" h="16121">
                  <a:moveTo>
                    <a:pt x="9435" y="8657"/>
                  </a:moveTo>
                  <a:lnTo>
                    <a:pt x="9369" y="8248"/>
                  </a:lnTo>
                  <a:lnTo>
                    <a:pt x="9288" y="7842"/>
                  </a:lnTo>
                  <a:lnTo>
                    <a:pt x="9191" y="7439"/>
                  </a:lnTo>
                  <a:lnTo>
                    <a:pt x="9077" y="7039"/>
                  </a:lnTo>
                  <a:lnTo>
                    <a:pt x="8948" y="6643"/>
                  </a:lnTo>
                  <a:lnTo>
                    <a:pt x="8802" y="6251"/>
                  </a:lnTo>
                  <a:lnTo>
                    <a:pt x="8641" y="5864"/>
                  </a:lnTo>
                  <a:lnTo>
                    <a:pt x="8464" y="5482"/>
                  </a:lnTo>
                  <a:lnTo>
                    <a:pt x="8269" y="5107"/>
                  </a:lnTo>
                  <a:lnTo>
                    <a:pt x="8059" y="4739"/>
                  </a:lnTo>
                  <a:lnTo>
                    <a:pt x="7833" y="4376"/>
                  </a:lnTo>
                  <a:lnTo>
                    <a:pt x="7591" y="4022"/>
                  </a:lnTo>
                  <a:lnTo>
                    <a:pt x="7333" y="3675"/>
                  </a:lnTo>
                  <a:lnTo>
                    <a:pt x="7058" y="3336"/>
                  </a:lnTo>
                  <a:lnTo>
                    <a:pt x="6767" y="3008"/>
                  </a:lnTo>
                  <a:lnTo>
                    <a:pt x="6461" y="2688"/>
                  </a:lnTo>
                  <a:lnTo>
                    <a:pt x="6238" y="2472"/>
                  </a:lnTo>
                  <a:lnTo>
                    <a:pt x="6012" y="2264"/>
                  </a:lnTo>
                  <a:lnTo>
                    <a:pt x="5782" y="2064"/>
                  </a:lnTo>
                  <a:lnTo>
                    <a:pt x="5545" y="1872"/>
                  </a:lnTo>
                  <a:lnTo>
                    <a:pt x="5062" y="1511"/>
                  </a:lnTo>
                  <a:lnTo>
                    <a:pt x="4565" y="1183"/>
                  </a:lnTo>
                  <a:lnTo>
                    <a:pt x="4052" y="885"/>
                  </a:lnTo>
                  <a:lnTo>
                    <a:pt x="3527" y="618"/>
                  </a:lnTo>
                  <a:lnTo>
                    <a:pt x="2991" y="383"/>
                  </a:lnTo>
                  <a:lnTo>
                    <a:pt x="2445" y="179"/>
                  </a:lnTo>
                  <a:lnTo>
                    <a:pt x="2121" y="142"/>
                  </a:lnTo>
                  <a:lnTo>
                    <a:pt x="2134" y="286"/>
                  </a:lnTo>
                  <a:lnTo>
                    <a:pt x="1941" y="248"/>
                  </a:lnTo>
                  <a:lnTo>
                    <a:pt x="1856" y="171"/>
                  </a:lnTo>
                  <a:lnTo>
                    <a:pt x="1828" y="208"/>
                  </a:lnTo>
                  <a:lnTo>
                    <a:pt x="2081" y="361"/>
                  </a:lnTo>
                  <a:lnTo>
                    <a:pt x="1863" y="379"/>
                  </a:lnTo>
                  <a:lnTo>
                    <a:pt x="2018" y="463"/>
                  </a:lnTo>
                  <a:lnTo>
                    <a:pt x="1726" y="410"/>
                  </a:lnTo>
                  <a:lnTo>
                    <a:pt x="1909" y="522"/>
                  </a:lnTo>
                  <a:lnTo>
                    <a:pt x="1654" y="463"/>
                  </a:lnTo>
                  <a:lnTo>
                    <a:pt x="1458" y="335"/>
                  </a:lnTo>
                  <a:lnTo>
                    <a:pt x="1225" y="260"/>
                  </a:lnTo>
                  <a:lnTo>
                    <a:pt x="1700" y="342"/>
                  </a:lnTo>
                  <a:lnTo>
                    <a:pt x="1772" y="260"/>
                  </a:lnTo>
                  <a:lnTo>
                    <a:pt x="925" y="84"/>
                  </a:lnTo>
                  <a:lnTo>
                    <a:pt x="897" y="53"/>
                  </a:lnTo>
                  <a:lnTo>
                    <a:pt x="738" y="15"/>
                  </a:lnTo>
                  <a:lnTo>
                    <a:pt x="642" y="0"/>
                  </a:lnTo>
                  <a:lnTo>
                    <a:pt x="530" y="9"/>
                  </a:lnTo>
                  <a:lnTo>
                    <a:pt x="209" y="115"/>
                  </a:lnTo>
                  <a:lnTo>
                    <a:pt x="0" y="299"/>
                  </a:lnTo>
                  <a:lnTo>
                    <a:pt x="586" y="986"/>
                  </a:lnTo>
                  <a:lnTo>
                    <a:pt x="769" y="940"/>
                  </a:lnTo>
                  <a:lnTo>
                    <a:pt x="533" y="906"/>
                  </a:lnTo>
                  <a:lnTo>
                    <a:pt x="798" y="880"/>
                  </a:lnTo>
                  <a:lnTo>
                    <a:pt x="508" y="634"/>
                  </a:lnTo>
                  <a:lnTo>
                    <a:pt x="829" y="364"/>
                  </a:lnTo>
                  <a:lnTo>
                    <a:pt x="981" y="432"/>
                  </a:lnTo>
                  <a:lnTo>
                    <a:pt x="798" y="610"/>
                  </a:lnTo>
                  <a:lnTo>
                    <a:pt x="953" y="802"/>
                  </a:lnTo>
                  <a:lnTo>
                    <a:pt x="1128" y="875"/>
                  </a:lnTo>
                  <a:lnTo>
                    <a:pt x="1492" y="805"/>
                  </a:lnTo>
                  <a:lnTo>
                    <a:pt x="1729" y="859"/>
                  </a:lnTo>
                  <a:lnTo>
                    <a:pt x="1586" y="906"/>
                  </a:lnTo>
                  <a:lnTo>
                    <a:pt x="1215" y="930"/>
                  </a:lnTo>
                  <a:lnTo>
                    <a:pt x="1427" y="1126"/>
                  </a:lnTo>
                  <a:lnTo>
                    <a:pt x="1150" y="1130"/>
                  </a:lnTo>
                  <a:lnTo>
                    <a:pt x="1259" y="1362"/>
                  </a:lnTo>
                  <a:lnTo>
                    <a:pt x="1121" y="1415"/>
                  </a:lnTo>
                  <a:lnTo>
                    <a:pt x="961" y="1442"/>
                  </a:lnTo>
                  <a:lnTo>
                    <a:pt x="1997" y="3410"/>
                  </a:lnTo>
                  <a:lnTo>
                    <a:pt x="2351" y="3512"/>
                  </a:lnTo>
                  <a:lnTo>
                    <a:pt x="2211" y="3505"/>
                  </a:lnTo>
                  <a:lnTo>
                    <a:pt x="2074" y="3555"/>
                  </a:lnTo>
                  <a:lnTo>
                    <a:pt x="2423" y="3763"/>
                  </a:lnTo>
                  <a:lnTo>
                    <a:pt x="2308" y="3596"/>
                  </a:lnTo>
                  <a:lnTo>
                    <a:pt x="2461" y="3502"/>
                  </a:lnTo>
                  <a:lnTo>
                    <a:pt x="2224" y="3409"/>
                  </a:lnTo>
                  <a:lnTo>
                    <a:pt x="2158" y="3175"/>
                  </a:lnTo>
                  <a:lnTo>
                    <a:pt x="2293" y="3141"/>
                  </a:lnTo>
                  <a:lnTo>
                    <a:pt x="2589" y="3138"/>
                  </a:lnTo>
                  <a:lnTo>
                    <a:pt x="2645" y="3235"/>
                  </a:lnTo>
                  <a:lnTo>
                    <a:pt x="2943" y="3100"/>
                  </a:lnTo>
                  <a:lnTo>
                    <a:pt x="2766" y="2963"/>
                  </a:lnTo>
                  <a:lnTo>
                    <a:pt x="2729" y="2721"/>
                  </a:lnTo>
                  <a:lnTo>
                    <a:pt x="2770" y="2531"/>
                  </a:lnTo>
                  <a:lnTo>
                    <a:pt x="2853" y="2263"/>
                  </a:lnTo>
                  <a:lnTo>
                    <a:pt x="2927" y="2387"/>
                  </a:lnTo>
                  <a:lnTo>
                    <a:pt x="3167" y="2434"/>
                  </a:lnTo>
                  <a:lnTo>
                    <a:pt x="3065" y="2502"/>
                  </a:lnTo>
                  <a:lnTo>
                    <a:pt x="3260" y="2630"/>
                  </a:lnTo>
                  <a:lnTo>
                    <a:pt x="3513" y="2553"/>
                  </a:lnTo>
                  <a:lnTo>
                    <a:pt x="3260" y="2400"/>
                  </a:lnTo>
                  <a:lnTo>
                    <a:pt x="3435" y="2309"/>
                  </a:lnTo>
                  <a:lnTo>
                    <a:pt x="3533" y="2284"/>
                  </a:lnTo>
                  <a:lnTo>
                    <a:pt x="3650" y="2282"/>
                  </a:lnTo>
                  <a:lnTo>
                    <a:pt x="3525" y="2338"/>
                  </a:lnTo>
                  <a:lnTo>
                    <a:pt x="3660" y="2418"/>
                  </a:lnTo>
                  <a:lnTo>
                    <a:pt x="3525" y="2531"/>
                  </a:lnTo>
                  <a:lnTo>
                    <a:pt x="4029" y="2770"/>
                  </a:lnTo>
                  <a:lnTo>
                    <a:pt x="4342" y="3029"/>
                  </a:lnTo>
                  <a:lnTo>
                    <a:pt x="3578" y="2948"/>
                  </a:lnTo>
                  <a:lnTo>
                    <a:pt x="3009" y="3076"/>
                  </a:lnTo>
                  <a:lnTo>
                    <a:pt x="2645" y="3250"/>
                  </a:lnTo>
                  <a:lnTo>
                    <a:pt x="2856" y="3464"/>
                  </a:lnTo>
                  <a:lnTo>
                    <a:pt x="2744" y="3493"/>
                  </a:lnTo>
                  <a:lnTo>
                    <a:pt x="3083" y="3676"/>
                  </a:lnTo>
                  <a:lnTo>
                    <a:pt x="2975" y="3726"/>
                  </a:lnTo>
                  <a:lnTo>
                    <a:pt x="3310" y="3814"/>
                  </a:lnTo>
                  <a:lnTo>
                    <a:pt x="3718" y="3826"/>
                  </a:lnTo>
                  <a:lnTo>
                    <a:pt x="4058" y="3689"/>
                  </a:lnTo>
                  <a:lnTo>
                    <a:pt x="4111" y="3842"/>
                  </a:lnTo>
                  <a:lnTo>
                    <a:pt x="4198" y="4035"/>
                  </a:lnTo>
                  <a:lnTo>
                    <a:pt x="4183" y="4274"/>
                  </a:lnTo>
                  <a:lnTo>
                    <a:pt x="4170" y="4554"/>
                  </a:lnTo>
                  <a:lnTo>
                    <a:pt x="2902" y="4505"/>
                  </a:lnTo>
                  <a:lnTo>
                    <a:pt x="2355" y="4300"/>
                  </a:lnTo>
                  <a:lnTo>
                    <a:pt x="3161" y="9799"/>
                  </a:lnTo>
                  <a:lnTo>
                    <a:pt x="2419" y="16121"/>
                  </a:lnTo>
                  <a:lnTo>
                    <a:pt x="3230" y="15933"/>
                  </a:lnTo>
                  <a:lnTo>
                    <a:pt x="4214" y="14934"/>
                  </a:lnTo>
                  <a:lnTo>
                    <a:pt x="4257" y="14725"/>
                  </a:lnTo>
                  <a:lnTo>
                    <a:pt x="4699" y="14472"/>
                  </a:lnTo>
                  <a:lnTo>
                    <a:pt x="4747" y="13697"/>
                  </a:lnTo>
                  <a:lnTo>
                    <a:pt x="5752" y="12924"/>
                  </a:lnTo>
                  <a:lnTo>
                    <a:pt x="5851" y="12053"/>
                  </a:lnTo>
                  <a:lnTo>
                    <a:pt x="5692" y="11234"/>
                  </a:lnTo>
                  <a:lnTo>
                    <a:pt x="5767" y="10978"/>
                  </a:lnTo>
                  <a:lnTo>
                    <a:pt x="6122" y="10418"/>
                  </a:lnTo>
                  <a:lnTo>
                    <a:pt x="6950" y="9282"/>
                  </a:lnTo>
                  <a:lnTo>
                    <a:pt x="7252" y="8173"/>
                  </a:lnTo>
                  <a:lnTo>
                    <a:pt x="7131" y="7890"/>
                  </a:lnTo>
                  <a:lnTo>
                    <a:pt x="6456" y="8179"/>
                  </a:lnTo>
                  <a:lnTo>
                    <a:pt x="6213" y="7977"/>
                  </a:lnTo>
                  <a:lnTo>
                    <a:pt x="6109" y="7974"/>
                  </a:lnTo>
                  <a:lnTo>
                    <a:pt x="6163" y="7762"/>
                  </a:lnTo>
                  <a:lnTo>
                    <a:pt x="5627" y="7333"/>
                  </a:lnTo>
                  <a:lnTo>
                    <a:pt x="5378" y="6803"/>
                  </a:lnTo>
                  <a:lnTo>
                    <a:pt x="4983" y="6102"/>
                  </a:lnTo>
                  <a:lnTo>
                    <a:pt x="4759" y="5913"/>
                  </a:lnTo>
                  <a:lnTo>
                    <a:pt x="4005" y="4831"/>
                  </a:lnTo>
                  <a:lnTo>
                    <a:pt x="4360" y="5137"/>
                  </a:lnTo>
                  <a:lnTo>
                    <a:pt x="4330" y="4899"/>
                  </a:lnTo>
                  <a:lnTo>
                    <a:pt x="4373" y="4872"/>
                  </a:lnTo>
                  <a:lnTo>
                    <a:pt x="4385" y="5081"/>
                  </a:lnTo>
                  <a:lnTo>
                    <a:pt x="5335" y="6265"/>
                  </a:lnTo>
                  <a:lnTo>
                    <a:pt x="5998" y="7095"/>
                  </a:lnTo>
                  <a:lnTo>
                    <a:pt x="6216" y="7765"/>
                  </a:lnTo>
                  <a:lnTo>
                    <a:pt x="6823" y="7519"/>
                  </a:lnTo>
                  <a:lnTo>
                    <a:pt x="7225" y="7052"/>
                  </a:lnTo>
                  <a:lnTo>
                    <a:pt x="7585" y="6638"/>
                  </a:lnTo>
                  <a:lnTo>
                    <a:pt x="7585" y="6072"/>
                  </a:lnTo>
                  <a:lnTo>
                    <a:pt x="7153" y="5679"/>
                  </a:lnTo>
                  <a:lnTo>
                    <a:pt x="7000" y="5454"/>
                  </a:lnTo>
                  <a:lnTo>
                    <a:pt x="6934" y="5741"/>
                  </a:lnTo>
                  <a:lnTo>
                    <a:pt x="6608" y="5660"/>
                  </a:lnTo>
                  <a:lnTo>
                    <a:pt x="6514" y="5402"/>
                  </a:lnTo>
                  <a:lnTo>
                    <a:pt x="6558" y="5638"/>
                  </a:lnTo>
                  <a:lnTo>
                    <a:pt x="6057" y="5003"/>
                  </a:lnTo>
                  <a:lnTo>
                    <a:pt x="5958" y="4794"/>
                  </a:lnTo>
                  <a:lnTo>
                    <a:pt x="6141" y="4776"/>
                  </a:lnTo>
                  <a:lnTo>
                    <a:pt x="6729" y="5311"/>
                  </a:lnTo>
                  <a:lnTo>
                    <a:pt x="7187" y="5489"/>
                  </a:lnTo>
                  <a:lnTo>
                    <a:pt x="7542" y="5561"/>
                  </a:lnTo>
                  <a:lnTo>
                    <a:pt x="7922" y="5576"/>
                  </a:lnTo>
                  <a:lnTo>
                    <a:pt x="8115" y="5807"/>
                  </a:lnTo>
                  <a:lnTo>
                    <a:pt x="8299" y="5918"/>
                  </a:lnTo>
                  <a:lnTo>
                    <a:pt x="8262" y="6056"/>
                  </a:lnTo>
                  <a:lnTo>
                    <a:pt x="8470" y="6333"/>
                  </a:lnTo>
                  <a:lnTo>
                    <a:pt x="8517" y="6248"/>
                  </a:lnTo>
                  <a:lnTo>
                    <a:pt x="8489" y="6062"/>
                  </a:lnTo>
                  <a:lnTo>
                    <a:pt x="8850" y="7073"/>
                  </a:lnTo>
                  <a:lnTo>
                    <a:pt x="9335" y="8550"/>
                  </a:lnTo>
                  <a:lnTo>
                    <a:pt x="9435" y="8657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6" name="Freeform 10"/>
            <p:cNvSpPr>
              <a:spLocks/>
            </p:cNvSpPr>
            <p:nvPr/>
          </p:nvSpPr>
          <p:spPr bwMode="auto">
            <a:xfrm>
              <a:off x="4568" y="1418"/>
              <a:ext cx="165" cy="180"/>
            </a:xfrm>
            <a:custGeom>
              <a:avLst/>
              <a:gdLst>
                <a:gd name="T0" fmla="*/ 0 w 1317"/>
                <a:gd name="T1" fmla="*/ 0 h 1438"/>
                <a:gd name="T2" fmla="*/ 0 w 1317"/>
                <a:gd name="T3" fmla="*/ 0 h 1438"/>
                <a:gd name="T4" fmla="*/ 0 w 1317"/>
                <a:gd name="T5" fmla="*/ 0 h 1438"/>
                <a:gd name="T6" fmla="*/ 0 w 1317"/>
                <a:gd name="T7" fmla="*/ 0 h 1438"/>
                <a:gd name="T8" fmla="*/ 0 w 1317"/>
                <a:gd name="T9" fmla="*/ 0 h 1438"/>
                <a:gd name="T10" fmla="*/ 0 w 1317"/>
                <a:gd name="T11" fmla="*/ 0 h 1438"/>
                <a:gd name="T12" fmla="*/ 0 w 1317"/>
                <a:gd name="T13" fmla="*/ 0 h 1438"/>
                <a:gd name="T14" fmla="*/ 0 w 1317"/>
                <a:gd name="T15" fmla="*/ 0 h 1438"/>
                <a:gd name="T16" fmla="*/ 0 w 1317"/>
                <a:gd name="T17" fmla="*/ 0 h 1438"/>
                <a:gd name="T18" fmla="*/ 0 w 1317"/>
                <a:gd name="T19" fmla="*/ 0 h 1438"/>
                <a:gd name="T20" fmla="*/ 0 w 1317"/>
                <a:gd name="T21" fmla="*/ 0 h 1438"/>
                <a:gd name="T22" fmla="*/ 0 w 1317"/>
                <a:gd name="T23" fmla="*/ 0 h 1438"/>
                <a:gd name="T24" fmla="*/ 0 w 1317"/>
                <a:gd name="T25" fmla="*/ 0 h 1438"/>
                <a:gd name="T26" fmla="*/ 0 w 1317"/>
                <a:gd name="T27" fmla="*/ 0 h 1438"/>
                <a:gd name="T28" fmla="*/ 0 w 1317"/>
                <a:gd name="T29" fmla="*/ 0 h 1438"/>
                <a:gd name="T30" fmla="*/ 0 w 1317"/>
                <a:gd name="T31" fmla="*/ 0 h 14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7" h="1438">
                  <a:moveTo>
                    <a:pt x="1317" y="1345"/>
                  </a:moveTo>
                  <a:lnTo>
                    <a:pt x="925" y="897"/>
                  </a:lnTo>
                  <a:lnTo>
                    <a:pt x="1037" y="813"/>
                  </a:lnTo>
                  <a:lnTo>
                    <a:pt x="812" y="719"/>
                  </a:lnTo>
                  <a:lnTo>
                    <a:pt x="306" y="329"/>
                  </a:lnTo>
                  <a:lnTo>
                    <a:pt x="423" y="336"/>
                  </a:lnTo>
                  <a:lnTo>
                    <a:pt x="473" y="230"/>
                  </a:lnTo>
                  <a:lnTo>
                    <a:pt x="364" y="105"/>
                  </a:lnTo>
                  <a:lnTo>
                    <a:pt x="121" y="0"/>
                  </a:lnTo>
                  <a:lnTo>
                    <a:pt x="38" y="96"/>
                  </a:lnTo>
                  <a:lnTo>
                    <a:pt x="0" y="336"/>
                  </a:lnTo>
                  <a:lnTo>
                    <a:pt x="427" y="703"/>
                  </a:lnTo>
                  <a:lnTo>
                    <a:pt x="738" y="927"/>
                  </a:lnTo>
                  <a:lnTo>
                    <a:pt x="763" y="1186"/>
                  </a:lnTo>
                  <a:lnTo>
                    <a:pt x="1121" y="1438"/>
                  </a:lnTo>
                  <a:lnTo>
                    <a:pt x="1317" y="1345"/>
                  </a:lnTo>
                  <a:close/>
                </a:path>
              </a:pathLst>
            </a:custGeom>
            <a:solidFill>
              <a:srgbClr val="9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7" name="Freeform 11"/>
            <p:cNvSpPr>
              <a:spLocks/>
            </p:cNvSpPr>
            <p:nvPr/>
          </p:nvSpPr>
          <p:spPr bwMode="auto">
            <a:xfrm>
              <a:off x="4568" y="1418"/>
              <a:ext cx="165" cy="180"/>
            </a:xfrm>
            <a:custGeom>
              <a:avLst/>
              <a:gdLst>
                <a:gd name="T0" fmla="*/ 0 w 1317"/>
                <a:gd name="T1" fmla="*/ 0 h 1438"/>
                <a:gd name="T2" fmla="*/ 0 w 1317"/>
                <a:gd name="T3" fmla="*/ 0 h 1438"/>
                <a:gd name="T4" fmla="*/ 0 w 1317"/>
                <a:gd name="T5" fmla="*/ 0 h 1438"/>
                <a:gd name="T6" fmla="*/ 0 w 1317"/>
                <a:gd name="T7" fmla="*/ 0 h 1438"/>
                <a:gd name="T8" fmla="*/ 0 w 1317"/>
                <a:gd name="T9" fmla="*/ 0 h 1438"/>
                <a:gd name="T10" fmla="*/ 0 w 1317"/>
                <a:gd name="T11" fmla="*/ 0 h 1438"/>
                <a:gd name="T12" fmla="*/ 0 w 1317"/>
                <a:gd name="T13" fmla="*/ 0 h 1438"/>
                <a:gd name="T14" fmla="*/ 0 w 1317"/>
                <a:gd name="T15" fmla="*/ 0 h 1438"/>
                <a:gd name="T16" fmla="*/ 0 w 1317"/>
                <a:gd name="T17" fmla="*/ 0 h 1438"/>
                <a:gd name="T18" fmla="*/ 0 w 1317"/>
                <a:gd name="T19" fmla="*/ 0 h 1438"/>
                <a:gd name="T20" fmla="*/ 0 w 1317"/>
                <a:gd name="T21" fmla="*/ 0 h 1438"/>
                <a:gd name="T22" fmla="*/ 0 w 1317"/>
                <a:gd name="T23" fmla="*/ 0 h 1438"/>
                <a:gd name="T24" fmla="*/ 0 w 1317"/>
                <a:gd name="T25" fmla="*/ 0 h 1438"/>
                <a:gd name="T26" fmla="*/ 0 w 1317"/>
                <a:gd name="T27" fmla="*/ 0 h 1438"/>
                <a:gd name="T28" fmla="*/ 0 w 1317"/>
                <a:gd name="T29" fmla="*/ 0 h 1438"/>
                <a:gd name="T30" fmla="*/ 0 w 1317"/>
                <a:gd name="T31" fmla="*/ 0 h 14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7" h="1438">
                  <a:moveTo>
                    <a:pt x="1317" y="1345"/>
                  </a:moveTo>
                  <a:lnTo>
                    <a:pt x="925" y="897"/>
                  </a:lnTo>
                  <a:lnTo>
                    <a:pt x="1037" y="813"/>
                  </a:lnTo>
                  <a:lnTo>
                    <a:pt x="812" y="719"/>
                  </a:lnTo>
                  <a:lnTo>
                    <a:pt x="306" y="329"/>
                  </a:lnTo>
                  <a:lnTo>
                    <a:pt x="423" y="336"/>
                  </a:lnTo>
                  <a:lnTo>
                    <a:pt x="473" y="230"/>
                  </a:lnTo>
                  <a:lnTo>
                    <a:pt x="364" y="105"/>
                  </a:lnTo>
                  <a:lnTo>
                    <a:pt x="121" y="0"/>
                  </a:lnTo>
                  <a:lnTo>
                    <a:pt x="38" y="96"/>
                  </a:lnTo>
                  <a:lnTo>
                    <a:pt x="0" y="336"/>
                  </a:lnTo>
                  <a:lnTo>
                    <a:pt x="427" y="703"/>
                  </a:lnTo>
                  <a:lnTo>
                    <a:pt x="738" y="927"/>
                  </a:lnTo>
                  <a:lnTo>
                    <a:pt x="763" y="1186"/>
                  </a:lnTo>
                  <a:lnTo>
                    <a:pt x="1121" y="1438"/>
                  </a:lnTo>
                  <a:lnTo>
                    <a:pt x="1317" y="1345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8" name="Freeform 12"/>
            <p:cNvSpPr>
              <a:spLocks/>
            </p:cNvSpPr>
            <p:nvPr/>
          </p:nvSpPr>
          <p:spPr bwMode="auto">
            <a:xfrm>
              <a:off x="4459" y="1619"/>
              <a:ext cx="32" cy="20"/>
            </a:xfrm>
            <a:custGeom>
              <a:avLst/>
              <a:gdLst>
                <a:gd name="T0" fmla="*/ 0 w 258"/>
                <a:gd name="T1" fmla="*/ 0 h 164"/>
                <a:gd name="T2" fmla="*/ 0 w 258"/>
                <a:gd name="T3" fmla="*/ 0 h 164"/>
                <a:gd name="T4" fmla="*/ 0 w 258"/>
                <a:gd name="T5" fmla="*/ 0 h 164"/>
                <a:gd name="T6" fmla="*/ 0 w 258"/>
                <a:gd name="T7" fmla="*/ 0 h 1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4">
                  <a:moveTo>
                    <a:pt x="258" y="0"/>
                  </a:moveTo>
                  <a:lnTo>
                    <a:pt x="125" y="164"/>
                  </a:lnTo>
                  <a:lnTo>
                    <a:pt x="0" y="89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D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9" name="Freeform 13"/>
            <p:cNvSpPr>
              <a:spLocks/>
            </p:cNvSpPr>
            <p:nvPr/>
          </p:nvSpPr>
          <p:spPr bwMode="auto">
            <a:xfrm>
              <a:off x="4459" y="1619"/>
              <a:ext cx="32" cy="20"/>
            </a:xfrm>
            <a:custGeom>
              <a:avLst/>
              <a:gdLst>
                <a:gd name="T0" fmla="*/ 0 w 258"/>
                <a:gd name="T1" fmla="*/ 0 h 164"/>
                <a:gd name="T2" fmla="*/ 0 w 258"/>
                <a:gd name="T3" fmla="*/ 0 h 164"/>
                <a:gd name="T4" fmla="*/ 0 w 258"/>
                <a:gd name="T5" fmla="*/ 0 h 164"/>
                <a:gd name="T6" fmla="*/ 0 w 258"/>
                <a:gd name="T7" fmla="*/ 0 h 1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4">
                  <a:moveTo>
                    <a:pt x="258" y="0"/>
                  </a:moveTo>
                  <a:lnTo>
                    <a:pt x="125" y="164"/>
                  </a:lnTo>
                  <a:lnTo>
                    <a:pt x="0" y="89"/>
                  </a:lnTo>
                  <a:lnTo>
                    <a:pt x="258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0" name="Freeform 14"/>
            <p:cNvSpPr>
              <a:spLocks/>
            </p:cNvSpPr>
            <p:nvPr/>
          </p:nvSpPr>
          <p:spPr bwMode="auto">
            <a:xfrm>
              <a:off x="4717" y="2673"/>
              <a:ext cx="152" cy="288"/>
            </a:xfrm>
            <a:custGeom>
              <a:avLst/>
              <a:gdLst>
                <a:gd name="T0" fmla="*/ 0 w 1217"/>
                <a:gd name="T1" fmla="*/ 0 h 2300"/>
                <a:gd name="T2" fmla="*/ 0 w 1217"/>
                <a:gd name="T3" fmla="*/ 0 h 2300"/>
                <a:gd name="T4" fmla="*/ 0 w 1217"/>
                <a:gd name="T5" fmla="*/ 0 h 2300"/>
                <a:gd name="T6" fmla="*/ 0 w 1217"/>
                <a:gd name="T7" fmla="*/ 0 h 2300"/>
                <a:gd name="T8" fmla="*/ 0 w 1217"/>
                <a:gd name="T9" fmla="*/ 0 h 2300"/>
                <a:gd name="T10" fmla="*/ 0 w 1217"/>
                <a:gd name="T11" fmla="*/ 0 h 2300"/>
                <a:gd name="T12" fmla="*/ 0 w 1217"/>
                <a:gd name="T13" fmla="*/ 0 h 2300"/>
                <a:gd name="T14" fmla="*/ 0 w 1217"/>
                <a:gd name="T15" fmla="*/ 0 h 2300"/>
                <a:gd name="T16" fmla="*/ 0 w 1217"/>
                <a:gd name="T17" fmla="*/ 0 h 2300"/>
                <a:gd name="T18" fmla="*/ 0 w 1217"/>
                <a:gd name="T19" fmla="*/ 0 h 23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17" h="2300">
                  <a:moveTo>
                    <a:pt x="65" y="1768"/>
                  </a:moveTo>
                  <a:lnTo>
                    <a:pt x="304" y="1432"/>
                  </a:lnTo>
                  <a:lnTo>
                    <a:pt x="448" y="766"/>
                  </a:lnTo>
                  <a:lnTo>
                    <a:pt x="940" y="511"/>
                  </a:lnTo>
                  <a:lnTo>
                    <a:pt x="1186" y="0"/>
                  </a:lnTo>
                  <a:lnTo>
                    <a:pt x="1217" y="610"/>
                  </a:lnTo>
                  <a:lnTo>
                    <a:pt x="1105" y="653"/>
                  </a:lnTo>
                  <a:lnTo>
                    <a:pt x="361" y="2300"/>
                  </a:lnTo>
                  <a:lnTo>
                    <a:pt x="0" y="2295"/>
                  </a:lnTo>
                  <a:lnTo>
                    <a:pt x="65" y="1768"/>
                  </a:lnTo>
                  <a:close/>
                </a:path>
              </a:pathLst>
            </a:custGeom>
            <a:solidFill>
              <a:srgbClr val="D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1" name="Freeform 15"/>
            <p:cNvSpPr>
              <a:spLocks/>
            </p:cNvSpPr>
            <p:nvPr/>
          </p:nvSpPr>
          <p:spPr bwMode="auto">
            <a:xfrm>
              <a:off x="4717" y="2673"/>
              <a:ext cx="152" cy="288"/>
            </a:xfrm>
            <a:custGeom>
              <a:avLst/>
              <a:gdLst>
                <a:gd name="T0" fmla="*/ 0 w 1217"/>
                <a:gd name="T1" fmla="*/ 0 h 2300"/>
                <a:gd name="T2" fmla="*/ 0 w 1217"/>
                <a:gd name="T3" fmla="*/ 0 h 2300"/>
                <a:gd name="T4" fmla="*/ 0 w 1217"/>
                <a:gd name="T5" fmla="*/ 0 h 2300"/>
                <a:gd name="T6" fmla="*/ 0 w 1217"/>
                <a:gd name="T7" fmla="*/ 0 h 2300"/>
                <a:gd name="T8" fmla="*/ 0 w 1217"/>
                <a:gd name="T9" fmla="*/ 0 h 2300"/>
                <a:gd name="T10" fmla="*/ 0 w 1217"/>
                <a:gd name="T11" fmla="*/ 0 h 2300"/>
                <a:gd name="T12" fmla="*/ 0 w 1217"/>
                <a:gd name="T13" fmla="*/ 0 h 2300"/>
                <a:gd name="T14" fmla="*/ 0 w 1217"/>
                <a:gd name="T15" fmla="*/ 0 h 2300"/>
                <a:gd name="T16" fmla="*/ 0 w 1217"/>
                <a:gd name="T17" fmla="*/ 0 h 2300"/>
                <a:gd name="T18" fmla="*/ 0 w 1217"/>
                <a:gd name="T19" fmla="*/ 0 h 23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17" h="2300">
                  <a:moveTo>
                    <a:pt x="65" y="1768"/>
                  </a:moveTo>
                  <a:lnTo>
                    <a:pt x="304" y="1432"/>
                  </a:lnTo>
                  <a:lnTo>
                    <a:pt x="448" y="766"/>
                  </a:lnTo>
                  <a:lnTo>
                    <a:pt x="940" y="511"/>
                  </a:lnTo>
                  <a:lnTo>
                    <a:pt x="1186" y="0"/>
                  </a:lnTo>
                  <a:lnTo>
                    <a:pt x="1217" y="610"/>
                  </a:lnTo>
                  <a:lnTo>
                    <a:pt x="1105" y="653"/>
                  </a:lnTo>
                  <a:lnTo>
                    <a:pt x="361" y="2300"/>
                  </a:lnTo>
                  <a:lnTo>
                    <a:pt x="0" y="2295"/>
                  </a:lnTo>
                  <a:lnTo>
                    <a:pt x="65" y="176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2" name="Freeform 16"/>
            <p:cNvSpPr>
              <a:spLocks/>
            </p:cNvSpPr>
            <p:nvPr/>
          </p:nvSpPr>
          <p:spPr bwMode="auto">
            <a:xfrm>
              <a:off x="3726" y="3617"/>
              <a:ext cx="588" cy="92"/>
            </a:xfrm>
            <a:custGeom>
              <a:avLst/>
              <a:gdLst>
                <a:gd name="T0" fmla="*/ 0 w 4706"/>
                <a:gd name="T1" fmla="*/ 0 h 738"/>
                <a:gd name="T2" fmla="*/ 0 w 4706"/>
                <a:gd name="T3" fmla="*/ 0 h 738"/>
                <a:gd name="T4" fmla="*/ 0 w 4706"/>
                <a:gd name="T5" fmla="*/ 0 h 738"/>
                <a:gd name="T6" fmla="*/ 0 w 4706"/>
                <a:gd name="T7" fmla="*/ 0 h 738"/>
                <a:gd name="T8" fmla="*/ 0 w 4706"/>
                <a:gd name="T9" fmla="*/ 0 h 738"/>
                <a:gd name="T10" fmla="*/ 0 w 4706"/>
                <a:gd name="T11" fmla="*/ 0 h 738"/>
                <a:gd name="T12" fmla="*/ 0 w 4706"/>
                <a:gd name="T13" fmla="*/ 0 h 738"/>
                <a:gd name="T14" fmla="*/ 0 w 4706"/>
                <a:gd name="T15" fmla="*/ 0 h 738"/>
                <a:gd name="T16" fmla="*/ 0 w 4706"/>
                <a:gd name="T17" fmla="*/ 0 h 738"/>
                <a:gd name="T18" fmla="*/ 0 w 4706"/>
                <a:gd name="T19" fmla="*/ 0 h 738"/>
                <a:gd name="T20" fmla="*/ 0 w 4706"/>
                <a:gd name="T21" fmla="*/ 0 h 738"/>
                <a:gd name="T22" fmla="*/ 0 w 4706"/>
                <a:gd name="T23" fmla="*/ 0 h 738"/>
                <a:gd name="T24" fmla="*/ 0 w 4706"/>
                <a:gd name="T25" fmla="*/ 0 h 738"/>
                <a:gd name="T26" fmla="*/ 0 w 4706"/>
                <a:gd name="T27" fmla="*/ 0 h 738"/>
                <a:gd name="T28" fmla="*/ 0 w 4706"/>
                <a:gd name="T29" fmla="*/ 0 h 738"/>
                <a:gd name="T30" fmla="*/ 0 w 4706"/>
                <a:gd name="T31" fmla="*/ 0 h 738"/>
                <a:gd name="T32" fmla="*/ 0 w 4706"/>
                <a:gd name="T33" fmla="*/ 0 h 738"/>
                <a:gd name="T34" fmla="*/ 0 w 4706"/>
                <a:gd name="T35" fmla="*/ 0 h 738"/>
                <a:gd name="T36" fmla="*/ 0 w 4706"/>
                <a:gd name="T37" fmla="*/ 0 h 738"/>
                <a:gd name="T38" fmla="*/ 0 w 4706"/>
                <a:gd name="T39" fmla="*/ 0 h 738"/>
                <a:gd name="T40" fmla="*/ 0 w 4706"/>
                <a:gd name="T41" fmla="*/ 0 h 738"/>
                <a:gd name="T42" fmla="*/ 0 w 4706"/>
                <a:gd name="T43" fmla="*/ 0 h 738"/>
                <a:gd name="T44" fmla="*/ 0 w 4706"/>
                <a:gd name="T45" fmla="*/ 0 h 7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06" h="738">
                  <a:moveTo>
                    <a:pt x="0" y="669"/>
                  </a:moveTo>
                  <a:lnTo>
                    <a:pt x="499" y="511"/>
                  </a:lnTo>
                  <a:lnTo>
                    <a:pt x="331" y="501"/>
                  </a:lnTo>
                  <a:lnTo>
                    <a:pt x="493" y="361"/>
                  </a:lnTo>
                  <a:lnTo>
                    <a:pt x="835" y="326"/>
                  </a:lnTo>
                  <a:lnTo>
                    <a:pt x="841" y="367"/>
                  </a:lnTo>
                  <a:lnTo>
                    <a:pt x="1196" y="374"/>
                  </a:lnTo>
                  <a:lnTo>
                    <a:pt x="1745" y="286"/>
                  </a:lnTo>
                  <a:lnTo>
                    <a:pt x="2607" y="314"/>
                  </a:lnTo>
                  <a:lnTo>
                    <a:pt x="3383" y="181"/>
                  </a:lnTo>
                  <a:lnTo>
                    <a:pt x="3467" y="280"/>
                  </a:lnTo>
                  <a:lnTo>
                    <a:pt x="3766" y="183"/>
                  </a:lnTo>
                  <a:lnTo>
                    <a:pt x="4410" y="87"/>
                  </a:lnTo>
                  <a:lnTo>
                    <a:pt x="4619" y="0"/>
                  </a:lnTo>
                  <a:lnTo>
                    <a:pt x="4706" y="135"/>
                  </a:lnTo>
                  <a:lnTo>
                    <a:pt x="4134" y="320"/>
                  </a:lnTo>
                  <a:lnTo>
                    <a:pt x="3554" y="471"/>
                  </a:lnTo>
                  <a:lnTo>
                    <a:pt x="2968" y="588"/>
                  </a:lnTo>
                  <a:lnTo>
                    <a:pt x="2378" y="672"/>
                  </a:lnTo>
                  <a:lnTo>
                    <a:pt x="1784" y="721"/>
                  </a:lnTo>
                  <a:lnTo>
                    <a:pt x="1188" y="738"/>
                  </a:lnTo>
                  <a:lnTo>
                    <a:pt x="594" y="720"/>
                  </a:lnTo>
                  <a:lnTo>
                    <a:pt x="0" y="6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3" name="Freeform 17"/>
            <p:cNvSpPr>
              <a:spLocks/>
            </p:cNvSpPr>
            <p:nvPr/>
          </p:nvSpPr>
          <p:spPr bwMode="auto">
            <a:xfrm>
              <a:off x="3726" y="3617"/>
              <a:ext cx="588" cy="92"/>
            </a:xfrm>
            <a:custGeom>
              <a:avLst/>
              <a:gdLst>
                <a:gd name="T0" fmla="*/ 0 w 4706"/>
                <a:gd name="T1" fmla="*/ 0 h 738"/>
                <a:gd name="T2" fmla="*/ 0 w 4706"/>
                <a:gd name="T3" fmla="*/ 0 h 738"/>
                <a:gd name="T4" fmla="*/ 0 w 4706"/>
                <a:gd name="T5" fmla="*/ 0 h 738"/>
                <a:gd name="T6" fmla="*/ 0 w 4706"/>
                <a:gd name="T7" fmla="*/ 0 h 738"/>
                <a:gd name="T8" fmla="*/ 0 w 4706"/>
                <a:gd name="T9" fmla="*/ 0 h 738"/>
                <a:gd name="T10" fmla="*/ 0 w 4706"/>
                <a:gd name="T11" fmla="*/ 0 h 738"/>
                <a:gd name="T12" fmla="*/ 0 w 4706"/>
                <a:gd name="T13" fmla="*/ 0 h 738"/>
                <a:gd name="T14" fmla="*/ 0 w 4706"/>
                <a:gd name="T15" fmla="*/ 0 h 738"/>
                <a:gd name="T16" fmla="*/ 0 w 4706"/>
                <a:gd name="T17" fmla="*/ 0 h 738"/>
                <a:gd name="T18" fmla="*/ 0 w 4706"/>
                <a:gd name="T19" fmla="*/ 0 h 738"/>
                <a:gd name="T20" fmla="*/ 0 w 4706"/>
                <a:gd name="T21" fmla="*/ 0 h 738"/>
                <a:gd name="T22" fmla="*/ 0 w 4706"/>
                <a:gd name="T23" fmla="*/ 0 h 738"/>
                <a:gd name="T24" fmla="*/ 0 w 4706"/>
                <a:gd name="T25" fmla="*/ 0 h 738"/>
                <a:gd name="T26" fmla="*/ 0 w 4706"/>
                <a:gd name="T27" fmla="*/ 0 h 738"/>
                <a:gd name="T28" fmla="*/ 0 w 4706"/>
                <a:gd name="T29" fmla="*/ 0 h 738"/>
                <a:gd name="T30" fmla="*/ 0 w 4706"/>
                <a:gd name="T31" fmla="*/ 0 h 738"/>
                <a:gd name="T32" fmla="*/ 0 w 4706"/>
                <a:gd name="T33" fmla="*/ 0 h 738"/>
                <a:gd name="T34" fmla="*/ 0 w 4706"/>
                <a:gd name="T35" fmla="*/ 0 h 738"/>
                <a:gd name="T36" fmla="*/ 0 w 4706"/>
                <a:gd name="T37" fmla="*/ 0 h 738"/>
                <a:gd name="T38" fmla="*/ 0 w 4706"/>
                <a:gd name="T39" fmla="*/ 0 h 738"/>
                <a:gd name="T40" fmla="*/ 0 w 4706"/>
                <a:gd name="T41" fmla="*/ 0 h 738"/>
                <a:gd name="T42" fmla="*/ 0 w 4706"/>
                <a:gd name="T43" fmla="*/ 0 h 738"/>
                <a:gd name="T44" fmla="*/ 0 w 4706"/>
                <a:gd name="T45" fmla="*/ 0 h 7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06" h="738">
                  <a:moveTo>
                    <a:pt x="0" y="669"/>
                  </a:moveTo>
                  <a:lnTo>
                    <a:pt x="499" y="511"/>
                  </a:lnTo>
                  <a:lnTo>
                    <a:pt x="331" y="501"/>
                  </a:lnTo>
                  <a:lnTo>
                    <a:pt x="493" y="361"/>
                  </a:lnTo>
                  <a:lnTo>
                    <a:pt x="835" y="326"/>
                  </a:lnTo>
                  <a:lnTo>
                    <a:pt x="841" y="367"/>
                  </a:lnTo>
                  <a:lnTo>
                    <a:pt x="1196" y="374"/>
                  </a:lnTo>
                  <a:lnTo>
                    <a:pt x="1745" y="286"/>
                  </a:lnTo>
                  <a:lnTo>
                    <a:pt x="2607" y="314"/>
                  </a:lnTo>
                  <a:lnTo>
                    <a:pt x="3383" y="181"/>
                  </a:lnTo>
                  <a:lnTo>
                    <a:pt x="3467" y="280"/>
                  </a:lnTo>
                  <a:lnTo>
                    <a:pt x="3766" y="183"/>
                  </a:lnTo>
                  <a:lnTo>
                    <a:pt x="4410" y="87"/>
                  </a:lnTo>
                  <a:lnTo>
                    <a:pt x="4619" y="0"/>
                  </a:lnTo>
                  <a:lnTo>
                    <a:pt x="4706" y="135"/>
                  </a:lnTo>
                  <a:lnTo>
                    <a:pt x="4134" y="320"/>
                  </a:lnTo>
                  <a:lnTo>
                    <a:pt x="3554" y="471"/>
                  </a:lnTo>
                  <a:lnTo>
                    <a:pt x="2968" y="588"/>
                  </a:lnTo>
                  <a:lnTo>
                    <a:pt x="2378" y="672"/>
                  </a:lnTo>
                  <a:lnTo>
                    <a:pt x="1784" y="721"/>
                  </a:lnTo>
                  <a:lnTo>
                    <a:pt x="1188" y="738"/>
                  </a:lnTo>
                  <a:lnTo>
                    <a:pt x="594" y="720"/>
                  </a:lnTo>
                  <a:lnTo>
                    <a:pt x="0" y="669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4" name="Freeform 18"/>
            <p:cNvSpPr>
              <a:spLocks/>
            </p:cNvSpPr>
            <p:nvPr/>
          </p:nvSpPr>
          <p:spPr bwMode="auto">
            <a:xfrm>
              <a:off x="2563" y="1085"/>
              <a:ext cx="1308" cy="2624"/>
            </a:xfrm>
            <a:custGeom>
              <a:avLst/>
              <a:gdLst>
                <a:gd name="T0" fmla="*/ 0 w 10462"/>
                <a:gd name="T1" fmla="*/ 0 h 20992"/>
                <a:gd name="T2" fmla="*/ 0 w 10462"/>
                <a:gd name="T3" fmla="*/ 0 h 20992"/>
                <a:gd name="T4" fmla="*/ 0 w 10462"/>
                <a:gd name="T5" fmla="*/ 0 h 20992"/>
                <a:gd name="T6" fmla="*/ 0 w 10462"/>
                <a:gd name="T7" fmla="*/ 0 h 20992"/>
                <a:gd name="T8" fmla="*/ 0 w 10462"/>
                <a:gd name="T9" fmla="*/ 0 h 20992"/>
                <a:gd name="T10" fmla="*/ 0 w 10462"/>
                <a:gd name="T11" fmla="*/ 0 h 20992"/>
                <a:gd name="T12" fmla="*/ 0 w 10462"/>
                <a:gd name="T13" fmla="*/ 0 h 20992"/>
                <a:gd name="T14" fmla="*/ 0 w 10462"/>
                <a:gd name="T15" fmla="*/ 0 h 20992"/>
                <a:gd name="T16" fmla="*/ 0 w 10462"/>
                <a:gd name="T17" fmla="*/ 0 h 20992"/>
                <a:gd name="T18" fmla="*/ 0 w 10462"/>
                <a:gd name="T19" fmla="*/ 0 h 20992"/>
                <a:gd name="T20" fmla="*/ 0 w 10462"/>
                <a:gd name="T21" fmla="*/ 0 h 20992"/>
                <a:gd name="T22" fmla="*/ 0 w 10462"/>
                <a:gd name="T23" fmla="*/ 0 h 20992"/>
                <a:gd name="T24" fmla="*/ 0 w 10462"/>
                <a:gd name="T25" fmla="*/ 0 h 20992"/>
                <a:gd name="T26" fmla="*/ 0 w 10462"/>
                <a:gd name="T27" fmla="*/ 0 h 20992"/>
                <a:gd name="T28" fmla="*/ 0 w 10462"/>
                <a:gd name="T29" fmla="*/ 0 h 20992"/>
                <a:gd name="T30" fmla="*/ 0 w 10462"/>
                <a:gd name="T31" fmla="*/ 0 h 20992"/>
                <a:gd name="T32" fmla="*/ 0 w 10462"/>
                <a:gd name="T33" fmla="*/ 0 h 20992"/>
                <a:gd name="T34" fmla="*/ 0 w 10462"/>
                <a:gd name="T35" fmla="*/ 0 h 20992"/>
                <a:gd name="T36" fmla="*/ 0 w 10462"/>
                <a:gd name="T37" fmla="*/ 0 h 20992"/>
                <a:gd name="T38" fmla="*/ 0 w 10462"/>
                <a:gd name="T39" fmla="*/ 0 h 20992"/>
                <a:gd name="T40" fmla="*/ 0 w 10462"/>
                <a:gd name="T41" fmla="*/ 1 h 20992"/>
                <a:gd name="T42" fmla="*/ 0 w 10462"/>
                <a:gd name="T43" fmla="*/ 1 h 20992"/>
                <a:gd name="T44" fmla="*/ 0 w 10462"/>
                <a:gd name="T45" fmla="*/ 1 h 20992"/>
                <a:gd name="T46" fmla="*/ 0 w 10462"/>
                <a:gd name="T47" fmla="*/ 1 h 20992"/>
                <a:gd name="T48" fmla="*/ 0 w 10462"/>
                <a:gd name="T49" fmla="*/ 1 h 20992"/>
                <a:gd name="T50" fmla="*/ 0 w 10462"/>
                <a:gd name="T51" fmla="*/ 1 h 20992"/>
                <a:gd name="T52" fmla="*/ 0 w 10462"/>
                <a:gd name="T53" fmla="*/ 1 h 20992"/>
                <a:gd name="T54" fmla="*/ 0 w 10462"/>
                <a:gd name="T55" fmla="*/ 1 h 20992"/>
                <a:gd name="T56" fmla="*/ 0 w 10462"/>
                <a:gd name="T57" fmla="*/ 1 h 20992"/>
                <a:gd name="T58" fmla="*/ 0 w 10462"/>
                <a:gd name="T59" fmla="*/ 1 h 20992"/>
                <a:gd name="T60" fmla="*/ 0 w 10462"/>
                <a:gd name="T61" fmla="*/ 1 h 20992"/>
                <a:gd name="T62" fmla="*/ 0 w 10462"/>
                <a:gd name="T63" fmla="*/ 1 h 20992"/>
                <a:gd name="T64" fmla="*/ 0 w 10462"/>
                <a:gd name="T65" fmla="*/ 0 h 209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462" h="20992">
                  <a:moveTo>
                    <a:pt x="10449" y="0"/>
                  </a:moveTo>
                  <a:lnTo>
                    <a:pt x="9948" y="14"/>
                  </a:lnTo>
                  <a:lnTo>
                    <a:pt x="9448" y="52"/>
                  </a:lnTo>
                  <a:lnTo>
                    <a:pt x="8951" y="113"/>
                  </a:lnTo>
                  <a:lnTo>
                    <a:pt x="8456" y="198"/>
                  </a:lnTo>
                  <a:lnTo>
                    <a:pt x="7965" y="308"/>
                  </a:lnTo>
                  <a:lnTo>
                    <a:pt x="7479" y="440"/>
                  </a:lnTo>
                  <a:lnTo>
                    <a:pt x="6998" y="597"/>
                  </a:lnTo>
                  <a:lnTo>
                    <a:pt x="6523" y="778"/>
                  </a:lnTo>
                  <a:lnTo>
                    <a:pt x="6057" y="982"/>
                  </a:lnTo>
                  <a:lnTo>
                    <a:pt x="5599" y="1209"/>
                  </a:lnTo>
                  <a:lnTo>
                    <a:pt x="5149" y="1461"/>
                  </a:lnTo>
                  <a:lnTo>
                    <a:pt x="4709" y="1735"/>
                  </a:lnTo>
                  <a:lnTo>
                    <a:pt x="4281" y="2034"/>
                  </a:lnTo>
                  <a:lnTo>
                    <a:pt x="3865" y="2358"/>
                  </a:lnTo>
                  <a:lnTo>
                    <a:pt x="3463" y="2704"/>
                  </a:lnTo>
                  <a:lnTo>
                    <a:pt x="3073" y="3074"/>
                  </a:lnTo>
                  <a:lnTo>
                    <a:pt x="2701" y="3465"/>
                  </a:lnTo>
                  <a:lnTo>
                    <a:pt x="2353" y="3871"/>
                  </a:lnTo>
                  <a:lnTo>
                    <a:pt x="2028" y="4289"/>
                  </a:lnTo>
                  <a:lnTo>
                    <a:pt x="1728" y="4720"/>
                  </a:lnTo>
                  <a:lnTo>
                    <a:pt x="1453" y="5162"/>
                  </a:lnTo>
                  <a:lnTo>
                    <a:pt x="1201" y="5615"/>
                  </a:lnTo>
                  <a:lnTo>
                    <a:pt x="973" y="6076"/>
                  </a:lnTo>
                  <a:lnTo>
                    <a:pt x="769" y="6546"/>
                  </a:lnTo>
                  <a:lnTo>
                    <a:pt x="589" y="7024"/>
                  </a:lnTo>
                  <a:lnTo>
                    <a:pt x="432" y="7508"/>
                  </a:lnTo>
                  <a:lnTo>
                    <a:pt x="300" y="7997"/>
                  </a:lnTo>
                  <a:lnTo>
                    <a:pt x="191" y="8491"/>
                  </a:lnTo>
                  <a:lnTo>
                    <a:pt x="108" y="8990"/>
                  </a:lnTo>
                  <a:lnTo>
                    <a:pt x="48" y="9489"/>
                  </a:lnTo>
                  <a:lnTo>
                    <a:pt x="12" y="9993"/>
                  </a:lnTo>
                  <a:lnTo>
                    <a:pt x="0" y="10496"/>
                  </a:lnTo>
                  <a:lnTo>
                    <a:pt x="12" y="11000"/>
                  </a:lnTo>
                  <a:lnTo>
                    <a:pt x="48" y="11502"/>
                  </a:lnTo>
                  <a:lnTo>
                    <a:pt x="108" y="12003"/>
                  </a:lnTo>
                  <a:lnTo>
                    <a:pt x="191" y="12500"/>
                  </a:lnTo>
                  <a:lnTo>
                    <a:pt x="300" y="12995"/>
                  </a:lnTo>
                  <a:lnTo>
                    <a:pt x="432" y="13485"/>
                  </a:lnTo>
                  <a:lnTo>
                    <a:pt x="589" y="13969"/>
                  </a:lnTo>
                  <a:lnTo>
                    <a:pt x="769" y="14446"/>
                  </a:lnTo>
                  <a:lnTo>
                    <a:pt x="973" y="14916"/>
                  </a:lnTo>
                  <a:lnTo>
                    <a:pt x="1201" y="15377"/>
                  </a:lnTo>
                  <a:lnTo>
                    <a:pt x="1453" y="15829"/>
                  </a:lnTo>
                  <a:lnTo>
                    <a:pt x="1728" y="16272"/>
                  </a:lnTo>
                  <a:lnTo>
                    <a:pt x="2028" y="16702"/>
                  </a:lnTo>
                  <a:lnTo>
                    <a:pt x="2353" y="17121"/>
                  </a:lnTo>
                  <a:lnTo>
                    <a:pt x="2701" y="17526"/>
                  </a:lnTo>
                  <a:lnTo>
                    <a:pt x="3073" y="17918"/>
                  </a:lnTo>
                  <a:lnTo>
                    <a:pt x="3464" y="18289"/>
                  </a:lnTo>
                  <a:lnTo>
                    <a:pt x="3868" y="18636"/>
                  </a:lnTo>
                  <a:lnTo>
                    <a:pt x="4284" y="18958"/>
                  </a:lnTo>
                  <a:lnTo>
                    <a:pt x="4713" y="19258"/>
                  </a:lnTo>
                  <a:lnTo>
                    <a:pt x="5153" y="19533"/>
                  </a:lnTo>
                  <a:lnTo>
                    <a:pt x="5603" y="19785"/>
                  </a:lnTo>
                  <a:lnTo>
                    <a:pt x="6062" y="20013"/>
                  </a:lnTo>
                  <a:lnTo>
                    <a:pt x="6530" y="20217"/>
                  </a:lnTo>
                  <a:lnTo>
                    <a:pt x="7005" y="20397"/>
                  </a:lnTo>
                  <a:lnTo>
                    <a:pt x="7486" y="20554"/>
                  </a:lnTo>
                  <a:lnTo>
                    <a:pt x="7974" y="20686"/>
                  </a:lnTo>
                  <a:lnTo>
                    <a:pt x="8466" y="20794"/>
                  </a:lnTo>
                  <a:lnTo>
                    <a:pt x="8962" y="20880"/>
                  </a:lnTo>
                  <a:lnTo>
                    <a:pt x="9460" y="20941"/>
                  </a:lnTo>
                  <a:lnTo>
                    <a:pt x="9961" y="20979"/>
                  </a:lnTo>
                  <a:lnTo>
                    <a:pt x="10462" y="20992"/>
                  </a:lnTo>
                  <a:lnTo>
                    <a:pt x="10449" y="0"/>
                  </a:lnTo>
                  <a:close/>
                </a:path>
              </a:pathLst>
            </a:custGeom>
            <a:solidFill>
              <a:srgbClr val="B5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5" name="Freeform 19"/>
            <p:cNvSpPr>
              <a:spLocks/>
            </p:cNvSpPr>
            <p:nvPr/>
          </p:nvSpPr>
          <p:spPr bwMode="auto">
            <a:xfrm>
              <a:off x="2563" y="1085"/>
              <a:ext cx="1308" cy="2624"/>
            </a:xfrm>
            <a:custGeom>
              <a:avLst/>
              <a:gdLst>
                <a:gd name="T0" fmla="*/ 0 w 10462"/>
                <a:gd name="T1" fmla="*/ 0 h 20992"/>
                <a:gd name="T2" fmla="*/ 0 w 10462"/>
                <a:gd name="T3" fmla="*/ 0 h 20992"/>
                <a:gd name="T4" fmla="*/ 0 w 10462"/>
                <a:gd name="T5" fmla="*/ 0 h 20992"/>
                <a:gd name="T6" fmla="*/ 0 w 10462"/>
                <a:gd name="T7" fmla="*/ 0 h 20992"/>
                <a:gd name="T8" fmla="*/ 0 w 10462"/>
                <a:gd name="T9" fmla="*/ 0 h 20992"/>
                <a:gd name="T10" fmla="*/ 0 w 10462"/>
                <a:gd name="T11" fmla="*/ 0 h 20992"/>
                <a:gd name="T12" fmla="*/ 0 w 10462"/>
                <a:gd name="T13" fmla="*/ 0 h 20992"/>
                <a:gd name="T14" fmla="*/ 0 w 10462"/>
                <a:gd name="T15" fmla="*/ 0 h 20992"/>
                <a:gd name="T16" fmla="*/ 0 w 10462"/>
                <a:gd name="T17" fmla="*/ 0 h 20992"/>
                <a:gd name="T18" fmla="*/ 0 w 10462"/>
                <a:gd name="T19" fmla="*/ 0 h 20992"/>
                <a:gd name="T20" fmla="*/ 0 w 10462"/>
                <a:gd name="T21" fmla="*/ 0 h 20992"/>
                <a:gd name="T22" fmla="*/ 0 w 10462"/>
                <a:gd name="T23" fmla="*/ 0 h 20992"/>
                <a:gd name="T24" fmla="*/ 0 w 10462"/>
                <a:gd name="T25" fmla="*/ 0 h 20992"/>
                <a:gd name="T26" fmla="*/ 0 w 10462"/>
                <a:gd name="T27" fmla="*/ 0 h 20992"/>
                <a:gd name="T28" fmla="*/ 0 w 10462"/>
                <a:gd name="T29" fmla="*/ 0 h 20992"/>
                <a:gd name="T30" fmla="*/ 0 w 10462"/>
                <a:gd name="T31" fmla="*/ 0 h 20992"/>
                <a:gd name="T32" fmla="*/ 0 w 10462"/>
                <a:gd name="T33" fmla="*/ 0 h 20992"/>
                <a:gd name="T34" fmla="*/ 0 w 10462"/>
                <a:gd name="T35" fmla="*/ 0 h 20992"/>
                <a:gd name="T36" fmla="*/ 0 w 10462"/>
                <a:gd name="T37" fmla="*/ 0 h 20992"/>
                <a:gd name="T38" fmla="*/ 0 w 10462"/>
                <a:gd name="T39" fmla="*/ 0 h 20992"/>
                <a:gd name="T40" fmla="*/ 0 w 10462"/>
                <a:gd name="T41" fmla="*/ 1 h 20992"/>
                <a:gd name="T42" fmla="*/ 0 w 10462"/>
                <a:gd name="T43" fmla="*/ 1 h 20992"/>
                <a:gd name="T44" fmla="*/ 0 w 10462"/>
                <a:gd name="T45" fmla="*/ 1 h 20992"/>
                <a:gd name="T46" fmla="*/ 0 w 10462"/>
                <a:gd name="T47" fmla="*/ 1 h 20992"/>
                <a:gd name="T48" fmla="*/ 0 w 10462"/>
                <a:gd name="T49" fmla="*/ 1 h 20992"/>
                <a:gd name="T50" fmla="*/ 0 w 10462"/>
                <a:gd name="T51" fmla="*/ 1 h 20992"/>
                <a:gd name="T52" fmla="*/ 0 w 10462"/>
                <a:gd name="T53" fmla="*/ 1 h 20992"/>
                <a:gd name="T54" fmla="*/ 0 w 10462"/>
                <a:gd name="T55" fmla="*/ 1 h 20992"/>
                <a:gd name="T56" fmla="*/ 0 w 10462"/>
                <a:gd name="T57" fmla="*/ 1 h 20992"/>
                <a:gd name="T58" fmla="*/ 0 w 10462"/>
                <a:gd name="T59" fmla="*/ 1 h 20992"/>
                <a:gd name="T60" fmla="*/ 0 w 10462"/>
                <a:gd name="T61" fmla="*/ 1 h 20992"/>
                <a:gd name="T62" fmla="*/ 0 w 10462"/>
                <a:gd name="T63" fmla="*/ 1 h 20992"/>
                <a:gd name="T64" fmla="*/ 0 w 10462"/>
                <a:gd name="T65" fmla="*/ 0 h 209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462" h="20992">
                  <a:moveTo>
                    <a:pt x="10449" y="0"/>
                  </a:moveTo>
                  <a:lnTo>
                    <a:pt x="9948" y="14"/>
                  </a:lnTo>
                  <a:lnTo>
                    <a:pt x="9448" y="52"/>
                  </a:lnTo>
                  <a:lnTo>
                    <a:pt x="8951" y="113"/>
                  </a:lnTo>
                  <a:lnTo>
                    <a:pt x="8456" y="198"/>
                  </a:lnTo>
                  <a:lnTo>
                    <a:pt x="7965" y="308"/>
                  </a:lnTo>
                  <a:lnTo>
                    <a:pt x="7479" y="440"/>
                  </a:lnTo>
                  <a:lnTo>
                    <a:pt x="6998" y="597"/>
                  </a:lnTo>
                  <a:lnTo>
                    <a:pt x="6523" y="778"/>
                  </a:lnTo>
                  <a:lnTo>
                    <a:pt x="6057" y="982"/>
                  </a:lnTo>
                  <a:lnTo>
                    <a:pt x="5599" y="1209"/>
                  </a:lnTo>
                  <a:lnTo>
                    <a:pt x="5149" y="1461"/>
                  </a:lnTo>
                  <a:lnTo>
                    <a:pt x="4709" y="1735"/>
                  </a:lnTo>
                  <a:lnTo>
                    <a:pt x="4281" y="2034"/>
                  </a:lnTo>
                  <a:lnTo>
                    <a:pt x="3865" y="2358"/>
                  </a:lnTo>
                  <a:lnTo>
                    <a:pt x="3463" y="2704"/>
                  </a:lnTo>
                  <a:lnTo>
                    <a:pt x="3073" y="3074"/>
                  </a:lnTo>
                  <a:lnTo>
                    <a:pt x="2701" y="3465"/>
                  </a:lnTo>
                  <a:lnTo>
                    <a:pt x="2353" y="3871"/>
                  </a:lnTo>
                  <a:lnTo>
                    <a:pt x="2028" y="4289"/>
                  </a:lnTo>
                  <a:lnTo>
                    <a:pt x="1728" y="4720"/>
                  </a:lnTo>
                  <a:lnTo>
                    <a:pt x="1453" y="5162"/>
                  </a:lnTo>
                  <a:lnTo>
                    <a:pt x="1201" y="5615"/>
                  </a:lnTo>
                  <a:lnTo>
                    <a:pt x="973" y="6076"/>
                  </a:lnTo>
                  <a:lnTo>
                    <a:pt x="769" y="6546"/>
                  </a:lnTo>
                  <a:lnTo>
                    <a:pt x="589" y="7024"/>
                  </a:lnTo>
                  <a:lnTo>
                    <a:pt x="432" y="7508"/>
                  </a:lnTo>
                  <a:lnTo>
                    <a:pt x="300" y="7997"/>
                  </a:lnTo>
                  <a:lnTo>
                    <a:pt x="191" y="8491"/>
                  </a:lnTo>
                  <a:lnTo>
                    <a:pt x="108" y="8990"/>
                  </a:lnTo>
                  <a:lnTo>
                    <a:pt x="48" y="9489"/>
                  </a:lnTo>
                  <a:lnTo>
                    <a:pt x="12" y="9993"/>
                  </a:lnTo>
                  <a:lnTo>
                    <a:pt x="0" y="10496"/>
                  </a:lnTo>
                  <a:lnTo>
                    <a:pt x="12" y="11000"/>
                  </a:lnTo>
                  <a:lnTo>
                    <a:pt x="48" y="11502"/>
                  </a:lnTo>
                  <a:lnTo>
                    <a:pt x="108" y="12003"/>
                  </a:lnTo>
                  <a:lnTo>
                    <a:pt x="191" y="12500"/>
                  </a:lnTo>
                  <a:lnTo>
                    <a:pt x="300" y="12995"/>
                  </a:lnTo>
                  <a:lnTo>
                    <a:pt x="432" y="13485"/>
                  </a:lnTo>
                  <a:lnTo>
                    <a:pt x="589" y="13969"/>
                  </a:lnTo>
                  <a:lnTo>
                    <a:pt x="769" y="14446"/>
                  </a:lnTo>
                  <a:lnTo>
                    <a:pt x="973" y="14916"/>
                  </a:lnTo>
                  <a:lnTo>
                    <a:pt x="1201" y="15377"/>
                  </a:lnTo>
                  <a:lnTo>
                    <a:pt x="1453" y="15829"/>
                  </a:lnTo>
                  <a:lnTo>
                    <a:pt x="1728" y="16272"/>
                  </a:lnTo>
                  <a:lnTo>
                    <a:pt x="2028" y="16702"/>
                  </a:lnTo>
                  <a:lnTo>
                    <a:pt x="2353" y="17121"/>
                  </a:lnTo>
                  <a:lnTo>
                    <a:pt x="2701" y="17526"/>
                  </a:lnTo>
                  <a:lnTo>
                    <a:pt x="3073" y="17918"/>
                  </a:lnTo>
                  <a:lnTo>
                    <a:pt x="3464" y="18289"/>
                  </a:lnTo>
                  <a:lnTo>
                    <a:pt x="3868" y="18636"/>
                  </a:lnTo>
                  <a:lnTo>
                    <a:pt x="4284" y="18958"/>
                  </a:lnTo>
                  <a:lnTo>
                    <a:pt x="4713" y="19258"/>
                  </a:lnTo>
                  <a:lnTo>
                    <a:pt x="5153" y="19533"/>
                  </a:lnTo>
                  <a:lnTo>
                    <a:pt x="5603" y="19785"/>
                  </a:lnTo>
                  <a:lnTo>
                    <a:pt x="6062" y="20013"/>
                  </a:lnTo>
                  <a:lnTo>
                    <a:pt x="6530" y="20217"/>
                  </a:lnTo>
                  <a:lnTo>
                    <a:pt x="7005" y="20397"/>
                  </a:lnTo>
                  <a:lnTo>
                    <a:pt x="7486" y="20554"/>
                  </a:lnTo>
                  <a:lnTo>
                    <a:pt x="7974" y="20686"/>
                  </a:lnTo>
                  <a:lnTo>
                    <a:pt x="8466" y="20794"/>
                  </a:lnTo>
                  <a:lnTo>
                    <a:pt x="8962" y="20880"/>
                  </a:lnTo>
                  <a:lnTo>
                    <a:pt x="9460" y="20941"/>
                  </a:lnTo>
                  <a:lnTo>
                    <a:pt x="9961" y="20979"/>
                  </a:lnTo>
                  <a:lnTo>
                    <a:pt x="10462" y="20992"/>
                  </a:lnTo>
                  <a:lnTo>
                    <a:pt x="10449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6" name="Freeform 20"/>
            <p:cNvSpPr>
              <a:spLocks/>
            </p:cNvSpPr>
            <p:nvPr/>
          </p:nvSpPr>
          <p:spPr bwMode="auto">
            <a:xfrm>
              <a:off x="3869" y="1085"/>
              <a:ext cx="550" cy="2624"/>
            </a:xfrm>
            <a:custGeom>
              <a:avLst/>
              <a:gdLst>
                <a:gd name="T0" fmla="*/ 0 w 4399"/>
                <a:gd name="T1" fmla="*/ 1 h 20992"/>
                <a:gd name="T2" fmla="*/ 0 w 4399"/>
                <a:gd name="T3" fmla="*/ 1 h 20992"/>
                <a:gd name="T4" fmla="*/ 0 w 4399"/>
                <a:gd name="T5" fmla="*/ 1 h 20992"/>
                <a:gd name="T6" fmla="*/ 0 w 4399"/>
                <a:gd name="T7" fmla="*/ 1 h 20992"/>
                <a:gd name="T8" fmla="*/ 0 w 4399"/>
                <a:gd name="T9" fmla="*/ 1 h 20992"/>
                <a:gd name="T10" fmla="*/ 0 w 4399"/>
                <a:gd name="T11" fmla="*/ 1 h 20992"/>
                <a:gd name="T12" fmla="*/ 0 w 4399"/>
                <a:gd name="T13" fmla="*/ 1 h 20992"/>
                <a:gd name="T14" fmla="*/ 0 w 4399"/>
                <a:gd name="T15" fmla="*/ 1 h 20992"/>
                <a:gd name="T16" fmla="*/ 0 w 4399"/>
                <a:gd name="T17" fmla="*/ 1 h 20992"/>
                <a:gd name="T18" fmla="*/ 0 w 4399"/>
                <a:gd name="T19" fmla="*/ 1 h 20992"/>
                <a:gd name="T20" fmla="*/ 0 w 4399"/>
                <a:gd name="T21" fmla="*/ 1 h 20992"/>
                <a:gd name="T22" fmla="*/ 0 w 4399"/>
                <a:gd name="T23" fmla="*/ 1 h 20992"/>
                <a:gd name="T24" fmla="*/ 0 w 4399"/>
                <a:gd name="T25" fmla="*/ 1 h 20992"/>
                <a:gd name="T26" fmla="*/ 0 w 4399"/>
                <a:gd name="T27" fmla="*/ 0 h 20992"/>
                <a:gd name="T28" fmla="*/ 0 w 4399"/>
                <a:gd name="T29" fmla="*/ 0 h 20992"/>
                <a:gd name="T30" fmla="*/ 0 w 4399"/>
                <a:gd name="T31" fmla="*/ 0 h 20992"/>
                <a:gd name="T32" fmla="*/ 0 w 4399"/>
                <a:gd name="T33" fmla="*/ 0 h 20992"/>
                <a:gd name="T34" fmla="*/ 0 w 4399"/>
                <a:gd name="T35" fmla="*/ 0 h 20992"/>
                <a:gd name="T36" fmla="*/ 0 w 4399"/>
                <a:gd name="T37" fmla="*/ 0 h 20992"/>
                <a:gd name="T38" fmla="*/ 0 w 4399"/>
                <a:gd name="T39" fmla="*/ 0 h 20992"/>
                <a:gd name="T40" fmla="*/ 0 w 4399"/>
                <a:gd name="T41" fmla="*/ 0 h 20992"/>
                <a:gd name="T42" fmla="*/ 0 w 4399"/>
                <a:gd name="T43" fmla="*/ 0 h 20992"/>
                <a:gd name="T44" fmla="*/ 0 w 4399"/>
                <a:gd name="T45" fmla="*/ 0 h 20992"/>
                <a:gd name="T46" fmla="*/ 0 w 4399"/>
                <a:gd name="T47" fmla="*/ 0 h 20992"/>
                <a:gd name="T48" fmla="*/ 0 w 4399"/>
                <a:gd name="T49" fmla="*/ 0 h 20992"/>
                <a:gd name="T50" fmla="*/ 0 w 4399"/>
                <a:gd name="T51" fmla="*/ 0 h 20992"/>
                <a:gd name="T52" fmla="*/ 0 w 4399"/>
                <a:gd name="T53" fmla="*/ 0 h 20992"/>
                <a:gd name="T54" fmla="*/ 0 w 4399"/>
                <a:gd name="T55" fmla="*/ 0 h 20992"/>
                <a:gd name="T56" fmla="*/ 0 w 4399"/>
                <a:gd name="T57" fmla="*/ 0 h 20992"/>
                <a:gd name="T58" fmla="*/ 0 w 4399"/>
                <a:gd name="T59" fmla="*/ 0 h 20992"/>
                <a:gd name="T60" fmla="*/ 0 w 4399"/>
                <a:gd name="T61" fmla="*/ 0 h 20992"/>
                <a:gd name="T62" fmla="*/ 0 w 4399"/>
                <a:gd name="T63" fmla="*/ 0 h 20992"/>
                <a:gd name="T64" fmla="*/ 0 w 4399"/>
                <a:gd name="T65" fmla="*/ 0 h 209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399" h="20992">
                  <a:moveTo>
                    <a:pt x="0" y="0"/>
                  </a:moveTo>
                  <a:lnTo>
                    <a:pt x="13" y="20992"/>
                  </a:lnTo>
                  <a:lnTo>
                    <a:pt x="131" y="20981"/>
                  </a:lnTo>
                  <a:lnTo>
                    <a:pt x="259" y="20949"/>
                  </a:lnTo>
                  <a:lnTo>
                    <a:pt x="398" y="20895"/>
                  </a:lnTo>
                  <a:lnTo>
                    <a:pt x="545" y="20820"/>
                  </a:lnTo>
                  <a:lnTo>
                    <a:pt x="700" y="20723"/>
                  </a:lnTo>
                  <a:lnTo>
                    <a:pt x="862" y="20604"/>
                  </a:lnTo>
                  <a:lnTo>
                    <a:pt x="1030" y="20465"/>
                  </a:lnTo>
                  <a:lnTo>
                    <a:pt x="1202" y="20305"/>
                  </a:lnTo>
                  <a:lnTo>
                    <a:pt x="1380" y="20126"/>
                  </a:lnTo>
                  <a:lnTo>
                    <a:pt x="1560" y="19924"/>
                  </a:lnTo>
                  <a:lnTo>
                    <a:pt x="1743" y="19702"/>
                  </a:lnTo>
                  <a:lnTo>
                    <a:pt x="1926" y="19460"/>
                  </a:lnTo>
                  <a:lnTo>
                    <a:pt x="2110" y="19198"/>
                  </a:lnTo>
                  <a:lnTo>
                    <a:pt x="2294" y="18914"/>
                  </a:lnTo>
                  <a:lnTo>
                    <a:pt x="2476" y="18612"/>
                  </a:lnTo>
                  <a:lnTo>
                    <a:pt x="2654" y="18289"/>
                  </a:lnTo>
                  <a:lnTo>
                    <a:pt x="2830" y="17945"/>
                  </a:lnTo>
                  <a:lnTo>
                    <a:pt x="3001" y="17582"/>
                  </a:lnTo>
                  <a:lnTo>
                    <a:pt x="3166" y="17201"/>
                  </a:lnTo>
                  <a:lnTo>
                    <a:pt x="3326" y="16799"/>
                  </a:lnTo>
                  <a:lnTo>
                    <a:pt x="3479" y="16378"/>
                  </a:lnTo>
                  <a:lnTo>
                    <a:pt x="3622" y="15936"/>
                  </a:lnTo>
                  <a:lnTo>
                    <a:pt x="3757" y="15477"/>
                  </a:lnTo>
                  <a:lnTo>
                    <a:pt x="3881" y="14998"/>
                  </a:lnTo>
                  <a:lnTo>
                    <a:pt x="3995" y="14501"/>
                  </a:lnTo>
                  <a:lnTo>
                    <a:pt x="4096" y="13983"/>
                  </a:lnTo>
                  <a:lnTo>
                    <a:pt x="4185" y="13448"/>
                  </a:lnTo>
                  <a:lnTo>
                    <a:pt x="4259" y="12894"/>
                  </a:lnTo>
                  <a:lnTo>
                    <a:pt x="4318" y="12322"/>
                  </a:lnTo>
                  <a:lnTo>
                    <a:pt x="4362" y="11731"/>
                  </a:lnTo>
                  <a:lnTo>
                    <a:pt x="4389" y="11122"/>
                  </a:lnTo>
                  <a:lnTo>
                    <a:pt x="4399" y="10495"/>
                  </a:lnTo>
                  <a:lnTo>
                    <a:pt x="4389" y="9866"/>
                  </a:lnTo>
                  <a:lnTo>
                    <a:pt x="4362" y="9254"/>
                  </a:lnTo>
                  <a:lnTo>
                    <a:pt x="4318" y="8662"/>
                  </a:lnTo>
                  <a:lnTo>
                    <a:pt x="4259" y="8087"/>
                  </a:lnTo>
                  <a:lnTo>
                    <a:pt x="4184" y="7532"/>
                  </a:lnTo>
                  <a:lnTo>
                    <a:pt x="4095" y="6996"/>
                  </a:lnTo>
                  <a:lnTo>
                    <a:pt x="3993" y="6478"/>
                  </a:lnTo>
                  <a:lnTo>
                    <a:pt x="3879" y="5980"/>
                  </a:lnTo>
                  <a:lnTo>
                    <a:pt x="3754" y="5501"/>
                  </a:lnTo>
                  <a:lnTo>
                    <a:pt x="3619" y="5041"/>
                  </a:lnTo>
                  <a:lnTo>
                    <a:pt x="3475" y="4601"/>
                  </a:lnTo>
                  <a:lnTo>
                    <a:pt x="3322" y="4179"/>
                  </a:lnTo>
                  <a:lnTo>
                    <a:pt x="3162" y="3778"/>
                  </a:lnTo>
                  <a:lnTo>
                    <a:pt x="2995" y="3396"/>
                  </a:lnTo>
                  <a:lnTo>
                    <a:pt x="2824" y="3034"/>
                  </a:lnTo>
                  <a:lnTo>
                    <a:pt x="2648" y="2692"/>
                  </a:lnTo>
                  <a:lnTo>
                    <a:pt x="2468" y="2370"/>
                  </a:lnTo>
                  <a:lnTo>
                    <a:pt x="2286" y="2067"/>
                  </a:lnTo>
                  <a:lnTo>
                    <a:pt x="2102" y="1785"/>
                  </a:lnTo>
                  <a:lnTo>
                    <a:pt x="1917" y="1523"/>
                  </a:lnTo>
                  <a:lnTo>
                    <a:pt x="1733" y="1282"/>
                  </a:lnTo>
                  <a:lnTo>
                    <a:pt x="1550" y="1061"/>
                  </a:lnTo>
                  <a:lnTo>
                    <a:pt x="1369" y="860"/>
                  </a:lnTo>
                  <a:lnTo>
                    <a:pt x="1191" y="680"/>
                  </a:lnTo>
                  <a:lnTo>
                    <a:pt x="1018" y="522"/>
                  </a:lnTo>
                  <a:lnTo>
                    <a:pt x="849" y="384"/>
                  </a:lnTo>
                  <a:lnTo>
                    <a:pt x="687" y="267"/>
                  </a:lnTo>
                  <a:lnTo>
                    <a:pt x="532" y="171"/>
                  </a:lnTo>
                  <a:lnTo>
                    <a:pt x="385" y="96"/>
                  </a:lnTo>
                  <a:lnTo>
                    <a:pt x="246" y="43"/>
                  </a:lnTo>
                  <a:lnTo>
                    <a:pt x="118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7" name="Freeform 21"/>
            <p:cNvSpPr>
              <a:spLocks/>
            </p:cNvSpPr>
            <p:nvPr/>
          </p:nvSpPr>
          <p:spPr bwMode="auto">
            <a:xfrm>
              <a:off x="3869" y="1085"/>
              <a:ext cx="550" cy="2624"/>
            </a:xfrm>
            <a:custGeom>
              <a:avLst/>
              <a:gdLst>
                <a:gd name="T0" fmla="*/ 0 w 4399"/>
                <a:gd name="T1" fmla="*/ 1 h 20992"/>
                <a:gd name="T2" fmla="*/ 0 w 4399"/>
                <a:gd name="T3" fmla="*/ 1 h 20992"/>
                <a:gd name="T4" fmla="*/ 0 w 4399"/>
                <a:gd name="T5" fmla="*/ 1 h 20992"/>
                <a:gd name="T6" fmla="*/ 0 w 4399"/>
                <a:gd name="T7" fmla="*/ 1 h 20992"/>
                <a:gd name="T8" fmla="*/ 0 w 4399"/>
                <a:gd name="T9" fmla="*/ 1 h 20992"/>
                <a:gd name="T10" fmla="*/ 0 w 4399"/>
                <a:gd name="T11" fmla="*/ 1 h 20992"/>
                <a:gd name="T12" fmla="*/ 0 w 4399"/>
                <a:gd name="T13" fmla="*/ 1 h 20992"/>
                <a:gd name="T14" fmla="*/ 0 w 4399"/>
                <a:gd name="T15" fmla="*/ 1 h 20992"/>
                <a:gd name="T16" fmla="*/ 0 w 4399"/>
                <a:gd name="T17" fmla="*/ 1 h 20992"/>
                <a:gd name="T18" fmla="*/ 0 w 4399"/>
                <a:gd name="T19" fmla="*/ 1 h 20992"/>
                <a:gd name="T20" fmla="*/ 0 w 4399"/>
                <a:gd name="T21" fmla="*/ 1 h 20992"/>
                <a:gd name="T22" fmla="*/ 0 w 4399"/>
                <a:gd name="T23" fmla="*/ 1 h 20992"/>
                <a:gd name="T24" fmla="*/ 0 w 4399"/>
                <a:gd name="T25" fmla="*/ 1 h 20992"/>
                <a:gd name="T26" fmla="*/ 0 w 4399"/>
                <a:gd name="T27" fmla="*/ 0 h 20992"/>
                <a:gd name="T28" fmla="*/ 0 w 4399"/>
                <a:gd name="T29" fmla="*/ 0 h 20992"/>
                <a:gd name="T30" fmla="*/ 0 w 4399"/>
                <a:gd name="T31" fmla="*/ 0 h 20992"/>
                <a:gd name="T32" fmla="*/ 0 w 4399"/>
                <a:gd name="T33" fmla="*/ 0 h 20992"/>
                <a:gd name="T34" fmla="*/ 0 w 4399"/>
                <a:gd name="T35" fmla="*/ 0 h 20992"/>
                <a:gd name="T36" fmla="*/ 0 w 4399"/>
                <a:gd name="T37" fmla="*/ 0 h 20992"/>
                <a:gd name="T38" fmla="*/ 0 w 4399"/>
                <a:gd name="T39" fmla="*/ 0 h 20992"/>
                <a:gd name="T40" fmla="*/ 0 w 4399"/>
                <a:gd name="T41" fmla="*/ 0 h 20992"/>
                <a:gd name="T42" fmla="*/ 0 w 4399"/>
                <a:gd name="T43" fmla="*/ 0 h 20992"/>
                <a:gd name="T44" fmla="*/ 0 w 4399"/>
                <a:gd name="T45" fmla="*/ 0 h 20992"/>
                <a:gd name="T46" fmla="*/ 0 w 4399"/>
                <a:gd name="T47" fmla="*/ 0 h 20992"/>
                <a:gd name="T48" fmla="*/ 0 w 4399"/>
                <a:gd name="T49" fmla="*/ 0 h 20992"/>
                <a:gd name="T50" fmla="*/ 0 w 4399"/>
                <a:gd name="T51" fmla="*/ 0 h 20992"/>
                <a:gd name="T52" fmla="*/ 0 w 4399"/>
                <a:gd name="T53" fmla="*/ 0 h 20992"/>
                <a:gd name="T54" fmla="*/ 0 w 4399"/>
                <a:gd name="T55" fmla="*/ 0 h 20992"/>
                <a:gd name="T56" fmla="*/ 0 w 4399"/>
                <a:gd name="T57" fmla="*/ 0 h 20992"/>
                <a:gd name="T58" fmla="*/ 0 w 4399"/>
                <a:gd name="T59" fmla="*/ 0 h 20992"/>
                <a:gd name="T60" fmla="*/ 0 w 4399"/>
                <a:gd name="T61" fmla="*/ 0 h 20992"/>
                <a:gd name="T62" fmla="*/ 0 w 4399"/>
                <a:gd name="T63" fmla="*/ 0 h 20992"/>
                <a:gd name="T64" fmla="*/ 0 w 4399"/>
                <a:gd name="T65" fmla="*/ 0 h 209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399" h="20992">
                  <a:moveTo>
                    <a:pt x="0" y="0"/>
                  </a:moveTo>
                  <a:lnTo>
                    <a:pt x="13" y="20992"/>
                  </a:lnTo>
                  <a:lnTo>
                    <a:pt x="131" y="20981"/>
                  </a:lnTo>
                  <a:lnTo>
                    <a:pt x="259" y="20949"/>
                  </a:lnTo>
                  <a:lnTo>
                    <a:pt x="398" y="20895"/>
                  </a:lnTo>
                  <a:lnTo>
                    <a:pt x="545" y="20820"/>
                  </a:lnTo>
                  <a:lnTo>
                    <a:pt x="700" y="20723"/>
                  </a:lnTo>
                  <a:lnTo>
                    <a:pt x="862" y="20604"/>
                  </a:lnTo>
                  <a:lnTo>
                    <a:pt x="1030" y="20465"/>
                  </a:lnTo>
                  <a:lnTo>
                    <a:pt x="1202" y="20305"/>
                  </a:lnTo>
                  <a:lnTo>
                    <a:pt x="1380" y="20126"/>
                  </a:lnTo>
                  <a:lnTo>
                    <a:pt x="1560" y="19924"/>
                  </a:lnTo>
                  <a:lnTo>
                    <a:pt x="1743" y="19702"/>
                  </a:lnTo>
                  <a:lnTo>
                    <a:pt x="1926" y="19460"/>
                  </a:lnTo>
                  <a:lnTo>
                    <a:pt x="2110" y="19198"/>
                  </a:lnTo>
                  <a:lnTo>
                    <a:pt x="2294" y="18914"/>
                  </a:lnTo>
                  <a:lnTo>
                    <a:pt x="2476" y="18612"/>
                  </a:lnTo>
                  <a:lnTo>
                    <a:pt x="2654" y="18289"/>
                  </a:lnTo>
                  <a:lnTo>
                    <a:pt x="2830" y="17945"/>
                  </a:lnTo>
                  <a:lnTo>
                    <a:pt x="3001" y="17582"/>
                  </a:lnTo>
                  <a:lnTo>
                    <a:pt x="3166" y="17201"/>
                  </a:lnTo>
                  <a:lnTo>
                    <a:pt x="3326" y="16799"/>
                  </a:lnTo>
                  <a:lnTo>
                    <a:pt x="3479" y="16378"/>
                  </a:lnTo>
                  <a:lnTo>
                    <a:pt x="3622" y="15936"/>
                  </a:lnTo>
                  <a:lnTo>
                    <a:pt x="3757" y="15477"/>
                  </a:lnTo>
                  <a:lnTo>
                    <a:pt x="3881" y="14998"/>
                  </a:lnTo>
                  <a:lnTo>
                    <a:pt x="3995" y="14501"/>
                  </a:lnTo>
                  <a:lnTo>
                    <a:pt x="4096" y="13983"/>
                  </a:lnTo>
                  <a:lnTo>
                    <a:pt x="4185" y="13448"/>
                  </a:lnTo>
                  <a:lnTo>
                    <a:pt x="4259" y="12894"/>
                  </a:lnTo>
                  <a:lnTo>
                    <a:pt x="4318" y="12322"/>
                  </a:lnTo>
                  <a:lnTo>
                    <a:pt x="4362" y="11731"/>
                  </a:lnTo>
                  <a:lnTo>
                    <a:pt x="4389" y="11122"/>
                  </a:lnTo>
                  <a:lnTo>
                    <a:pt x="4399" y="10495"/>
                  </a:lnTo>
                  <a:lnTo>
                    <a:pt x="4389" y="9866"/>
                  </a:lnTo>
                  <a:lnTo>
                    <a:pt x="4362" y="9254"/>
                  </a:lnTo>
                  <a:lnTo>
                    <a:pt x="4318" y="8662"/>
                  </a:lnTo>
                  <a:lnTo>
                    <a:pt x="4259" y="8087"/>
                  </a:lnTo>
                  <a:lnTo>
                    <a:pt x="4184" y="7532"/>
                  </a:lnTo>
                  <a:lnTo>
                    <a:pt x="4095" y="6996"/>
                  </a:lnTo>
                  <a:lnTo>
                    <a:pt x="3993" y="6478"/>
                  </a:lnTo>
                  <a:lnTo>
                    <a:pt x="3879" y="5980"/>
                  </a:lnTo>
                  <a:lnTo>
                    <a:pt x="3754" y="5501"/>
                  </a:lnTo>
                  <a:lnTo>
                    <a:pt x="3619" y="5041"/>
                  </a:lnTo>
                  <a:lnTo>
                    <a:pt x="3475" y="4601"/>
                  </a:lnTo>
                  <a:lnTo>
                    <a:pt x="3322" y="4179"/>
                  </a:lnTo>
                  <a:lnTo>
                    <a:pt x="3162" y="3778"/>
                  </a:lnTo>
                  <a:lnTo>
                    <a:pt x="2995" y="3396"/>
                  </a:lnTo>
                  <a:lnTo>
                    <a:pt x="2824" y="3034"/>
                  </a:lnTo>
                  <a:lnTo>
                    <a:pt x="2648" y="2692"/>
                  </a:lnTo>
                  <a:lnTo>
                    <a:pt x="2468" y="2370"/>
                  </a:lnTo>
                  <a:lnTo>
                    <a:pt x="2286" y="2067"/>
                  </a:lnTo>
                  <a:lnTo>
                    <a:pt x="2102" y="1785"/>
                  </a:lnTo>
                  <a:lnTo>
                    <a:pt x="1917" y="1523"/>
                  </a:lnTo>
                  <a:lnTo>
                    <a:pt x="1733" y="1282"/>
                  </a:lnTo>
                  <a:lnTo>
                    <a:pt x="1550" y="1061"/>
                  </a:lnTo>
                  <a:lnTo>
                    <a:pt x="1369" y="860"/>
                  </a:lnTo>
                  <a:lnTo>
                    <a:pt x="1191" y="680"/>
                  </a:lnTo>
                  <a:lnTo>
                    <a:pt x="1018" y="522"/>
                  </a:lnTo>
                  <a:lnTo>
                    <a:pt x="849" y="384"/>
                  </a:lnTo>
                  <a:lnTo>
                    <a:pt x="687" y="267"/>
                  </a:lnTo>
                  <a:lnTo>
                    <a:pt x="532" y="171"/>
                  </a:lnTo>
                  <a:lnTo>
                    <a:pt x="385" y="96"/>
                  </a:lnTo>
                  <a:lnTo>
                    <a:pt x="246" y="43"/>
                  </a:lnTo>
                  <a:lnTo>
                    <a:pt x="118" y="1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8" name="Freeform 22"/>
            <p:cNvSpPr>
              <a:spLocks/>
            </p:cNvSpPr>
            <p:nvPr/>
          </p:nvSpPr>
          <p:spPr bwMode="auto">
            <a:xfrm>
              <a:off x="2585" y="1106"/>
              <a:ext cx="1286" cy="2581"/>
            </a:xfrm>
            <a:custGeom>
              <a:avLst/>
              <a:gdLst>
                <a:gd name="T0" fmla="*/ 0 w 10290"/>
                <a:gd name="T1" fmla="*/ 0 h 20648"/>
                <a:gd name="T2" fmla="*/ 0 w 10290"/>
                <a:gd name="T3" fmla="*/ 0 h 20648"/>
                <a:gd name="T4" fmla="*/ 0 w 10290"/>
                <a:gd name="T5" fmla="*/ 0 h 20648"/>
                <a:gd name="T6" fmla="*/ 0 w 10290"/>
                <a:gd name="T7" fmla="*/ 0 h 20648"/>
                <a:gd name="T8" fmla="*/ 0 w 10290"/>
                <a:gd name="T9" fmla="*/ 0 h 20648"/>
                <a:gd name="T10" fmla="*/ 0 w 10290"/>
                <a:gd name="T11" fmla="*/ 0 h 20648"/>
                <a:gd name="T12" fmla="*/ 0 w 10290"/>
                <a:gd name="T13" fmla="*/ 0 h 20648"/>
                <a:gd name="T14" fmla="*/ 0 w 10290"/>
                <a:gd name="T15" fmla="*/ 0 h 20648"/>
                <a:gd name="T16" fmla="*/ 0 w 10290"/>
                <a:gd name="T17" fmla="*/ 0 h 20648"/>
                <a:gd name="T18" fmla="*/ 0 w 10290"/>
                <a:gd name="T19" fmla="*/ 0 h 20648"/>
                <a:gd name="T20" fmla="*/ 0 w 10290"/>
                <a:gd name="T21" fmla="*/ 0 h 20648"/>
                <a:gd name="T22" fmla="*/ 0 w 10290"/>
                <a:gd name="T23" fmla="*/ 0 h 20648"/>
                <a:gd name="T24" fmla="*/ 0 w 10290"/>
                <a:gd name="T25" fmla="*/ 0 h 20648"/>
                <a:gd name="T26" fmla="*/ 0 w 10290"/>
                <a:gd name="T27" fmla="*/ 0 h 20648"/>
                <a:gd name="T28" fmla="*/ 0 w 10290"/>
                <a:gd name="T29" fmla="*/ 0 h 20648"/>
                <a:gd name="T30" fmla="*/ 0 w 10290"/>
                <a:gd name="T31" fmla="*/ 0 h 20648"/>
                <a:gd name="T32" fmla="*/ 0 w 10290"/>
                <a:gd name="T33" fmla="*/ 0 h 20648"/>
                <a:gd name="T34" fmla="*/ 0 w 10290"/>
                <a:gd name="T35" fmla="*/ 0 h 20648"/>
                <a:gd name="T36" fmla="*/ 0 w 10290"/>
                <a:gd name="T37" fmla="*/ 0 h 20648"/>
                <a:gd name="T38" fmla="*/ 0 w 10290"/>
                <a:gd name="T39" fmla="*/ 0 h 20648"/>
                <a:gd name="T40" fmla="*/ 0 w 10290"/>
                <a:gd name="T41" fmla="*/ 1 h 20648"/>
                <a:gd name="T42" fmla="*/ 0 w 10290"/>
                <a:gd name="T43" fmla="*/ 1 h 20648"/>
                <a:gd name="T44" fmla="*/ 0 w 10290"/>
                <a:gd name="T45" fmla="*/ 1 h 20648"/>
                <a:gd name="T46" fmla="*/ 0 w 10290"/>
                <a:gd name="T47" fmla="*/ 1 h 20648"/>
                <a:gd name="T48" fmla="*/ 0 w 10290"/>
                <a:gd name="T49" fmla="*/ 1 h 20648"/>
                <a:gd name="T50" fmla="*/ 0 w 10290"/>
                <a:gd name="T51" fmla="*/ 1 h 20648"/>
                <a:gd name="T52" fmla="*/ 0 w 10290"/>
                <a:gd name="T53" fmla="*/ 1 h 20648"/>
                <a:gd name="T54" fmla="*/ 0 w 10290"/>
                <a:gd name="T55" fmla="*/ 1 h 20648"/>
                <a:gd name="T56" fmla="*/ 0 w 10290"/>
                <a:gd name="T57" fmla="*/ 1 h 20648"/>
                <a:gd name="T58" fmla="*/ 0 w 10290"/>
                <a:gd name="T59" fmla="*/ 1 h 20648"/>
                <a:gd name="T60" fmla="*/ 0 w 10290"/>
                <a:gd name="T61" fmla="*/ 1 h 20648"/>
                <a:gd name="T62" fmla="*/ 0 w 10290"/>
                <a:gd name="T63" fmla="*/ 1 h 20648"/>
                <a:gd name="T64" fmla="*/ 0 w 10290"/>
                <a:gd name="T65" fmla="*/ 0 h 206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290" h="20648">
                  <a:moveTo>
                    <a:pt x="10277" y="0"/>
                  </a:moveTo>
                  <a:lnTo>
                    <a:pt x="9784" y="13"/>
                  </a:lnTo>
                  <a:lnTo>
                    <a:pt x="9293" y="51"/>
                  </a:lnTo>
                  <a:lnTo>
                    <a:pt x="8803" y="111"/>
                  </a:lnTo>
                  <a:lnTo>
                    <a:pt x="8316" y="195"/>
                  </a:lnTo>
                  <a:lnTo>
                    <a:pt x="7834" y="302"/>
                  </a:lnTo>
                  <a:lnTo>
                    <a:pt x="7355" y="433"/>
                  </a:lnTo>
                  <a:lnTo>
                    <a:pt x="6882" y="587"/>
                  </a:lnTo>
                  <a:lnTo>
                    <a:pt x="6416" y="764"/>
                  </a:lnTo>
                  <a:lnTo>
                    <a:pt x="5956" y="965"/>
                  </a:lnTo>
                  <a:lnTo>
                    <a:pt x="5506" y="1189"/>
                  </a:lnTo>
                  <a:lnTo>
                    <a:pt x="5064" y="1436"/>
                  </a:lnTo>
                  <a:lnTo>
                    <a:pt x="4632" y="1707"/>
                  </a:lnTo>
                  <a:lnTo>
                    <a:pt x="4211" y="2001"/>
                  </a:lnTo>
                  <a:lnTo>
                    <a:pt x="3802" y="2319"/>
                  </a:lnTo>
                  <a:lnTo>
                    <a:pt x="3406" y="2659"/>
                  </a:lnTo>
                  <a:lnTo>
                    <a:pt x="3023" y="3023"/>
                  </a:lnTo>
                  <a:lnTo>
                    <a:pt x="2656" y="3409"/>
                  </a:lnTo>
                  <a:lnTo>
                    <a:pt x="2313" y="3807"/>
                  </a:lnTo>
                  <a:lnTo>
                    <a:pt x="1994" y="4219"/>
                  </a:lnTo>
                  <a:lnTo>
                    <a:pt x="1700" y="4643"/>
                  </a:lnTo>
                  <a:lnTo>
                    <a:pt x="1428" y="5077"/>
                  </a:lnTo>
                  <a:lnTo>
                    <a:pt x="1180" y="5523"/>
                  </a:lnTo>
                  <a:lnTo>
                    <a:pt x="956" y="5977"/>
                  </a:lnTo>
                  <a:lnTo>
                    <a:pt x="755" y="6439"/>
                  </a:lnTo>
                  <a:lnTo>
                    <a:pt x="578" y="6909"/>
                  </a:lnTo>
                  <a:lnTo>
                    <a:pt x="424" y="7384"/>
                  </a:lnTo>
                  <a:lnTo>
                    <a:pt x="294" y="7867"/>
                  </a:lnTo>
                  <a:lnTo>
                    <a:pt x="188" y="8352"/>
                  </a:lnTo>
                  <a:lnTo>
                    <a:pt x="106" y="8842"/>
                  </a:lnTo>
                  <a:lnTo>
                    <a:pt x="47" y="9334"/>
                  </a:lnTo>
                  <a:lnTo>
                    <a:pt x="11" y="9828"/>
                  </a:lnTo>
                  <a:lnTo>
                    <a:pt x="0" y="10324"/>
                  </a:lnTo>
                  <a:lnTo>
                    <a:pt x="11" y="10819"/>
                  </a:lnTo>
                  <a:lnTo>
                    <a:pt x="47" y="11313"/>
                  </a:lnTo>
                  <a:lnTo>
                    <a:pt x="106" y="11807"/>
                  </a:lnTo>
                  <a:lnTo>
                    <a:pt x="188" y="12295"/>
                  </a:lnTo>
                  <a:lnTo>
                    <a:pt x="294" y="12782"/>
                  </a:lnTo>
                  <a:lnTo>
                    <a:pt x="424" y="13263"/>
                  </a:lnTo>
                  <a:lnTo>
                    <a:pt x="578" y="13740"/>
                  </a:lnTo>
                  <a:lnTo>
                    <a:pt x="755" y="14209"/>
                  </a:lnTo>
                  <a:lnTo>
                    <a:pt x="956" y="14671"/>
                  </a:lnTo>
                  <a:lnTo>
                    <a:pt x="1180" y="15125"/>
                  </a:lnTo>
                  <a:lnTo>
                    <a:pt x="1428" y="15570"/>
                  </a:lnTo>
                  <a:lnTo>
                    <a:pt x="1700" y="16005"/>
                  </a:lnTo>
                  <a:lnTo>
                    <a:pt x="1994" y="16428"/>
                  </a:lnTo>
                  <a:lnTo>
                    <a:pt x="2313" y="16840"/>
                  </a:lnTo>
                  <a:lnTo>
                    <a:pt x="2656" y="17239"/>
                  </a:lnTo>
                  <a:lnTo>
                    <a:pt x="3023" y="17625"/>
                  </a:lnTo>
                  <a:lnTo>
                    <a:pt x="3406" y="17989"/>
                  </a:lnTo>
                  <a:lnTo>
                    <a:pt x="3803" y="18331"/>
                  </a:lnTo>
                  <a:lnTo>
                    <a:pt x="4213" y="18648"/>
                  </a:lnTo>
                  <a:lnTo>
                    <a:pt x="4635" y="18942"/>
                  </a:lnTo>
                  <a:lnTo>
                    <a:pt x="5067" y="19213"/>
                  </a:lnTo>
                  <a:lnTo>
                    <a:pt x="5509" y="19460"/>
                  </a:lnTo>
                  <a:lnTo>
                    <a:pt x="5962" y="19684"/>
                  </a:lnTo>
                  <a:lnTo>
                    <a:pt x="6422" y="19885"/>
                  </a:lnTo>
                  <a:lnTo>
                    <a:pt x="6890" y="20063"/>
                  </a:lnTo>
                  <a:lnTo>
                    <a:pt x="7363" y="20216"/>
                  </a:lnTo>
                  <a:lnTo>
                    <a:pt x="7843" y="20346"/>
                  </a:lnTo>
                  <a:lnTo>
                    <a:pt x="8326" y="20453"/>
                  </a:lnTo>
                  <a:lnTo>
                    <a:pt x="8814" y="20537"/>
                  </a:lnTo>
                  <a:lnTo>
                    <a:pt x="9305" y="20598"/>
                  </a:lnTo>
                  <a:lnTo>
                    <a:pt x="9797" y="20634"/>
                  </a:lnTo>
                  <a:lnTo>
                    <a:pt x="10290" y="20648"/>
                  </a:lnTo>
                  <a:lnTo>
                    <a:pt x="10277" y="0"/>
                  </a:lnTo>
                  <a:close/>
                </a:path>
              </a:pathLst>
            </a:custGeom>
            <a:solidFill>
              <a:srgbClr val="FFB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9" name="Freeform 23"/>
            <p:cNvSpPr>
              <a:spLocks/>
            </p:cNvSpPr>
            <p:nvPr/>
          </p:nvSpPr>
          <p:spPr bwMode="auto">
            <a:xfrm>
              <a:off x="2585" y="1106"/>
              <a:ext cx="1286" cy="2581"/>
            </a:xfrm>
            <a:custGeom>
              <a:avLst/>
              <a:gdLst>
                <a:gd name="T0" fmla="*/ 0 w 10290"/>
                <a:gd name="T1" fmla="*/ 0 h 20648"/>
                <a:gd name="T2" fmla="*/ 0 w 10290"/>
                <a:gd name="T3" fmla="*/ 0 h 20648"/>
                <a:gd name="T4" fmla="*/ 0 w 10290"/>
                <a:gd name="T5" fmla="*/ 0 h 20648"/>
                <a:gd name="T6" fmla="*/ 0 w 10290"/>
                <a:gd name="T7" fmla="*/ 0 h 20648"/>
                <a:gd name="T8" fmla="*/ 0 w 10290"/>
                <a:gd name="T9" fmla="*/ 0 h 20648"/>
                <a:gd name="T10" fmla="*/ 0 w 10290"/>
                <a:gd name="T11" fmla="*/ 0 h 20648"/>
                <a:gd name="T12" fmla="*/ 0 w 10290"/>
                <a:gd name="T13" fmla="*/ 0 h 20648"/>
                <a:gd name="T14" fmla="*/ 0 w 10290"/>
                <a:gd name="T15" fmla="*/ 0 h 20648"/>
                <a:gd name="T16" fmla="*/ 0 w 10290"/>
                <a:gd name="T17" fmla="*/ 0 h 20648"/>
                <a:gd name="T18" fmla="*/ 0 w 10290"/>
                <a:gd name="T19" fmla="*/ 0 h 20648"/>
                <a:gd name="T20" fmla="*/ 0 w 10290"/>
                <a:gd name="T21" fmla="*/ 0 h 20648"/>
                <a:gd name="T22" fmla="*/ 0 w 10290"/>
                <a:gd name="T23" fmla="*/ 0 h 20648"/>
                <a:gd name="T24" fmla="*/ 0 w 10290"/>
                <a:gd name="T25" fmla="*/ 0 h 20648"/>
                <a:gd name="T26" fmla="*/ 0 w 10290"/>
                <a:gd name="T27" fmla="*/ 0 h 20648"/>
                <a:gd name="T28" fmla="*/ 0 w 10290"/>
                <a:gd name="T29" fmla="*/ 0 h 20648"/>
                <a:gd name="T30" fmla="*/ 0 w 10290"/>
                <a:gd name="T31" fmla="*/ 0 h 20648"/>
                <a:gd name="T32" fmla="*/ 0 w 10290"/>
                <a:gd name="T33" fmla="*/ 0 h 20648"/>
                <a:gd name="T34" fmla="*/ 0 w 10290"/>
                <a:gd name="T35" fmla="*/ 0 h 20648"/>
                <a:gd name="T36" fmla="*/ 0 w 10290"/>
                <a:gd name="T37" fmla="*/ 0 h 20648"/>
                <a:gd name="T38" fmla="*/ 0 w 10290"/>
                <a:gd name="T39" fmla="*/ 0 h 20648"/>
                <a:gd name="T40" fmla="*/ 0 w 10290"/>
                <a:gd name="T41" fmla="*/ 1 h 20648"/>
                <a:gd name="T42" fmla="*/ 0 w 10290"/>
                <a:gd name="T43" fmla="*/ 1 h 20648"/>
                <a:gd name="T44" fmla="*/ 0 w 10290"/>
                <a:gd name="T45" fmla="*/ 1 h 20648"/>
                <a:gd name="T46" fmla="*/ 0 w 10290"/>
                <a:gd name="T47" fmla="*/ 1 h 20648"/>
                <a:gd name="T48" fmla="*/ 0 w 10290"/>
                <a:gd name="T49" fmla="*/ 1 h 20648"/>
                <a:gd name="T50" fmla="*/ 0 w 10290"/>
                <a:gd name="T51" fmla="*/ 1 h 20648"/>
                <a:gd name="T52" fmla="*/ 0 w 10290"/>
                <a:gd name="T53" fmla="*/ 1 h 20648"/>
                <a:gd name="T54" fmla="*/ 0 w 10290"/>
                <a:gd name="T55" fmla="*/ 1 h 20648"/>
                <a:gd name="T56" fmla="*/ 0 w 10290"/>
                <a:gd name="T57" fmla="*/ 1 h 20648"/>
                <a:gd name="T58" fmla="*/ 0 w 10290"/>
                <a:gd name="T59" fmla="*/ 1 h 20648"/>
                <a:gd name="T60" fmla="*/ 0 w 10290"/>
                <a:gd name="T61" fmla="*/ 1 h 20648"/>
                <a:gd name="T62" fmla="*/ 0 w 10290"/>
                <a:gd name="T63" fmla="*/ 1 h 20648"/>
                <a:gd name="T64" fmla="*/ 0 w 10290"/>
                <a:gd name="T65" fmla="*/ 0 h 206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290" h="20648">
                  <a:moveTo>
                    <a:pt x="10277" y="0"/>
                  </a:moveTo>
                  <a:lnTo>
                    <a:pt x="9784" y="13"/>
                  </a:lnTo>
                  <a:lnTo>
                    <a:pt x="9293" y="51"/>
                  </a:lnTo>
                  <a:lnTo>
                    <a:pt x="8803" y="111"/>
                  </a:lnTo>
                  <a:lnTo>
                    <a:pt x="8316" y="195"/>
                  </a:lnTo>
                  <a:lnTo>
                    <a:pt x="7834" y="302"/>
                  </a:lnTo>
                  <a:lnTo>
                    <a:pt x="7355" y="433"/>
                  </a:lnTo>
                  <a:lnTo>
                    <a:pt x="6882" y="587"/>
                  </a:lnTo>
                  <a:lnTo>
                    <a:pt x="6416" y="764"/>
                  </a:lnTo>
                  <a:lnTo>
                    <a:pt x="5956" y="965"/>
                  </a:lnTo>
                  <a:lnTo>
                    <a:pt x="5506" y="1189"/>
                  </a:lnTo>
                  <a:lnTo>
                    <a:pt x="5064" y="1436"/>
                  </a:lnTo>
                  <a:lnTo>
                    <a:pt x="4632" y="1707"/>
                  </a:lnTo>
                  <a:lnTo>
                    <a:pt x="4211" y="2001"/>
                  </a:lnTo>
                  <a:lnTo>
                    <a:pt x="3802" y="2319"/>
                  </a:lnTo>
                  <a:lnTo>
                    <a:pt x="3406" y="2659"/>
                  </a:lnTo>
                  <a:lnTo>
                    <a:pt x="3023" y="3023"/>
                  </a:lnTo>
                  <a:lnTo>
                    <a:pt x="2656" y="3409"/>
                  </a:lnTo>
                  <a:lnTo>
                    <a:pt x="2313" y="3807"/>
                  </a:lnTo>
                  <a:lnTo>
                    <a:pt x="1994" y="4219"/>
                  </a:lnTo>
                  <a:lnTo>
                    <a:pt x="1700" y="4643"/>
                  </a:lnTo>
                  <a:lnTo>
                    <a:pt x="1428" y="5077"/>
                  </a:lnTo>
                  <a:lnTo>
                    <a:pt x="1180" y="5523"/>
                  </a:lnTo>
                  <a:lnTo>
                    <a:pt x="956" y="5977"/>
                  </a:lnTo>
                  <a:lnTo>
                    <a:pt x="755" y="6439"/>
                  </a:lnTo>
                  <a:lnTo>
                    <a:pt x="578" y="6909"/>
                  </a:lnTo>
                  <a:lnTo>
                    <a:pt x="424" y="7384"/>
                  </a:lnTo>
                  <a:lnTo>
                    <a:pt x="294" y="7867"/>
                  </a:lnTo>
                  <a:lnTo>
                    <a:pt x="188" y="8352"/>
                  </a:lnTo>
                  <a:lnTo>
                    <a:pt x="106" y="8842"/>
                  </a:lnTo>
                  <a:lnTo>
                    <a:pt x="47" y="9334"/>
                  </a:lnTo>
                  <a:lnTo>
                    <a:pt x="11" y="9828"/>
                  </a:lnTo>
                  <a:lnTo>
                    <a:pt x="0" y="10324"/>
                  </a:lnTo>
                  <a:lnTo>
                    <a:pt x="11" y="10819"/>
                  </a:lnTo>
                  <a:lnTo>
                    <a:pt x="47" y="11313"/>
                  </a:lnTo>
                  <a:lnTo>
                    <a:pt x="106" y="11807"/>
                  </a:lnTo>
                  <a:lnTo>
                    <a:pt x="188" y="12295"/>
                  </a:lnTo>
                  <a:lnTo>
                    <a:pt x="294" y="12782"/>
                  </a:lnTo>
                  <a:lnTo>
                    <a:pt x="424" y="13263"/>
                  </a:lnTo>
                  <a:lnTo>
                    <a:pt x="578" y="13740"/>
                  </a:lnTo>
                  <a:lnTo>
                    <a:pt x="755" y="14209"/>
                  </a:lnTo>
                  <a:lnTo>
                    <a:pt x="956" y="14671"/>
                  </a:lnTo>
                  <a:lnTo>
                    <a:pt x="1180" y="15125"/>
                  </a:lnTo>
                  <a:lnTo>
                    <a:pt x="1428" y="15570"/>
                  </a:lnTo>
                  <a:lnTo>
                    <a:pt x="1700" y="16005"/>
                  </a:lnTo>
                  <a:lnTo>
                    <a:pt x="1994" y="16428"/>
                  </a:lnTo>
                  <a:lnTo>
                    <a:pt x="2313" y="16840"/>
                  </a:lnTo>
                  <a:lnTo>
                    <a:pt x="2656" y="17239"/>
                  </a:lnTo>
                  <a:lnTo>
                    <a:pt x="3023" y="17625"/>
                  </a:lnTo>
                  <a:lnTo>
                    <a:pt x="3406" y="17989"/>
                  </a:lnTo>
                  <a:lnTo>
                    <a:pt x="3803" y="18331"/>
                  </a:lnTo>
                  <a:lnTo>
                    <a:pt x="4213" y="18648"/>
                  </a:lnTo>
                  <a:lnTo>
                    <a:pt x="4635" y="18942"/>
                  </a:lnTo>
                  <a:lnTo>
                    <a:pt x="5067" y="19213"/>
                  </a:lnTo>
                  <a:lnTo>
                    <a:pt x="5509" y="19460"/>
                  </a:lnTo>
                  <a:lnTo>
                    <a:pt x="5962" y="19684"/>
                  </a:lnTo>
                  <a:lnTo>
                    <a:pt x="6422" y="19885"/>
                  </a:lnTo>
                  <a:lnTo>
                    <a:pt x="6890" y="20063"/>
                  </a:lnTo>
                  <a:lnTo>
                    <a:pt x="7363" y="20216"/>
                  </a:lnTo>
                  <a:lnTo>
                    <a:pt x="7843" y="20346"/>
                  </a:lnTo>
                  <a:lnTo>
                    <a:pt x="8326" y="20453"/>
                  </a:lnTo>
                  <a:lnTo>
                    <a:pt x="8814" y="20537"/>
                  </a:lnTo>
                  <a:lnTo>
                    <a:pt x="9305" y="20598"/>
                  </a:lnTo>
                  <a:lnTo>
                    <a:pt x="9797" y="20634"/>
                  </a:lnTo>
                  <a:lnTo>
                    <a:pt x="10290" y="20648"/>
                  </a:lnTo>
                  <a:lnTo>
                    <a:pt x="10277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30" name="Freeform 24"/>
            <p:cNvSpPr>
              <a:spLocks/>
            </p:cNvSpPr>
            <p:nvPr/>
          </p:nvSpPr>
          <p:spPr bwMode="auto">
            <a:xfrm>
              <a:off x="3006" y="1529"/>
              <a:ext cx="865" cy="1736"/>
            </a:xfrm>
            <a:custGeom>
              <a:avLst/>
              <a:gdLst>
                <a:gd name="T0" fmla="*/ 0 w 6924"/>
                <a:gd name="T1" fmla="*/ 0 h 13895"/>
                <a:gd name="T2" fmla="*/ 0 w 6924"/>
                <a:gd name="T3" fmla="*/ 0 h 13895"/>
                <a:gd name="T4" fmla="*/ 0 w 6924"/>
                <a:gd name="T5" fmla="*/ 0 h 13895"/>
                <a:gd name="T6" fmla="*/ 0 w 6924"/>
                <a:gd name="T7" fmla="*/ 0 h 13895"/>
                <a:gd name="T8" fmla="*/ 0 w 6924"/>
                <a:gd name="T9" fmla="*/ 0 h 13895"/>
                <a:gd name="T10" fmla="*/ 0 w 6924"/>
                <a:gd name="T11" fmla="*/ 0 h 13895"/>
                <a:gd name="T12" fmla="*/ 0 w 6924"/>
                <a:gd name="T13" fmla="*/ 0 h 13895"/>
                <a:gd name="T14" fmla="*/ 0 w 6924"/>
                <a:gd name="T15" fmla="*/ 0 h 13895"/>
                <a:gd name="T16" fmla="*/ 0 w 6924"/>
                <a:gd name="T17" fmla="*/ 0 h 13895"/>
                <a:gd name="T18" fmla="*/ 0 w 6924"/>
                <a:gd name="T19" fmla="*/ 0 h 13895"/>
                <a:gd name="T20" fmla="*/ 0 w 6924"/>
                <a:gd name="T21" fmla="*/ 0 h 13895"/>
                <a:gd name="T22" fmla="*/ 0 w 6924"/>
                <a:gd name="T23" fmla="*/ 0 h 13895"/>
                <a:gd name="T24" fmla="*/ 0 w 6924"/>
                <a:gd name="T25" fmla="*/ 0 h 13895"/>
                <a:gd name="T26" fmla="*/ 0 w 6924"/>
                <a:gd name="T27" fmla="*/ 0 h 13895"/>
                <a:gd name="T28" fmla="*/ 0 w 6924"/>
                <a:gd name="T29" fmla="*/ 0 h 13895"/>
                <a:gd name="T30" fmla="*/ 0 w 6924"/>
                <a:gd name="T31" fmla="*/ 0 h 13895"/>
                <a:gd name="T32" fmla="*/ 0 w 6924"/>
                <a:gd name="T33" fmla="*/ 0 h 13895"/>
                <a:gd name="T34" fmla="*/ 0 w 6924"/>
                <a:gd name="T35" fmla="*/ 0 h 13895"/>
                <a:gd name="T36" fmla="*/ 0 w 6924"/>
                <a:gd name="T37" fmla="*/ 0 h 13895"/>
                <a:gd name="T38" fmla="*/ 0 w 6924"/>
                <a:gd name="T39" fmla="*/ 0 h 13895"/>
                <a:gd name="T40" fmla="*/ 0 w 6924"/>
                <a:gd name="T41" fmla="*/ 0 h 13895"/>
                <a:gd name="T42" fmla="*/ 0 w 6924"/>
                <a:gd name="T43" fmla="*/ 0 h 13895"/>
                <a:gd name="T44" fmla="*/ 0 w 6924"/>
                <a:gd name="T45" fmla="*/ 0 h 13895"/>
                <a:gd name="T46" fmla="*/ 0 w 6924"/>
                <a:gd name="T47" fmla="*/ 0 h 13895"/>
                <a:gd name="T48" fmla="*/ 0 w 6924"/>
                <a:gd name="T49" fmla="*/ 0 h 13895"/>
                <a:gd name="T50" fmla="*/ 0 w 6924"/>
                <a:gd name="T51" fmla="*/ 0 h 13895"/>
                <a:gd name="T52" fmla="*/ 0 w 6924"/>
                <a:gd name="T53" fmla="*/ 0 h 13895"/>
                <a:gd name="T54" fmla="*/ 0 w 6924"/>
                <a:gd name="T55" fmla="*/ 0 h 13895"/>
                <a:gd name="T56" fmla="*/ 0 w 6924"/>
                <a:gd name="T57" fmla="*/ 0 h 13895"/>
                <a:gd name="T58" fmla="*/ 0 w 6924"/>
                <a:gd name="T59" fmla="*/ 0 h 13895"/>
                <a:gd name="T60" fmla="*/ 0 w 6924"/>
                <a:gd name="T61" fmla="*/ 0 h 13895"/>
                <a:gd name="T62" fmla="*/ 0 w 6924"/>
                <a:gd name="T63" fmla="*/ 0 h 13895"/>
                <a:gd name="T64" fmla="*/ 0 w 6924"/>
                <a:gd name="T65" fmla="*/ 0 h 138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924" h="13895">
                  <a:moveTo>
                    <a:pt x="6915" y="0"/>
                  </a:moveTo>
                  <a:lnTo>
                    <a:pt x="6584" y="9"/>
                  </a:lnTo>
                  <a:lnTo>
                    <a:pt x="6253" y="34"/>
                  </a:lnTo>
                  <a:lnTo>
                    <a:pt x="5925" y="75"/>
                  </a:lnTo>
                  <a:lnTo>
                    <a:pt x="5597" y="131"/>
                  </a:lnTo>
                  <a:lnTo>
                    <a:pt x="5272" y="204"/>
                  </a:lnTo>
                  <a:lnTo>
                    <a:pt x="4949" y="291"/>
                  </a:lnTo>
                  <a:lnTo>
                    <a:pt x="4632" y="395"/>
                  </a:lnTo>
                  <a:lnTo>
                    <a:pt x="4317" y="514"/>
                  </a:lnTo>
                  <a:lnTo>
                    <a:pt x="4008" y="650"/>
                  </a:lnTo>
                  <a:lnTo>
                    <a:pt x="3705" y="800"/>
                  </a:lnTo>
                  <a:lnTo>
                    <a:pt x="3408" y="967"/>
                  </a:lnTo>
                  <a:lnTo>
                    <a:pt x="3117" y="1149"/>
                  </a:lnTo>
                  <a:lnTo>
                    <a:pt x="2833" y="1347"/>
                  </a:lnTo>
                  <a:lnTo>
                    <a:pt x="2559" y="1560"/>
                  </a:lnTo>
                  <a:lnTo>
                    <a:pt x="2292" y="1790"/>
                  </a:lnTo>
                  <a:lnTo>
                    <a:pt x="2033" y="2035"/>
                  </a:lnTo>
                  <a:lnTo>
                    <a:pt x="1787" y="2294"/>
                  </a:lnTo>
                  <a:lnTo>
                    <a:pt x="1557" y="2563"/>
                  </a:lnTo>
                  <a:lnTo>
                    <a:pt x="1343" y="2840"/>
                  </a:lnTo>
                  <a:lnTo>
                    <a:pt x="1144" y="3125"/>
                  </a:lnTo>
                  <a:lnTo>
                    <a:pt x="961" y="3417"/>
                  </a:lnTo>
                  <a:lnTo>
                    <a:pt x="794" y="3717"/>
                  </a:lnTo>
                  <a:lnTo>
                    <a:pt x="643" y="4023"/>
                  </a:lnTo>
                  <a:lnTo>
                    <a:pt x="508" y="4334"/>
                  </a:lnTo>
                  <a:lnTo>
                    <a:pt x="388" y="4649"/>
                  </a:lnTo>
                  <a:lnTo>
                    <a:pt x="286" y="4969"/>
                  </a:lnTo>
                  <a:lnTo>
                    <a:pt x="197" y="5294"/>
                  </a:lnTo>
                  <a:lnTo>
                    <a:pt x="127" y="5622"/>
                  </a:lnTo>
                  <a:lnTo>
                    <a:pt x="71" y="5950"/>
                  </a:lnTo>
                  <a:lnTo>
                    <a:pt x="31" y="6282"/>
                  </a:lnTo>
                  <a:lnTo>
                    <a:pt x="8" y="6615"/>
                  </a:lnTo>
                  <a:lnTo>
                    <a:pt x="0" y="6948"/>
                  </a:lnTo>
                  <a:lnTo>
                    <a:pt x="8" y="7281"/>
                  </a:lnTo>
                  <a:lnTo>
                    <a:pt x="31" y="7614"/>
                  </a:lnTo>
                  <a:lnTo>
                    <a:pt x="71" y="7945"/>
                  </a:lnTo>
                  <a:lnTo>
                    <a:pt x="127" y="8275"/>
                  </a:lnTo>
                  <a:lnTo>
                    <a:pt x="197" y="8603"/>
                  </a:lnTo>
                  <a:lnTo>
                    <a:pt x="286" y="8926"/>
                  </a:lnTo>
                  <a:lnTo>
                    <a:pt x="388" y="9246"/>
                  </a:lnTo>
                  <a:lnTo>
                    <a:pt x="508" y="9563"/>
                  </a:lnTo>
                  <a:lnTo>
                    <a:pt x="643" y="9874"/>
                  </a:lnTo>
                  <a:lnTo>
                    <a:pt x="794" y="10179"/>
                  </a:lnTo>
                  <a:lnTo>
                    <a:pt x="961" y="10478"/>
                  </a:lnTo>
                  <a:lnTo>
                    <a:pt x="1144" y="10771"/>
                  </a:lnTo>
                  <a:lnTo>
                    <a:pt x="1343" y="11057"/>
                  </a:lnTo>
                  <a:lnTo>
                    <a:pt x="1557" y="11333"/>
                  </a:lnTo>
                  <a:lnTo>
                    <a:pt x="1787" y="11602"/>
                  </a:lnTo>
                  <a:lnTo>
                    <a:pt x="2033" y="11861"/>
                  </a:lnTo>
                  <a:lnTo>
                    <a:pt x="2292" y="12106"/>
                  </a:lnTo>
                  <a:lnTo>
                    <a:pt x="2560" y="12335"/>
                  </a:lnTo>
                  <a:lnTo>
                    <a:pt x="2835" y="12549"/>
                  </a:lnTo>
                  <a:lnTo>
                    <a:pt x="3119" y="12748"/>
                  </a:lnTo>
                  <a:lnTo>
                    <a:pt x="3410" y="12930"/>
                  </a:lnTo>
                  <a:lnTo>
                    <a:pt x="3708" y="13097"/>
                  </a:lnTo>
                  <a:lnTo>
                    <a:pt x="4013" y="13248"/>
                  </a:lnTo>
                  <a:lnTo>
                    <a:pt x="4322" y="13382"/>
                  </a:lnTo>
                  <a:lnTo>
                    <a:pt x="4636" y="13502"/>
                  </a:lnTo>
                  <a:lnTo>
                    <a:pt x="4955" y="13605"/>
                  </a:lnTo>
                  <a:lnTo>
                    <a:pt x="5278" y="13694"/>
                  </a:lnTo>
                  <a:lnTo>
                    <a:pt x="5604" y="13765"/>
                  </a:lnTo>
                  <a:lnTo>
                    <a:pt x="5931" y="13822"/>
                  </a:lnTo>
                  <a:lnTo>
                    <a:pt x="6261" y="13862"/>
                  </a:lnTo>
                  <a:lnTo>
                    <a:pt x="6592" y="13887"/>
                  </a:lnTo>
                  <a:lnTo>
                    <a:pt x="6924" y="13895"/>
                  </a:lnTo>
                  <a:lnTo>
                    <a:pt x="6915" y="0"/>
                  </a:lnTo>
                  <a:close/>
                </a:path>
              </a:pathLst>
            </a:custGeom>
            <a:solidFill>
              <a:srgbClr val="FFE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31" name="Freeform 25"/>
            <p:cNvSpPr>
              <a:spLocks/>
            </p:cNvSpPr>
            <p:nvPr/>
          </p:nvSpPr>
          <p:spPr bwMode="auto">
            <a:xfrm>
              <a:off x="3006" y="1529"/>
              <a:ext cx="865" cy="1736"/>
            </a:xfrm>
            <a:custGeom>
              <a:avLst/>
              <a:gdLst>
                <a:gd name="T0" fmla="*/ 0 w 6924"/>
                <a:gd name="T1" fmla="*/ 0 h 13895"/>
                <a:gd name="T2" fmla="*/ 0 w 6924"/>
                <a:gd name="T3" fmla="*/ 0 h 13895"/>
                <a:gd name="T4" fmla="*/ 0 w 6924"/>
                <a:gd name="T5" fmla="*/ 0 h 13895"/>
                <a:gd name="T6" fmla="*/ 0 w 6924"/>
                <a:gd name="T7" fmla="*/ 0 h 13895"/>
                <a:gd name="T8" fmla="*/ 0 w 6924"/>
                <a:gd name="T9" fmla="*/ 0 h 13895"/>
                <a:gd name="T10" fmla="*/ 0 w 6924"/>
                <a:gd name="T11" fmla="*/ 0 h 13895"/>
                <a:gd name="T12" fmla="*/ 0 w 6924"/>
                <a:gd name="T13" fmla="*/ 0 h 13895"/>
                <a:gd name="T14" fmla="*/ 0 w 6924"/>
                <a:gd name="T15" fmla="*/ 0 h 13895"/>
                <a:gd name="T16" fmla="*/ 0 w 6924"/>
                <a:gd name="T17" fmla="*/ 0 h 13895"/>
                <a:gd name="T18" fmla="*/ 0 w 6924"/>
                <a:gd name="T19" fmla="*/ 0 h 13895"/>
                <a:gd name="T20" fmla="*/ 0 w 6924"/>
                <a:gd name="T21" fmla="*/ 0 h 13895"/>
                <a:gd name="T22" fmla="*/ 0 w 6924"/>
                <a:gd name="T23" fmla="*/ 0 h 13895"/>
                <a:gd name="T24" fmla="*/ 0 w 6924"/>
                <a:gd name="T25" fmla="*/ 0 h 13895"/>
                <a:gd name="T26" fmla="*/ 0 w 6924"/>
                <a:gd name="T27" fmla="*/ 0 h 13895"/>
                <a:gd name="T28" fmla="*/ 0 w 6924"/>
                <a:gd name="T29" fmla="*/ 0 h 13895"/>
                <a:gd name="T30" fmla="*/ 0 w 6924"/>
                <a:gd name="T31" fmla="*/ 0 h 13895"/>
                <a:gd name="T32" fmla="*/ 0 w 6924"/>
                <a:gd name="T33" fmla="*/ 0 h 13895"/>
                <a:gd name="T34" fmla="*/ 0 w 6924"/>
                <a:gd name="T35" fmla="*/ 0 h 13895"/>
                <a:gd name="T36" fmla="*/ 0 w 6924"/>
                <a:gd name="T37" fmla="*/ 0 h 13895"/>
                <a:gd name="T38" fmla="*/ 0 w 6924"/>
                <a:gd name="T39" fmla="*/ 0 h 13895"/>
                <a:gd name="T40" fmla="*/ 0 w 6924"/>
                <a:gd name="T41" fmla="*/ 0 h 13895"/>
                <a:gd name="T42" fmla="*/ 0 w 6924"/>
                <a:gd name="T43" fmla="*/ 0 h 13895"/>
                <a:gd name="T44" fmla="*/ 0 w 6924"/>
                <a:gd name="T45" fmla="*/ 0 h 13895"/>
                <a:gd name="T46" fmla="*/ 0 w 6924"/>
                <a:gd name="T47" fmla="*/ 0 h 13895"/>
                <a:gd name="T48" fmla="*/ 0 w 6924"/>
                <a:gd name="T49" fmla="*/ 0 h 13895"/>
                <a:gd name="T50" fmla="*/ 0 w 6924"/>
                <a:gd name="T51" fmla="*/ 0 h 13895"/>
                <a:gd name="T52" fmla="*/ 0 w 6924"/>
                <a:gd name="T53" fmla="*/ 0 h 13895"/>
                <a:gd name="T54" fmla="*/ 0 w 6924"/>
                <a:gd name="T55" fmla="*/ 0 h 13895"/>
                <a:gd name="T56" fmla="*/ 0 w 6924"/>
                <a:gd name="T57" fmla="*/ 0 h 13895"/>
                <a:gd name="T58" fmla="*/ 0 w 6924"/>
                <a:gd name="T59" fmla="*/ 0 h 13895"/>
                <a:gd name="T60" fmla="*/ 0 w 6924"/>
                <a:gd name="T61" fmla="*/ 0 h 13895"/>
                <a:gd name="T62" fmla="*/ 0 w 6924"/>
                <a:gd name="T63" fmla="*/ 0 h 13895"/>
                <a:gd name="T64" fmla="*/ 0 w 6924"/>
                <a:gd name="T65" fmla="*/ 0 h 138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924" h="13895">
                  <a:moveTo>
                    <a:pt x="6915" y="0"/>
                  </a:moveTo>
                  <a:lnTo>
                    <a:pt x="6584" y="9"/>
                  </a:lnTo>
                  <a:lnTo>
                    <a:pt x="6253" y="34"/>
                  </a:lnTo>
                  <a:lnTo>
                    <a:pt x="5925" y="75"/>
                  </a:lnTo>
                  <a:lnTo>
                    <a:pt x="5597" y="131"/>
                  </a:lnTo>
                  <a:lnTo>
                    <a:pt x="5272" y="204"/>
                  </a:lnTo>
                  <a:lnTo>
                    <a:pt x="4949" y="291"/>
                  </a:lnTo>
                  <a:lnTo>
                    <a:pt x="4632" y="395"/>
                  </a:lnTo>
                  <a:lnTo>
                    <a:pt x="4317" y="514"/>
                  </a:lnTo>
                  <a:lnTo>
                    <a:pt x="4008" y="650"/>
                  </a:lnTo>
                  <a:lnTo>
                    <a:pt x="3705" y="800"/>
                  </a:lnTo>
                  <a:lnTo>
                    <a:pt x="3408" y="967"/>
                  </a:lnTo>
                  <a:lnTo>
                    <a:pt x="3117" y="1149"/>
                  </a:lnTo>
                  <a:lnTo>
                    <a:pt x="2833" y="1347"/>
                  </a:lnTo>
                  <a:lnTo>
                    <a:pt x="2559" y="1560"/>
                  </a:lnTo>
                  <a:lnTo>
                    <a:pt x="2292" y="1790"/>
                  </a:lnTo>
                  <a:lnTo>
                    <a:pt x="2033" y="2035"/>
                  </a:lnTo>
                  <a:lnTo>
                    <a:pt x="1787" y="2294"/>
                  </a:lnTo>
                  <a:lnTo>
                    <a:pt x="1557" y="2563"/>
                  </a:lnTo>
                  <a:lnTo>
                    <a:pt x="1343" y="2840"/>
                  </a:lnTo>
                  <a:lnTo>
                    <a:pt x="1144" y="3125"/>
                  </a:lnTo>
                  <a:lnTo>
                    <a:pt x="961" y="3417"/>
                  </a:lnTo>
                  <a:lnTo>
                    <a:pt x="794" y="3717"/>
                  </a:lnTo>
                  <a:lnTo>
                    <a:pt x="643" y="4023"/>
                  </a:lnTo>
                  <a:lnTo>
                    <a:pt x="508" y="4334"/>
                  </a:lnTo>
                  <a:lnTo>
                    <a:pt x="388" y="4649"/>
                  </a:lnTo>
                  <a:lnTo>
                    <a:pt x="286" y="4969"/>
                  </a:lnTo>
                  <a:lnTo>
                    <a:pt x="197" y="5294"/>
                  </a:lnTo>
                  <a:lnTo>
                    <a:pt x="127" y="5622"/>
                  </a:lnTo>
                  <a:lnTo>
                    <a:pt x="71" y="5950"/>
                  </a:lnTo>
                  <a:lnTo>
                    <a:pt x="31" y="6282"/>
                  </a:lnTo>
                  <a:lnTo>
                    <a:pt x="8" y="6615"/>
                  </a:lnTo>
                  <a:lnTo>
                    <a:pt x="0" y="6948"/>
                  </a:lnTo>
                  <a:lnTo>
                    <a:pt x="8" y="7281"/>
                  </a:lnTo>
                  <a:lnTo>
                    <a:pt x="31" y="7614"/>
                  </a:lnTo>
                  <a:lnTo>
                    <a:pt x="71" y="7945"/>
                  </a:lnTo>
                  <a:lnTo>
                    <a:pt x="127" y="8275"/>
                  </a:lnTo>
                  <a:lnTo>
                    <a:pt x="197" y="8603"/>
                  </a:lnTo>
                  <a:lnTo>
                    <a:pt x="286" y="8926"/>
                  </a:lnTo>
                  <a:lnTo>
                    <a:pt x="388" y="9246"/>
                  </a:lnTo>
                  <a:lnTo>
                    <a:pt x="508" y="9563"/>
                  </a:lnTo>
                  <a:lnTo>
                    <a:pt x="643" y="9874"/>
                  </a:lnTo>
                  <a:lnTo>
                    <a:pt x="794" y="10179"/>
                  </a:lnTo>
                  <a:lnTo>
                    <a:pt x="961" y="10478"/>
                  </a:lnTo>
                  <a:lnTo>
                    <a:pt x="1144" y="10771"/>
                  </a:lnTo>
                  <a:lnTo>
                    <a:pt x="1343" y="11057"/>
                  </a:lnTo>
                  <a:lnTo>
                    <a:pt x="1557" y="11333"/>
                  </a:lnTo>
                  <a:lnTo>
                    <a:pt x="1787" y="11602"/>
                  </a:lnTo>
                  <a:lnTo>
                    <a:pt x="2033" y="11861"/>
                  </a:lnTo>
                  <a:lnTo>
                    <a:pt x="2292" y="12106"/>
                  </a:lnTo>
                  <a:lnTo>
                    <a:pt x="2560" y="12335"/>
                  </a:lnTo>
                  <a:lnTo>
                    <a:pt x="2835" y="12549"/>
                  </a:lnTo>
                  <a:lnTo>
                    <a:pt x="3119" y="12748"/>
                  </a:lnTo>
                  <a:lnTo>
                    <a:pt x="3410" y="12930"/>
                  </a:lnTo>
                  <a:lnTo>
                    <a:pt x="3708" y="13097"/>
                  </a:lnTo>
                  <a:lnTo>
                    <a:pt x="4013" y="13248"/>
                  </a:lnTo>
                  <a:lnTo>
                    <a:pt x="4322" y="13382"/>
                  </a:lnTo>
                  <a:lnTo>
                    <a:pt x="4636" y="13502"/>
                  </a:lnTo>
                  <a:lnTo>
                    <a:pt x="4955" y="13605"/>
                  </a:lnTo>
                  <a:lnTo>
                    <a:pt x="5278" y="13694"/>
                  </a:lnTo>
                  <a:lnTo>
                    <a:pt x="5604" y="13765"/>
                  </a:lnTo>
                  <a:lnTo>
                    <a:pt x="5931" y="13822"/>
                  </a:lnTo>
                  <a:lnTo>
                    <a:pt x="6261" y="13862"/>
                  </a:lnTo>
                  <a:lnTo>
                    <a:pt x="6592" y="13887"/>
                  </a:lnTo>
                  <a:lnTo>
                    <a:pt x="6924" y="13895"/>
                  </a:lnTo>
                  <a:lnTo>
                    <a:pt x="6915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32" name="Freeform 26"/>
            <p:cNvSpPr>
              <a:spLocks/>
            </p:cNvSpPr>
            <p:nvPr/>
          </p:nvSpPr>
          <p:spPr bwMode="auto">
            <a:xfrm>
              <a:off x="3869" y="1107"/>
              <a:ext cx="541" cy="2580"/>
            </a:xfrm>
            <a:custGeom>
              <a:avLst/>
              <a:gdLst>
                <a:gd name="T0" fmla="*/ 0 w 4325"/>
                <a:gd name="T1" fmla="*/ 1 h 20641"/>
                <a:gd name="T2" fmla="*/ 0 w 4325"/>
                <a:gd name="T3" fmla="*/ 1 h 20641"/>
                <a:gd name="T4" fmla="*/ 0 w 4325"/>
                <a:gd name="T5" fmla="*/ 1 h 20641"/>
                <a:gd name="T6" fmla="*/ 0 w 4325"/>
                <a:gd name="T7" fmla="*/ 1 h 20641"/>
                <a:gd name="T8" fmla="*/ 0 w 4325"/>
                <a:gd name="T9" fmla="*/ 1 h 20641"/>
                <a:gd name="T10" fmla="*/ 0 w 4325"/>
                <a:gd name="T11" fmla="*/ 1 h 20641"/>
                <a:gd name="T12" fmla="*/ 0 w 4325"/>
                <a:gd name="T13" fmla="*/ 1 h 20641"/>
                <a:gd name="T14" fmla="*/ 0 w 4325"/>
                <a:gd name="T15" fmla="*/ 0 h 20641"/>
                <a:gd name="T16" fmla="*/ 0 w 4325"/>
                <a:gd name="T17" fmla="*/ 0 h 20641"/>
                <a:gd name="T18" fmla="*/ 0 w 4325"/>
                <a:gd name="T19" fmla="*/ 0 h 20641"/>
                <a:gd name="T20" fmla="*/ 0 w 4325"/>
                <a:gd name="T21" fmla="*/ 0 h 20641"/>
                <a:gd name="T22" fmla="*/ 0 w 4325"/>
                <a:gd name="T23" fmla="*/ 0 h 20641"/>
                <a:gd name="T24" fmla="*/ 0 w 4325"/>
                <a:gd name="T25" fmla="*/ 0 h 20641"/>
                <a:gd name="T26" fmla="*/ 0 w 4325"/>
                <a:gd name="T27" fmla="*/ 0 h 20641"/>
                <a:gd name="T28" fmla="*/ 0 w 4325"/>
                <a:gd name="T29" fmla="*/ 0 h 20641"/>
                <a:gd name="T30" fmla="*/ 0 w 4325"/>
                <a:gd name="T31" fmla="*/ 0 h 20641"/>
                <a:gd name="T32" fmla="*/ 0 w 4325"/>
                <a:gd name="T33" fmla="*/ 0 h 20641"/>
                <a:gd name="T34" fmla="*/ 0 w 4325"/>
                <a:gd name="T35" fmla="*/ 0 h 20641"/>
                <a:gd name="T36" fmla="*/ 0 w 4325"/>
                <a:gd name="T37" fmla="*/ 0 h 20641"/>
                <a:gd name="T38" fmla="*/ 0 w 4325"/>
                <a:gd name="T39" fmla="*/ 0 h 20641"/>
                <a:gd name="T40" fmla="*/ 0 w 4325"/>
                <a:gd name="T41" fmla="*/ 0 h 20641"/>
                <a:gd name="T42" fmla="*/ 0 w 4325"/>
                <a:gd name="T43" fmla="*/ 0 h 20641"/>
                <a:gd name="T44" fmla="*/ 0 w 4325"/>
                <a:gd name="T45" fmla="*/ 0 h 20641"/>
                <a:gd name="T46" fmla="*/ 0 w 4325"/>
                <a:gd name="T47" fmla="*/ 0 h 20641"/>
                <a:gd name="T48" fmla="*/ 0 w 4325"/>
                <a:gd name="T49" fmla="*/ 0 h 20641"/>
                <a:gd name="T50" fmla="*/ 0 w 4325"/>
                <a:gd name="T51" fmla="*/ 0 h 20641"/>
                <a:gd name="T52" fmla="*/ 0 w 4325"/>
                <a:gd name="T53" fmla="*/ 0 h 20641"/>
                <a:gd name="T54" fmla="*/ 0 w 4325"/>
                <a:gd name="T55" fmla="*/ 0 h 20641"/>
                <a:gd name="T56" fmla="*/ 0 w 4325"/>
                <a:gd name="T57" fmla="*/ 0 h 20641"/>
                <a:gd name="T58" fmla="*/ 0 w 4325"/>
                <a:gd name="T59" fmla="*/ 0 h 20641"/>
                <a:gd name="T60" fmla="*/ 0 w 4325"/>
                <a:gd name="T61" fmla="*/ 0 h 20641"/>
                <a:gd name="T62" fmla="*/ 0 w 4325"/>
                <a:gd name="T63" fmla="*/ 0 h 20641"/>
                <a:gd name="T64" fmla="*/ 0 w 4325"/>
                <a:gd name="T65" fmla="*/ 0 h 206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325" h="20641">
                  <a:moveTo>
                    <a:pt x="0" y="0"/>
                  </a:moveTo>
                  <a:lnTo>
                    <a:pt x="13" y="20641"/>
                  </a:lnTo>
                  <a:lnTo>
                    <a:pt x="129" y="20630"/>
                  </a:lnTo>
                  <a:lnTo>
                    <a:pt x="256" y="20598"/>
                  </a:lnTo>
                  <a:lnTo>
                    <a:pt x="392" y="20545"/>
                  </a:lnTo>
                  <a:lnTo>
                    <a:pt x="536" y="20471"/>
                  </a:lnTo>
                  <a:lnTo>
                    <a:pt x="688" y="20377"/>
                  </a:lnTo>
                  <a:lnTo>
                    <a:pt x="848" y="20261"/>
                  </a:lnTo>
                  <a:lnTo>
                    <a:pt x="1013" y="20124"/>
                  </a:lnTo>
                  <a:lnTo>
                    <a:pt x="1184" y="19967"/>
                  </a:lnTo>
                  <a:lnTo>
                    <a:pt x="1357" y="19790"/>
                  </a:lnTo>
                  <a:lnTo>
                    <a:pt x="1535" y="19591"/>
                  </a:lnTo>
                  <a:lnTo>
                    <a:pt x="1714" y="19374"/>
                  </a:lnTo>
                  <a:lnTo>
                    <a:pt x="1894" y="19135"/>
                  </a:lnTo>
                  <a:lnTo>
                    <a:pt x="2075" y="18877"/>
                  </a:lnTo>
                  <a:lnTo>
                    <a:pt x="2256" y="18598"/>
                  </a:lnTo>
                  <a:lnTo>
                    <a:pt x="2435" y="18300"/>
                  </a:lnTo>
                  <a:lnTo>
                    <a:pt x="2610" y="17983"/>
                  </a:lnTo>
                  <a:lnTo>
                    <a:pt x="2783" y="17646"/>
                  </a:lnTo>
                  <a:lnTo>
                    <a:pt x="2951" y="17289"/>
                  </a:lnTo>
                  <a:lnTo>
                    <a:pt x="3114" y="16913"/>
                  </a:lnTo>
                  <a:lnTo>
                    <a:pt x="3271" y="16518"/>
                  </a:lnTo>
                  <a:lnTo>
                    <a:pt x="3421" y="16104"/>
                  </a:lnTo>
                  <a:lnTo>
                    <a:pt x="3562" y="15671"/>
                  </a:lnTo>
                  <a:lnTo>
                    <a:pt x="3695" y="15218"/>
                  </a:lnTo>
                  <a:lnTo>
                    <a:pt x="3817" y="14747"/>
                  </a:lnTo>
                  <a:lnTo>
                    <a:pt x="3929" y="14259"/>
                  </a:lnTo>
                  <a:lnTo>
                    <a:pt x="4028" y="13750"/>
                  </a:lnTo>
                  <a:lnTo>
                    <a:pt x="4115" y="13224"/>
                  </a:lnTo>
                  <a:lnTo>
                    <a:pt x="4188" y="12680"/>
                  </a:lnTo>
                  <a:lnTo>
                    <a:pt x="4246" y="12117"/>
                  </a:lnTo>
                  <a:lnTo>
                    <a:pt x="4289" y="11536"/>
                  </a:lnTo>
                  <a:lnTo>
                    <a:pt x="4316" y="10936"/>
                  </a:lnTo>
                  <a:lnTo>
                    <a:pt x="4325" y="10320"/>
                  </a:lnTo>
                  <a:lnTo>
                    <a:pt x="4316" y="9701"/>
                  </a:lnTo>
                  <a:lnTo>
                    <a:pt x="4289" y="9099"/>
                  </a:lnTo>
                  <a:lnTo>
                    <a:pt x="4246" y="8517"/>
                  </a:lnTo>
                  <a:lnTo>
                    <a:pt x="4188" y="7953"/>
                  </a:lnTo>
                  <a:lnTo>
                    <a:pt x="4114" y="7407"/>
                  </a:lnTo>
                  <a:lnTo>
                    <a:pt x="4027" y="6879"/>
                  </a:lnTo>
                  <a:lnTo>
                    <a:pt x="3926" y="6371"/>
                  </a:lnTo>
                  <a:lnTo>
                    <a:pt x="3815" y="5881"/>
                  </a:lnTo>
                  <a:lnTo>
                    <a:pt x="3691" y="5410"/>
                  </a:lnTo>
                  <a:lnTo>
                    <a:pt x="3559" y="4957"/>
                  </a:lnTo>
                  <a:lnTo>
                    <a:pt x="3417" y="4524"/>
                  </a:lnTo>
                  <a:lnTo>
                    <a:pt x="3267" y="4110"/>
                  </a:lnTo>
                  <a:lnTo>
                    <a:pt x="3110" y="3715"/>
                  </a:lnTo>
                  <a:lnTo>
                    <a:pt x="2946" y="3340"/>
                  </a:lnTo>
                  <a:lnTo>
                    <a:pt x="2777" y="2984"/>
                  </a:lnTo>
                  <a:lnTo>
                    <a:pt x="2604" y="2647"/>
                  </a:lnTo>
                  <a:lnTo>
                    <a:pt x="2427" y="2330"/>
                  </a:lnTo>
                  <a:lnTo>
                    <a:pt x="2248" y="2034"/>
                  </a:lnTo>
                  <a:lnTo>
                    <a:pt x="2067" y="1757"/>
                  </a:lnTo>
                  <a:lnTo>
                    <a:pt x="1885" y="1498"/>
                  </a:lnTo>
                  <a:lnTo>
                    <a:pt x="1704" y="1261"/>
                  </a:lnTo>
                  <a:lnTo>
                    <a:pt x="1525" y="1044"/>
                  </a:lnTo>
                  <a:lnTo>
                    <a:pt x="1347" y="847"/>
                  </a:lnTo>
                  <a:lnTo>
                    <a:pt x="1173" y="670"/>
                  </a:lnTo>
                  <a:lnTo>
                    <a:pt x="1002" y="514"/>
                  </a:lnTo>
                  <a:lnTo>
                    <a:pt x="836" y="379"/>
                  </a:lnTo>
                  <a:lnTo>
                    <a:pt x="676" y="264"/>
                  </a:lnTo>
                  <a:lnTo>
                    <a:pt x="524" y="169"/>
                  </a:lnTo>
                  <a:lnTo>
                    <a:pt x="378" y="95"/>
                  </a:lnTo>
                  <a:lnTo>
                    <a:pt x="243" y="42"/>
                  </a:lnTo>
                  <a:lnTo>
                    <a:pt x="116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33" name="Freeform 27"/>
            <p:cNvSpPr>
              <a:spLocks/>
            </p:cNvSpPr>
            <p:nvPr/>
          </p:nvSpPr>
          <p:spPr bwMode="auto">
            <a:xfrm>
              <a:off x="3869" y="1107"/>
              <a:ext cx="541" cy="2580"/>
            </a:xfrm>
            <a:custGeom>
              <a:avLst/>
              <a:gdLst>
                <a:gd name="T0" fmla="*/ 0 w 4325"/>
                <a:gd name="T1" fmla="*/ 1 h 20641"/>
                <a:gd name="T2" fmla="*/ 0 w 4325"/>
                <a:gd name="T3" fmla="*/ 1 h 20641"/>
                <a:gd name="T4" fmla="*/ 0 w 4325"/>
                <a:gd name="T5" fmla="*/ 1 h 20641"/>
                <a:gd name="T6" fmla="*/ 0 w 4325"/>
                <a:gd name="T7" fmla="*/ 1 h 20641"/>
                <a:gd name="T8" fmla="*/ 0 w 4325"/>
                <a:gd name="T9" fmla="*/ 1 h 20641"/>
                <a:gd name="T10" fmla="*/ 0 w 4325"/>
                <a:gd name="T11" fmla="*/ 1 h 20641"/>
                <a:gd name="T12" fmla="*/ 0 w 4325"/>
                <a:gd name="T13" fmla="*/ 1 h 20641"/>
                <a:gd name="T14" fmla="*/ 0 w 4325"/>
                <a:gd name="T15" fmla="*/ 0 h 20641"/>
                <a:gd name="T16" fmla="*/ 0 w 4325"/>
                <a:gd name="T17" fmla="*/ 0 h 20641"/>
                <a:gd name="T18" fmla="*/ 0 w 4325"/>
                <a:gd name="T19" fmla="*/ 0 h 20641"/>
                <a:gd name="T20" fmla="*/ 0 w 4325"/>
                <a:gd name="T21" fmla="*/ 0 h 20641"/>
                <a:gd name="T22" fmla="*/ 0 w 4325"/>
                <a:gd name="T23" fmla="*/ 0 h 20641"/>
                <a:gd name="T24" fmla="*/ 0 w 4325"/>
                <a:gd name="T25" fmla="*/ 0 h 20641"/>
                <a:gd name="T26" fmla="*/ 0 w 4325"/>
                <a:gd name="T27" fmla="*/ 0 h 20641"/>
                <a:gd name="T28" fmla="*/ 0 w 4325"/>
                <a:gd name="T29" fmla="*/ 0 h 20641"/>
                <a:gd name="T30" fmla="*/ 0 w 4325"/>
                <a:gd name="T31" fmla="*/ 0 h 20641"/>
                <a:gd name="T32" fmla="*/ 0 w 4325"/>
                <a:gd name="T33" fmla="*/ 0 h 20641"/>
                <a:gd name="T34" fmla="*/ 0 w 4325"/>
                <a:gd name="T35" fmla="*/ 0 h 20641"/>
                <a:gd name="T36" fmla="*/ 0 w 4325"/>
                <a:gd name="T37" fmla="*/ 0 h 20641"/>
                <a:gd name="T38" fmla="*/ 0 w 4325"/>
                <a:gd name="T39" fmla="*/ 0 h 20641"/>
                <a:gd name="T40" fmla="*/ 0 w 4325"/>
                <a:gd name="T41" fmla="*/ 0 h 20641"/>
                <a:gd name="T42" fmla="*/ 0 w 4325"/>
                <a:gd name="T43" fmla="*/ 0 h 20641"/>
                <a:gd name="T44" fmla="*/ 0 w 4325"/>
                <a:gd name="T45" fmla="*/ 0 h 20641"/>
                <a:gd name="T46" fmla="*/ 0 w 4325"/>
                <a:gd name="T47" fmla="*/ 0 h 20641"/>
                <a:gd name="T48" fmla="*/ 0 w 4325"/>
                <a:gd name="T49" fmla="*/ 0 h 20641"/>
                <a:gd name="T50" fmla="*/ 0 w 4325"/>
                <a:gd name="T51" fmla="*/ 0 h 20641"/>
                <a:gd name="T52" fmla="*/ 0 w 4325"/>
                <a:gd name="T53" fmla="*/ 0 h 20641"/>
                <a:gd name="T54" fmla="*/ 0 w 4325"/>
                <a:gd name="T55" fmla="*/ 0 h 20641"/>
                <a:gd name="T56" fmla="*/ 0 w 4325"/>
                <a:gd name="T57" fmla="*/ 0 h 20641"/>
                <a:gd name="T58" fmla="*/ 0 w 4325"/>
                <a:gd name="T59" fmla="*/ 0 h 20641"/>
                <a:gd name="T60" fmla="*/ 0 w 4325"/>
                <a:gd name="T61" fmla="*/ 0 h 20641"/>
                <a:gd name="T62" fmla="*/ 0 w 4325"/>
                <a:gd name="T63" fmla="*/ 0 h 20641"/>
                <a:gd name="T64" fmla="*/ 0 w 4325"/>
                <a:gd name="T65" fmla="*/ 0 h 206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325" h="20641">
                  <a:moveTo>
                    <a:pt x="0" y="0"/>
                  </a:moveTo>
                  <a:lnTo>
                    <a:pt x="13" y="20641"/>
                  </a:lnTo>
                  <a:lnTo>
                    <a:pt x="129" y="20630"/>
                  </a:lnTo>
                  <a:lnTo>
                    <a:pt x="256" y="20598"/>
                  </a:lnTo>
                  <a:lnTo>
                    <a:pt x="392" y="20545"/>
                  </a:lnTo>
                  <a:lnTo>
                    <a:pt x="536" y="20471"/>
                  </a:lnTo>
                  <a:lnTo>
                    <a:pt x="688" y="20377"/>
                  </a:lnTo>
                  <a:lnTo>
                    <a:pt x="848" y="20261"/>
                  </a:lnTo>
                  <a:lnTo>
                    <a:pt x="1013" y="20124"/>
                  </a:lnTo>
                  <a:lnTo>
                    <a:pt x="1184" y="19967"/>
                  </a:lnTo>
                  <a:lnTo>
                    <a:pt x="1357" y="19790"/>
                  </a:lnTo>
                  <a:lnTo>
                    <a:pt x="1535" y="19591"/>
                  </a:lnTo>
                  <a:lnTo>
                    <a:pt x="1714" y="19374"/>
                  </a:lnTo>
                  <a:lnTo>
                    <a:pt x="1894" y="19135"/>
                  </a:lnTo>
                  <a:lnTo>
                    <a:pt x="2075" y="18877"/>
                  </a:lnTo>
                  <a:lnTo>
                    <a:pt x="2256" y="18598"/>
                  </a:lnTo>
                  <a:lnTo>
                    <a:pt x="2435" y="18300"/>
                  </a:lnTo>
                  <a:lnTo>
                    <a:pt x="2610" y="17983"/>
                  </a:lnTo>
                  <a:lnTo>
                    <a:pt x="2783" y="17646"/>
                  </a:lnTo>
                  <a:lnTo>
                    <a:pt x="2951" y="17289"/>
                  </a:lnTo>
                  <a:lnTo>
                    <a:pt x="3114" y="16913"/>
                  </a:lnTo>
                  <a:lnTo>
                    <a:pt x="3271" y="16518"/>
                  </a:lnTo>
                  <a:lnTo>
                    <a:pt x="3421" y="16104"/>
                  </a:lnTo>
                  <a:lnTo>
                    <a:pt x="3562" y="15671"/>
                  </a:lnTo>
                  <a:lnTo>
                    <a:pt x="3695" y="15218"/>
                  </a:lnTo>
                  <a:lnTo>
                    <a:pt x="3817" y="14747"/>
                  </a:lnTo>
                  <a:lnTo>
                    <a:pt x="3929" y="14259"/>
                  </a:lnTo>
                  <a:lnTo>
                    <a:pt x="4028" y="13750"/>
                  </a:lnTo>
                  <a:lnTo>
                    <a:pt x="4115" y="13224"/>
                  </a:lnTo>
                  <a:lnTo>
                    <a:pt x="4188" y="12680"/>
                  </a:lnTo>
                  <a:lnTo>
                    <a:pt x="4246" y="12117"/>
                  </a:lnTo>
                  <a:lnTo>
                    <a:pt x="4289" y="11536"/>
                  </a:lnTo>
                  <a:lnTo>
                    <a:pt x="4316" y="10936"/>
                  </a:lnTo>
                  <a:lnTo>
                    <a:pt x="4325" y="10320"/>
                  </a:lnTo>
                  <a:lnTo>
                    <a:pt x="4316" y="9701"/>
                  </a:lnTo>
                  <a:lnTo>
                    <a:pt x="4289" y="9099"/>
                  </a:lnTo>
                  <a:lnTo>
                    <a:pt x="4246" y="8517"/>
                  </a:lnTo>
                  <a:lnTo>
                    <a:pt x="4188" y="7953"/>
                  </a:lnTo>
                  <a:lnTo>
                    <a:pt x="4114" y="7407"/>
                  </a:lnTo>
                  <a:lnTo>
                    <a:pt x="4027" y="6879"/>
                  </a:lnTo>
                  <a:lnTo>
                    <a:pt x="3926" y="6371"/>
                  </a:lnTo>
                  <a:lnTo>
                    <a:pt x="3815" y="5881"/>
                  </a:lnTo>
                  <a:lnTo>
                    <a:pt x="3691" y="5410"/>
                  </a:lnTo>
                  <a:lnTo>
                    <a:pt x="3559" y="4957"/>
                  </a:lnTo>
                  <a:lnTo>
                    <a:pt x="3417" y="4524"/>
                  </a:lnTo>
                  <a:lnTo>
                    <a:pt x="3267" y="4110"/>
                  </a:lnTo>
                  <a:lnTo>
                    <a:pt x="3110" y="3715"/>
                  </a:lnTo>
                  <a:lnTo>
                    <a:pt x="2946" y="3340"/>
                  </a:lnTo>
                  <a:lnTo>
                    <a:pt x="2777" y="2984"/>
                  </a:lnTo>
                  <a:lnTo>
                    <a:pt x="2604" y="2647"/>
                  </a:lnTo>
                  <a:lnTo>
                    <a:pt x="2427" y="2330"/>
                  </a:lnTo>
                  <a:lnTo>
                    <a:pt x="2248" y="2034"/>
                  </a:lnTo>
                  <a:lnTo>
                    <a:pt x="2067" y="1757"/>
                  </a:lnTo>
                  <a:lnTo>
                    <a:pt x="1885" y="1498"/>
                  </a:lnTo>
                  <a:lnTo>
                    <a:pt x="1704" y="1261"/>
                  </a:lnTo>
                  <a:lnTo>
                    <a:pt x="1525" y="1044"/>
                  </a:lnTo>
                  <a:lnTo>
                    <a:pt x="1347" y="847"/>
                  </a:lnTo>
                  <a:lnTo>
                    <a:pt x="1173" y="670"/>
                  </a:lnTo>
                  <a:lnTo>
                    <a:pt x="1002" y="514"/>
                  </a:lnTo>
                  <a:lnTo>
                    <a:pt x="836" y="379"/>
                  </a:lnTo>
                  <a:lnTo>
                    <a:pt x="676" y="264"/>
                  </a:lnTo>
                  <a:lnTo>
                    <a:pt x="524" y="169"/>
                  </a:lnTo>
                  <a:lnTo>
                    <a:pt x="378" y="95"/>
                  </a:lnTo>
                  <a:lnTo>
                    <a:pt x="243" y="42"/>
                  </a:lnTo>
                  <a:lnTo>
                    <a:pt x="116" y="1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34" name="Freeform 28"/>
            <p:cNvSpPr>
              <a:spLocks/>
            </p:cNvSpPr>
            <p:nvPr/>
          </p:nvSpPr>
          <p:spPr bwMode="auto">
            <a:xfrm>
              <a:off x="3869" y="1529"/>
              <a:ext cx="364" cy="1736"/>
            </a:xfrm>
            <a:custGeom>
              <a:avLst/>
              <a:gdLst>
                <a:gd name="T0" fmla="*/ 0 w 2911"/>
                <a:gd name="T1" fmla="*/ 0 h 13895"/>
                <a:gd name="T2" fmla="*/ 0 w 2911"/>
                <a:gd name="T3" fmla="*/ 0 h 13895"/>
                <a:gd name="T4" fmla="*/ 0 w 2911"/>
                <a:gd name="T5" fmla="*/ 0 h 13895"/>
                <a:gd name="T6" fmla="*/ 0 w 2911"/>
                <a:gd name="T7" fmla="*/ 0 h 13895"/>
                <a:gd name="T8" fmla="*/ 0 w 2911"/>
                <a:gd name="T9" fmla="*/ 0 h 13895"/>
                <a:gd name="T10" fmla="*/ 0 w 2911"/>
                <a:gd name="T11" fmla="*/ 0 h 13895"/>
                <a:gd name="T12" fmla="*/ 0 w 2911"/>
                <a:gd name="T13" fmla="*/ 0 h 13895"/>
                <a:gd name="T14" fmla="*/ 0 w 2911"/>
                <a:gd name="T15" fmla="*/ 0 h 13895"/>
                <a:gd name="T16" fmla="*/ 0 w 2911"/>
                <a:gd name="T17" fmla="*/ 0 h 13895"/>
                <a:gd name="T18" fmla="*/ 0 w 2911"/>
                <a:gd name="T19" fmla="*/ 0 h 13895"/>
                <a:gd name="T20" fmla="*/ 0 w 2911"/>
                <a:gd name="T21" fmla="*/ 0 h 13895"/>
                <a:gd name="T22" fmla="*/ 0 w 2911"/>
                <a:gd name="T23" fmla="*/ 0 h 13895"/>
                <a:gd name="T24" fmla="*/ 0 w 2911"/>
                <a:gd name="T25" fmla="*/ 0 h 13895"/>
                <a:gd name="T26" fmla="*/ 0 w 2911"/>
                <a:gd name="T27" fmla="*/ 0 h 13895"/>
                <a:gd name="T28" fmla="*/ 0 w 2911"/>
                <a:gd name="T29" fmla="*/ 0 h 13895"/>
                <a:gd name="T30" fmla="*/ 0 w 2911"/>
                <a:gd name="T31" fmla="*/ 0 h 13895"/>
                <a:gd name="T32" fmla="*/ 0 w 2911"/>
                <a:gd name="T33" fmla="*/ 0 h 13895"/>
                <a:gd name="T34" fmla="*/ 0 w 2911"/>
                <a:gd name="T35" fmla="*/ 0 h 13895"/>
                <a:gd name="T36" fmla="*/ 0 w 2911"/>
                <a:gd name="T37" fmla="*/ 0 h 13895"/>
                <a:gd name="T38" fmla="*/ 0 w 2911"/>
                <a:gd name="T39" fmla="*/ 0 h 13895"/>
                <a:gd name="T40" fmla="*/ 0 w 2911"/>
                <a:gd name="T41" fmla="*/ 0 h 13895"/>
                <a:gd name="T42" fmla="*/ 0 w 2911"/>
                <a:gd name="T43" fmla="*/ 0 h 13895"/>
                <a:gd name="T44" fmla="*/ 0 w 2911"/>
                <a:gd name="T45" fmla="*/ 0 h 13895"/>
                <a:gd name="T46" fmla="*/ 0 w 2911"/>
                <a:gd name="T47" fmla="*/ 0 h 13895"/>
                <a:gd name="T48" fmla="*/ 0 w 2911"/>
                <a:gd name="T49" fmla="*/ 0 h 13895"/>
                <a:gd name="T50" fmla="*/ 0 w 2911"/>
                <a:gd name="T51" fmla="*/ 0 h 13895"/>
                <a:gd name="T52" fmla="*/ 0 w 2911"/>
                <a:gd name="T53" fmla="*/ 0 h 13895"/>
                <a:gd name="T54" fmla="*/ 0 w 2911"/>
                <a:gd name="T55" fmla="*/ 0 h 13895"/>
                <a:gd name="T56" fmla="*/ 0 w 2911"/>
                <a:gd name="T57" fmla="*/ 0 h 13895"/>
                <a:gd name="T58" fmla="*/ 0 w 2911"/>
                <a:gd name="T59" fmla="*/ 0 h 13895"/>
                <a:gd name="T60" fmla="*/ 0 w 2911"/>
                <a:gd name="T61" fmla="*/ 0 h 13895"/>
                <a:gd name="T62" fmla="*/ 0 w 2911"/>
                <a:gd name="T63" fmla="*/ 0 h 13895"/>
                <a:gd name="T64" fmla="*/ 0 w 2911"/>
                <a:gd name="T65" fmla="*/ 0 h 138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11" h="13895">
                  <a:moveTo>
                    <a:pt x="0" y="0"/>
                  </a:moveTo>
                  <a:lnTo>
                    <a:pt x="8" y="13895"/>
                  </a:lnTo>
                  <a:lnTo>
                    <a:pt x="86" y="13889"/>
                  </a:lnTo>
                  <a:lnTo>
                    <a:pt x="171" y="13867"/>
                  </a:lnTo>
                  <a:lnTo>
                    <a:pt x="262" y="13831"/>
                  </a:lnTo>
                  <a:lnTo>
                    <a:pt x="360" y="13782"/>
                  </a:lnTo>
                  <a:lnTo>
                    <a:pt x="463" y="13718"/>
                  </a:lnTo>
                  <a:lnTo>
                    <a:pt x="570" y="13639"/>
                  </a:lnTo>
                  <a:lnTo>
                    <a:pt x="681" y="13548"/>
                  </a:lnTo>
                  <a:lnTo>
                    <a:pt x="796" y="13442"/>
                  </a:lnTo>
                  <a:lnTo>
                    <a:pt x="913" y="13322"/>
                  </a:lnTo>
                  <a:lnTo>
                    <a:pt x="1032" y="13189"/>
                  </a:lnTo>
                  <a:lnTo>
                    <a:pt x="1153" y="13043"/>
                  </a:lnTo>
                  <a:lnTo>
                    <a:pt x="1275" y="12881"/>
                  </a:lnTo>
                  <a:lnTo>
                    <a:pt x="1396" y="12708"/>
                  </a:lnTo>
                  <a:lnTo>
                    <a:pt x="1518" y="12521"/>
                  </a:lnTo>
                  <a:lnTo>
                    <a:pt x="1638" y="12320"/>
                  </a:lnTo>
                  <a:lnTo>
                    <a:pt x="1756" y="12106"/>
                  </a:lnTo>
                  <a:lnTo>
                    <a:pt x="1873" y="11879"/>
                  </a:lnTo>
                  <a:lnTo>
                    <a:pt x="1986" y="11639"/>
                  </a:lnTo>
                  <a:lnTo>
                    <a:pt x="2096" y="11385"/>
                  </a:lnTo>
                  <a:lnTo>
                    <a:pt x="2201" y="11119"/>
                  </a:lnTo>
                  <a:lnTo>
                    <a:pt x="2302" y="10841"/>
                  </a:lnTo>
                  <a:lnTo>
                    <a:pt x="2397" y="10549"/>
                  </a:lnTo>
                  <a:lnTo>
                    <a:pt x="2486" y="10245"/>
                  </a:lnTo>
                  <a:lnTo>
                    <a:pt x="2568" y="9928"/>
                  </a:lnTo>
                  <a:lnTo>
                    <a:pt x="2644" y="9598"/>
                  </a:lnTo>
                  <a:lnTo>
                    <a:pt x="2710" y="9256"/>
                  </a:lnTo>
                  <a:lnTo>
                    <a:pt x="2769" y="8902"/>
                  </a:lnTo>
                  <a:lnTo>
                    <a:pt x="2819" y="8535"/>
                  </a:lnTo>
                  <a:lnTo>
                    <a:pt x="2858" y="8157"/>
                  </a:lnTo>
                  <a:lnTo>
                    <a:pt x="2887" y="7765"/>
                  </a:lnTo>
                  <a:lnTo>
                    <a:pt x="2905" y="7363"/>
                  </a:lnTo>
                  <a:lnTo>
                    <a:pt x="2911" y="6947"/>
                  </a:lnTo>
                  <a:lnTo>
                    <a:pt x="2905" y="6531"/>
                  </a:lnTo>
                  <a:lnTo>
                    <a:pt x="2887" y="6126"/>
                  </a:lnTo>
                  <a:lnTo>
                    <a:pt x="2858" y="5733"/>
                  </a:lnTo>
                  <a:lnTo>
                    <a:pt x="2819" y="5353"/>
                  </a:lnTo>
                  <a:lnTo>
                    <a:pt x="2769" y="4986"/>
                  </a:lnTo>
                  <a:lnTo>
                    <a:pt x="2710" y="4631"/>
                  </a:lnTo>
                  <a:lnTo>
                    <a:pt x="2643" y="4289"/>
                  </a:lnTo>
                  <a:lnTo>
                    <a:pt x="2567" y="3959"/>
                  </a:lnTo>
                  <a:lnTo>
                    <a:pt x="2484" y="3641"/>
                  </a:lnTo>
                  <a:lnTo>
                    <a:pt x="2395" y="3337"/>
                  </a:lnTo>
                  <a:lnTo>
                    <a:pt x="2299" y="3045"/>
                  </a:lnTo>
                  <a:lnTo>
                    <a:pt x="2198" y="2766"/>
                  </a:lnTo>
                  <a:lnTo>
                    <a:pt x="2093" y="2500"/>
                  </a:lnTo>
                  <a:lnTo>
                    <a:pt x="1982" y="2248"/>
                  </a:lnTo>
                  <a:lnTo>
                    <a:pt x="1869" y="2008"/>
                  </a:lnTo>
                  <a:lnTo>
                    <a:pt x="1752" y="1782"/>
                  </a:lnTo>
                  <a:lnTo>
                    <a:pt x="1634" y="1568"/>
                  </a:lnTo>
                  <a:lnTo>
                    <a:pt x="1512" y="1368"/>
                  </a:lnTo>
                  <a:lnTo>
                    <a:pt x="1391" y="1182"/>
                  </a:lnTo>
                  <a:lnTo>
                    <a:pt x="1268" y="1008"/>
                  </a:lnTo>
                  <a:lnTo>
                    <a:pt x="1147" y="848"/>
                  </a:lnTo>
                  <a:lnTo>
                    <a:pt x="1026" y="703"/>
                  </a:lnTo>
                  <a:lnTo>
                    <a:pt x="905" y="569"/>
                  </a:lnTo>
                  <a:lnTo>
                    <a:pt x="788" y="451"/>
                  </a:lnTo>
                  <a:lnTo>
                    <a:pt x="674" y="345"/>
                  </a:lnTo>
                  <a:lnTo>
                    <a:pt x="562" y="254"/>
                  </a:lnTo>
                  <a:lnTo>
                    <a:pt x="454" y="177"/>
                  </a:lnTo>
                  <a:lnTo>
                    <a:pt x="352" y="114"/>
                  </a:lnTo>
                  <a:lnTo>
                    <a:pt x="254" y="64"/>
                  </a:lnTo>
                  <a:lnTo>
                    <a:pt x="162" y="28"/>
                  </a:lnTo>
                  <a:lnTo>
                    <a:pt x="7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35" name="Freeform 29"/>
            <p:cNvSpPr>
              <a:spLocks/>
            </p:cNvSpPr>
            <p:nvPr/>
          </p:nvSpPr>
          <p:spPr bwMode="auto">
            <a:xfrm>
              <a:off x="3869" y="1529"/>
              <a:ext cx="364" cy="1736"/>
            </a:xfrm>
            <a:custGeom>
              <a:avLst/>
              <a:gdLst>
                <a:gd name="T0" fmla="*/ 0 w 2911"/>
                <a:gd name="T1" fmla="*/ 0 h 13895"/>
                <a:gd name="T2" fmla="*/ 0 w 2911"/>
                <a:gd name="T3" fmla="*/ 0 h 13895"/>
                <a:gd name="T4" fmla="*/ 0 w 2911"/>
                <a:gd name="T5" fmla="*/ 0 h 13895"/>
                <a:gd name="T6" fmla="*/ 0 w 2911"/>
                <a:gd name="T7" fmla="*/ 0 h 13895"/>
                <a:gd name="T8" fmla="*/ 0 w 2911"/>
                <a:gd name="T9" fmla="*/ 0 h 13895"/>
                <a:gd name="T10" fmla="*/ 0 w 2911"/>
                <a:gd name="T11" fmla="*/ 0 h 13895"/>
                <a:gd name="T12" fmla="*/ 0 w 2911"/>
                <a:gd name="T13" fmla="*/ 0 h 13895"/>
                <a:gd name="T14" fmla="*/ 0 w 2911"/>
                <a:gd name="T15" fmla="*/ 0 h 13895"/>
                <a:gd name="T16" fmla="*/ 0 w 2911"/>
                <a:gd name="T17" fmla="*/ 0 h 13895"/>
                <a:gd name="T18" fmla="*/ 0 w 2911"/>
                <a:gd name="T19" fmla="*/ 0 h 13895"/>
                <a:gd name="T20" fmla="*/ 0 w 2911"/>
                <a:gd name="T21" fmla="*/ 0 h 13895"/>
                <a:gd name="T22" fmla="*/ 0 w 2911"/>
                <a:gd name="T23" fmla="*/ 0 h 13895"/>
                <a:gd name="T24" fmla="*/ 0 w 2911"/>
                <a:gd name="T25" fmla="*/ 0 h 13895"/>
                <a:gd name="T26" fmla="*/ 0 w 2911"/>
                <a:gd name="T27" fmla="*/ 0 h 13895"/>
                <a:gd name="T28" fmla="*/ 0 w 2911"/>
                <a:gd name="T29" fmla="*/ 0 h 13895"/>
                <a:gd name="T30" fmla="*/ 0 w 2911"/>
                <a:gd name="T31" fmla="*/ 0 h 13895"/>
                <a:gd name="T32" fmla="*/ 0 w 2911"/>
                <a:gd name="T33" fmla="*/ 0 h 13895"/>
                <a:gd name="T34" fmla="*/ 0 w 2911"/>
                <a:gd name="T35" fmla="*/ 0 h 13895"/>
                <a:gd name="T36" fmla="*/ 0 w 2911"/>
                <a:gd name="T37" fmla="*/ 0 h 13895"/>
                <a:gd name="T38" fmla="*/ 0 w 2911"/>
                <a:gd name="T39" fmla="*/ 0 h 13895"/>
                <a:gd name="T40" fmla="*/ 0 w 2911"/>
                <a:gd name="T41" fmla="*/ 0 h 13895"/>
                <a:gd name="T42" fmla="*/ 0 w 2911"/>
                <a:gd name="T43" fmla="*/ 0 h 13895"/>
                <a:gd name="T44" fmla="*/ 0 w 2911"/>
                <a:gd name="T45" fmla="*/ 0 h 13895"/>
                <a:gd name="T46" fmla="*/ 0 w 2911"/>
                <a:gd name="T47" fmla="*/ 0 h 13895"/>
                <a:gd name="T48" fmla="*/ 0 w 2911"/>
                <a:gd name="T49" fmla="*/ 0 h 13895"/>
                <a:gd name="T50" fmla="*/ 0 w 2911"/>
                <a:gd name="T51" fmla="*/ 0 h 13895"/>
                <a:gd name="T52" fmla="*/ 0 w 2911"/>
                <a:gd name="T53" fmla="*/ 0 h 13895"/>
                <a:gd name="T54" fmla="*/ 0 w 2911"/>
                <a:gd name="T55" fmla="*/ 0 h 13895"/>
                <a:gd name="T56" fmla="*/ 0 w 2911"/>
                <a:gd name="T57" fmla="*/ 0 h 13895"/>
                <a:gd name="T58" fmla="*/ 0 w 2911"/>
                <a:gd name="T59" fmla="*/ 0 h 13895"/>
                <a:gd name="T60" fmla="*/ 0 w 2911"/>
                <a:gd name="T61" fmla="*/ 0 h 13895"/>
                <a:gd name="T62" fmla="*/ 0 w 2911"/>
                <a:gd name="T63" fmla="*/ 0 h 13895"/>
                <a:gd name="T64" fmla="*/ 0 w 2911"/>
                <a:gd name="T65" fmla="*/ 0 h 138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11" h="13895">
                  <a:moveTo>
                    <a:pt x="0" y="0"/>
                  </a:moveTo>
                  <a:lnTo>
                    <a:pt x="8" y="13895"/>
                  </a:lnTo>
                  <a:lnTo>
                    <a:pt x="86" y="13889"/>
                  </a:lnTo>
                  <a:lnTo>
                    <a:pt x="171" y="13867"/>
                  </a:lnTo>
                  <a:lnTo>
                    <a:pt x="262" y="13831"/>
                  </a:lnTo>
                  <a:lnTo>
                    <a:pt x="360" y="13782"/>
                  </a:lnTo>
                  <a:lnTo>
                    <a:pt x="463" y="13718"/>
                  </a:lnTo>
                  <a:lnTo>
                    <a:pt x="570" y="13639"/>
                  </a:lnTo>
                  <a:lnTo>
                    <a:pt x="681" y="13548"/>
                  </a:lnTo>
                  <a:lnTo>
                    <a:pt x="796" y="13442"/>
                  </a:lnTo>
                  <a:lnTo>
                    <a:pt x="913" y="13322"/>
                  </a:lnTo>
                  <a:lnTo>
                    <a:pt x="1032" y="13189"/>
                  </a:lnTo>
                  <a:lnTo>
                    <a:pt x="1153" y="13043"/>
                  </a:lnTo>
                  <a:lnTo>
                    <a:pt x="1275" y="12881"/>
                  </a:lnTo>
                  <a:lnTo>
                    <a:pt x="1396" y="12708"/>
                  </a:lnTo>
                  <a:lnTo>
                    <a:pt x="1518" y="12521"/>
                  </a:lnTo>
                  <a:lnTo>
                    <a:pt x="1638" y="12320"/>
                  </a:lnTo>
                  <a:lnTo>
                    <a:pt x="1756" y="12106"/>
                  </a:lnTo>
                  <a:lnTo>
                    <a:pt x="1873" y="11879"/>
                  </a:lnTo>
                  <a:lnTo>
                    <a:pt x="1986" y="11639"/>
                  </a:lnTo>
                  <a:lnTo>
                    <a:pt x="2096" y="11385"/>
                  </a:lnTo>
                  <a:lnTo>
                    <a:pt x="2201" y="11119"/>
                  </a:lnTo>
                  <a:lnTo>
                    <a:pt x="2302" y="10841"/>
                  </a:lnTo>
                  <a:lnTo>
                    <a:pt x="2397" y="10549"/>
                  </a:lnTo>
                  <a:lnTo>
                    <a:pt x="2486" y="10245"/>
                  </a:lnTo>
                  <a:lnTo>
                    <a:pt x="2568" y="9928"/>
                  </a:lnTo>
                  <a:lnTo>
                    <a:pt x="2644" y="9598"/>
                  </a:lnTo>
                  <a:lnTo>
                    <a:pt x="2710" y="9256"/>
                  </a:lnTo>
                  <a:lnTo>
                    <a:pt x="2769" y="8902"/>
                  </a:lnTo>
                  <a:lnTo>
                    <a:pt x="2819" y="8535"/>
                  </a:lnTo>
                  <a:lnTo>
                    <a:pt x="2858" y="8157"/>
                  </a:lnTo>
                  <a:lnTo>
                    <a:pt x="2887" y="7765"/>
                  </a:lnTo>
                  <a:lnTo>
                    <a:pt x="2905" y="7363"/>
                  </a:lnTo>
                  <a:lnTo>
                    <a:pt x="2911" y="6947"/>
                  </a:lnTo>
                  <a:lnTo>
                    <a:pt x="2905" y="6531"/>
                  </a:lnTo>
                  <a:lnTo>
                    <a:pt x="2887" y="6126"/>
                  </a:lnTo>
                  <a:lnTo>
                    <a:pt x="2858" y="5733"/>
                  </a:lnTo>
                  <a:lnTo>
                    <a:pt x="2819" y="5353"/>
                  </a:lnTo>
                  <a:lnTo>
                    <a:pt x="2769" y="4986"/>
                  </a:lnTo>
                  <a:lnTo>
                    <a:pt x="2710" y="4631"/>
                  </a:lnTo>
                  <a:lnTo>
                    <a:pt x="2643" y="4289"/>
                  </a:lnTo>
                  <a:lnTo>
                    <a:pt x="2567" y="3959"/>
                  </a:lnTo>
                  <a:lnTo>
                    <a:pt x="2484" y="3641"/>
                  </a:lnTo>
                  <a:lnTo>
                    <a:pt x="2395" y="3337"/>
                  </a:lnTo>
                  <a:lnTo>
                    <a:pt x="2299" y="3045"/>
                  </a:lnTo>
                  <a:lnTo>
                    <a:pt x="2198" y="2766"/>
                  </a:lnTo>
                  <a:lnTo>
                    <a:pt x="2093" y="2500"/>
                  </a:lnTo>
                  <a:lnTo>
                    <a:pt x="1982" y="2248"/>
                  </a:lnTo>
                  <a:lnTo>
                    <a:pt x="1869" y="2008"/>
                  </a:lnTo>
                  <a:lnTo>
                    <a:pt x="1752" y="1782"/>
                  </a:lnTo>
                  <a:lnTo>
                    <a:pt x="1634" y="1568"/>
                  </a:lnTo>
                  <a:lnTo>
                    <a:pt x="1512" y="1368"/>
                  </a:lnTo>
                  <a:lnTo>
                    <a:pt x="1391" y="1182"/>
                  </a:lnTo>
                  <a:lnTo>
                    <a:pt x="1268" y="1008"/>
                  </a:lnTo>
                  <a:lnTo>
                    <a:pt x="1147" y="848"/>
                  </a:lnTo>
                  <a:lnTo>
                    <a:pt x="1026" y="703"/>
                  </a:lnTo>
                  <a:lnTo>
                    <a:pt x="905" y="569"/>
                  </a:lnTo>
                  <a:lnTo>
                    <a:pt x="788" y="451"/>
                  </a:lnTo>
                  <a:lnTo>
                    <a:pt x="674" y="345"/>
                  </a:lnTo>
                  <a:lnTo>
                    <a:pt x="562" y="254"/>
                  </a:lnTo>
                  <a:lnTo>
                    <a:pt x="454" y="177"/>
                  </a:lnTo>
                  <a:lnTo>
                    <a:pt x="352" y="114"/>
                  </a:lnTo>
                  <a:lnTo>
                    <a:pt x="254" y="64"/>
                  </a:lnTo>
                  <a:lnTo>
                    <a:pt x="162" y="28"/>
                  </a:lnTo>
                  <a:lnTo>
                    <a:pt x="77" y="7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36" name="Freeform 30"/>
            <p:cNvSpPr>
              <a:spLocks/>
            </p:cNvSpPr>
            <p:nvPr/>
          </p:nvSpPr>
          <p:spPr bwMode="auto">
            <a:xfrm>
              <a:off x="3537" y="2020"/>
              <a:ext cx="490" cy="754"/>
            </a:xfrm>
            <a:custGeom>
              <a:avLst/>
              <a:gdLst>
                <a:gd name="T0" fmla="*/ 0 w 3916"/>
                <a:gd name="T1" fmla="*/ 0 h 6037"/>
                <a:gd name="T2" fmla="*/ 0 w 3916"/>
                <a:gd name="T3" fmla="*/ 0 h 6037"/>
                <a:gd name="T4" fmla="*/ 0 w 3916"/>
                <a:gd name="T5" fmla="*/ 0 h 6037"/>
                <a:gd name="T6" fmla="*/ 0 w 3916"/>
                <a:gd name="T7" fmla="*/ 0 h 6037"/>
                <a:gd name="T8" fmla="*/ 0 w 3916"/>
                <a:gd name="T9" fmla="*/ 0 h 6037"/>
                <a:gd name="T10" fmla="*/ 0 w 3916"/>
                <a:gd name="T11" fmla="*/ 0 h 6037"/>
                <a:gd name="T12" fmla="*/ 0 w 3916"/>
                <a:gd name="T13" fmla="*/ 0 h 6037"/>
                <a:gd name="T14" fmla="*/ 0 w 3916"/>
                <a:gd name="T15" fmla="*/ 0 h 6037"/>
                <a:gd name="T16" fmla="*/ 0 w 3916"/>
                <a:gd name="T17" fmla="*/ 0 h 6037"/>
                <a:gd name="T18" fmla="*/ 0 w 3916"/>
                <a:gd name="T19" fmla="*/ 0 h 6037"/>
                <a:gd name="T20" fmla="*/ 0 w 3916"/>
                <a:gd name="T21" fmla="*/ 0 h 6037"/>
                <a:gd name="T22" fmla="*/ 0 w 3916"/>
                <a:gd name="T23" fmla="*/ 0 h 6037"/>
                <a:gd name="T24" fmla="*/ 0 w 3916"/>
                <a:gd name="T25" fmla="*/ 0 h 6037"/>
                <a:gd name="T26" fmla="*/ 0 w 3916"/>
                <a:gd name="T27" fmla="*/ 0 h 6037"/>
                <a:gd name="T28" fmla="*/ 0 w 3916"/>
                <a:gd name="T29" fmla="*/ 0 h 6037"/>
                <a:gd name="T30" fmla="*/ 0 w 3916"/>
                <a:gd name="T31" fmla="*/ 0 h 6037"/>
                <a:gd name="T32" fmla="*/ 0 w 3916"/>
                <a:gd name="T33" fmla="*/ 0 h 6037"/>
                <a:gd name="T34" fmla="*/ 0 w 3916"/>
                <a:gd name="T35" fmla="*/ 0 h 6037"/>
                <a:gd name="T36" fmla="*/ 0 w 3916"/>
                <a:gd name="T37" fmla="*/ 0 h 6037"/>
                <a:gd name="T38" fmla="*/ 0 w 3916"/>
                <a:gd name="T39" fmla="*/ 0 h 6037"/>
                <a:gd name="T40" fmla="*/ 0 w 3916"/>
                <a:gd name="T41" fmla="*/ 0 h 6037"/>
                <a:gd name="T42" fmla="*/ 0 w 3916"/>
                <a:gd name="T43" fmla="*/ 0 h 6037"/>
                <a:gd name="T44" fmla="*/ 0 w 3916"/>
                <a:gd name="T45" fmla="*/ 0 h 6037"/>
                <a:gd name="T46" fmla="*/ 0 w 3916"/>
                <a:gd name="T47" fmla="*/ 0 h 6037"/>
                <a:gd name="T48" fmla="*/ 0 w 3916"/>
                <a:gd name="T49" fmla="*/ 0 h 6037"/>
                <a:gd name="T50" fmla="*/ 0 w 3916"/>
                <a:gd name="T51" fmla="*/ 0 h 6037"/>
                <a:gd name="T52" fmla="*/ 0 w 3916"/>
                <a:gd name="T53" fmla="*/ 0 h 6037"/>
                <a:gd name="T54" fmla="*/ 0 w 3916"/>
                <a:gd name="T55" fmla="*/ 0 h 6037"/>
                <a:gd name="T56" fmla="*/ 0 w 3916"/>
                <a:gd name="T57" fmla="*/ 0 h 6037"/>
                <a:gd name="T58" fmla="*/ 0 w 3916"/>
                <a:gd name="T59" fmla="*/ 0 h 6037"/>
                <a:gd name="T60" fmla="*/ 0 w 3916"/>
                <a:gd name="T61" fmla="*/ 0 h 6037"/>
                <a:gd name="T62" fmla="*/ 0 w 3916"/>
                <a:gd name="T63" fmla="*/ 0 h 6037"/>
                <a:gd name="T64" fmla="*/ 0 w 3916"/>
                <a:gd name="T65" fmla="*/ 0 h 6037"/>
                <a:gd name="T66" fmla="*/ 0 w 3916"/>
                <a:gd name="T67" fmla="*/ 0 h 6037"/>
                <a:gd name="T68" fmla="*/ 0 w 3916"/>
                <a:gd name="T69" fmla="*/ 0 h 6037"/>
                <a:gd name="T70" fmla="*/ 0 w 3916"/>
                <a:gd name="T71" fmla="*/ 0 h 6037"/>
                <a:gd name="T72" fmla="*/ 0 w 3916"/>
                <a:gd name="T73" fmla="*/ 0 h 6037"/>
                <a:gd name="T74" fmla="*/ 0 w 3916"/>
                <a:gd name="T75" fmla="*/ 0 h 6037"/>
                <a:gd name="T76" fmla="*/ 0 w 3916"/>
                <a:gd name="T77" fmla="*/ 0 h 6037"/>
                <a:gd name="T78" fmla="*/ 0 w 3916"/>
                <a:gd name="T79" fmla="*/ 0 h 6037"/>
                <a:gd name="T80" fmla="*/ 0 w 3916"/>
                <a:gd name="T81" fmla="*/ 0 h 6037"/>
                <a:gd name="T82" fmla="*/ 0 w 3916"/>
                <a:gd name="T83" fmla="*/ 0 h 6037"/>
                <a:gd name="T84" fmla="*/ 0 w 3916"/>
                <a:gd name="T85" fmla="*/ 0 h 6037"/>
                <a:gd name="T86" fmla="*/ 0 w 3916"/>
                <a:gd name="T87" fmla="*/ 0 h 6037"/>
                <a:gd name="T88" fmla="*/ 0 w 3916"/>
                <a:gd name="T89" fmla="*/ 0 h 6037"/>
                <a:gd name="T90" fmla="*/ 0 w 3916"/>
                <a:gd name="T91" fmla="*/ 0 h 6037"/>
                <a:gd name="T92" fmla="*/ 0 w 3916"/>
                <a:gd name="T93" fmla="*/ 0 h 6037"/>
                <a:gd name="T94" fmla="*/ 0 w 3916"/>
                <a:gd name="T95" fmla="*/ 0 h 6037"/>
                <a:gd name="T96" fmla="*/ 0 w 3916"/>
                <a:gd name="T97" fmla="*/ 0 h 6037"/>
                <a:gd name="T98" fmla="*/ 0 w 3916"/>
                <a:gd name="T99" fmla="*/ 0 h 6037"/>
                <a:gd name="T100" fmla="*/ 0 w 3916"/>
                <a:gd name="T101" fmla="*/ 0 h 6037"/>
                <a:gd name="T102" fmla="*/ 0 w 3916"/>
                <a:gd name="T103" fmla="*/ 0 h 6037"/>
                <a:gd name="T104" fmla="*/ 0 w 3916"/>
                <a:gd name="T105" fmla="*/ 0 h 603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916" h="6037">
                  <a:moveTo>
                    <a:pt x="2653" y="6037"/>
                  </a:moveTo>
                  <a:lnTo>
                    <a:pt x="2364" y="6024"/>
                  </a:lnTo>
                  <a:lnTo>
                    <a:pt x="2080" y="5985"/>
                  </a:lnTo>
                  <a:lnTo>
                    <a:pt x="1799" y="5917"/>
                  </a:lnTo>
                  <a:lnTo>
                    <a:pt x="1527" y="5823"/>
                  </a:lnTo>
                  <a:lnTo>
                    <a:pt x="1263" y="5703"/>
                  </a:lnTo>
                  <a:lnTo>
                    <a:pt x="1010" y="5553"/>
                  </a:lnTo>
                  <a:lnTo>
                    <a:pt x="768" y="5375"/>
                  </a:lnTo>
                  <a:lnTo>
                    <a:pt x="538" y="5169"/>
                  </a:lnTo>
                  <a:lnTo>
                    <a:pt x="330" y="4937"/>
                  </a:lnTo>
                  <a:lnTo>
                    <a:pt x="282" y="4877"/>
                  </a:lnTo>
                  <a:lnTo>
                    <a:pt x="343" y="4920"/>
                  </a:lnTo>
                  <a:lnTo>
                    <a:pt x="478" y="5006"/>
                  </a:lnTo>
                  <a:lnTo>
                    <a:pt x="619" y="5081"/>
                  </a:lnTo>
                  <a:lnTo>
                    <a:pt x="765" y="5146"/>
                  </a:lnTo>
                  <a:lnTo>
                    <a:pt x="915" y="5199"/>
                  </a:lnTo>
                  <a:lnTo>
                    <a:pt x="1068" y="5241"/>
                  </a:lnTo>
                  <a:lnTo>
                    <a:pt x="1226" y="5270"/>
                  </a:lnTo>
                  <a:lnTo>
                    <a:pt x="1385" y="5286"/>
                  </a:lnTo>
                  <a:lnTo>
                    <a:pt x="1547" y="5288"/>
                  </a:lnTo>
                  <a:lnTo>
                    <a:pt x="1762" y="5282"/>
                  </a:lnTo>
                  <a:lnTo>
                    <a:pt x="1973" y="5252"/>
                  </a:lnTo>
                  <a:lnTo>
                    <a:pt x="2179" y="5199"/>
                  </a:lnTo>
                  <a:lnTo>
                    <a:pt x="2378" y="5125"/>
                  </a:lnTo>
                  <a:lnTo>
                    <a:pt x="2568" y="5031"/>
                  </a:lnTo>
                  <a:lnTo>
                    <a:pt x="2751" y="4920"/>
                  </a:lnTo>
                  <a:lnTo>
                    <a:pt x="2920" y="4792"/>
                  </a:lnTo>
                  <a:lnTo>
                    <a:pt x="3078" y="4647"/>
                  </a:lnTo>
                  <a:lnTo>
                    <a:pt x="3223" y="4489"/>
                  </a:lnTo>
                  <a:lnTo>
                    <a:pt x="3352" y="4318"/>
                  </a:lnTo>
                  <a:lnTo>
                    <a:pt x="3463" y="4138"/>
                  </a:lnTo>
                  <a:lnTo>
                    <a:pt x="3557" y="3947"/>
                  </a:lnTo>
                  <a:lnTo>
                    <a:pt x="3631" y="3747"/>
                  </a:lnTo>
                  <a:lnTo>
                    <a:pt x="3683" y="3542"/>
                  </a:lnTo>
                  <a:lnTo>
                    <a:pt x="3714" y="3330"/>
                  </a:lnTo>
                  <a:lnTo>
                    <a:pt x="3719" y="3115"/>
                  </a:lnTo>
                  <a:lnTo>
                    <a:pt x="3714" y="2900"/>
                  </a:lnTo>
                  <a:lnTo>
                    <a:pt x="3683" y="2689"/>
                  </a:lnTo>
                  <a:lnTo>
                    <a:pt x="3631" y="2483"/>
                  </a:lnTo>
                  <a:lnTo>
                    <a:pt x="3557" y="2284"/>
                  </a:lnTo>
                  <a:lnTo>
                    <a:pt x="3463" y="2093"/>
                  </a:lnTo>
                  <a:lnTo>
                    <a:pt x="3352" y="1911"/>
                  </a:lnTo>
                  <a:lnTo>
                    <a:pt x="3223" y="1741"/>
                  </a:lnTo>
                  <a:lnTo>
                    <a:pt x="3078" y="1582"/>
                  </a:lnTo>
                  <a:lnTo>
                    <a:pt x="2920" y="1439"/>
                  </a:lnTo>
                  <a:lnTo>
                    <a:pt x="2751" y="1310"/>
                  </a:lnTo>
                  <a:lnTo>
                    <a:pt x="2568" y="1198"/>
                  </a:lnTo>
                  <a:lnTo>
                    <a:pt x="2378" y="1104"/>
                  </a:lnTo>
                  <a:lnTo>
                    <a:pt x="2179" y="1031"/>
                  </a:lnTo>
                  <a:lnTo>
                    <a:pt x="1973" y="978"/>
                  </a:lnTo>
                  <a:lnTo>
                    <a:pt x="1762" y="948"/>
                  </a:lnTo>
                  <a:lnTo>
                    <a:pt x="1547" y="942"/>
                  </a:lnTo>
                  <a:lnTo>
                    <a:pt x="1332" y="948"/>
                  </a:lnTo>
                  <a:lnTo>
                    <a:pt x="1120" y="978"/>
                  </a:lnTo>
                  <a:lnTo>
                    <a:pt x="915" y="1031"/>
                  </a:lnTo>
                  <a:lnTo>
                    <a:pt x="715" y="1104"/>
                  </a:lnTo>
                  <a:lnTo>
                    <a:pt x="524" y="1198"/>
                  </a:lnTo>
                  <a:lnTo>
                    <a:pt x="343" y="1310"/>
                  </a:lnTo>
                  <a:lnTo>
                    <a:pt x="172" y="1439"/>
                  </a:lnTo>
                  <a:lnTo>
                    <a:pt x="14" y="1582"/>
                  </a:lnTo>
                  <a:lnTo>
                    <a:pt x="0" y="1598"/>
                  </a:lnTo>
                  <a:lnTo>
                    <a:pt x="69" y="1474"/>
                  </a:lnTo>
                  <a:lnTo>
                    <a:pt x="170" y="1314"/>
                  </a:lnTo>
                  <a:lnTo>
                    <a:pt x="282" y="1160"/>
                  </a:lnTo>
                  <a:lnTo>
                    <a:pt x="405" y="1012"/>
                  </a:lnTo>
                  <a:lnTo>
                    <a:pt x="538" y="868"/>
                  </a:lnTo>
                  <a:lnTo>
                    <a:pt x="767" y="662"/>
                  </a:lnTo>
                  <a:lnTo>
                    <a:pt x="1008" y="484"/>
                  </a:lnTo>
                  <a:lnTo>
                    <a:pt x="1262" y="335"/>
                  </a:lnTo>
                  <a:lnTo>
                    <a:pt x="1526" y="214"/>
                  </a:lnTo>
                  <a:lnTo>
                    <a:pt x="1797" y="120"/>
                  </a:lnTo>
                  <a:lnTo>
                    <a:pt x="2076" y="54"/>
                  </a:lnTo>
                  <a:lnTo>
                    <a:pt x="2361" y="13"/>
                  </a:lnTo>
                  <a:lnTo>
                    <a:pt x="2650" y="0"/>
                  </a:lnTo>
                  <a:lnTo>
                    <a:pt x="2721" y="12"/>
                  </a:lnTo>
                  <a:lnTo>
                    <a:pt x="2803" y="49"/>
                  </a:lnTo>
                  <a:lnTo>
                    <a:pt x="2894" y="110"/>
                  </a:lnTo>
                  <a:lnTo>
                    <a:pt x="2993" y="195"/>
                  </a:lnTo>
                  <a:lnTo>
                    <a:pt x="3096" y="305"/>
                  </a:lnTo>
                  <a:lnTo>
                    <a:pt x="3202" y="438"/>
                  </a:lnTo>
                  <a:lnTo>
                    <a:pt x="3308" y="595"/>
                  </a:lnTo>
                  <a:lnTo>
                    <a:pt x="3411" y="773"/>
                  </a:lnTo>
                  <a:lnTo>
                    <a:pt x="3512" y="976"/>
                  </a:lnTo>
                  <a:lnTo>
                    <a:pt x="3606" y="1202"/>
                  </a:lnTo>
                  <a:lnTo>
                    <a:pt x="3691" y="1450"/>
                  </a:lnTo>
                  <a:lnTo>
                    <a:pt x="3766" y="1720"/>
                  </a:lnTo>
                  <a:lnTo>
                    <a:pt x="3827" y="2012"/>
                  </a:lnTo>
                  <a:lnTo>
                    <a:pt x="3875" y="2326"/>
                  </a:lnTo>
                  <a:lnTo>
                    <a:pt x="3905" y="2661"/>
                  </a:lnTo>
                  <a:lnTo>
                    <a:pt x="3916" y="3019"/>
                  </a:lnTo>
                  <a:lnTo>
                    <a:pt x="3905" y="3374"/>
                  </a:lnTo>
                  <a:lnTo>
                    <a:pt x="3875" y="3708"/>
                  </a:lnTo>
                  <a:lnTo>
                    <a:pt x="3828" y="4022"/>
                  </a:lnTo>
                  <a:lnTo>
                    <a:pt x="3767" y="4314"/>
                  </a:lnTo>
                  <a:lnTo>
                    <a:pt x="3692" y="4583"/>
                  </a:lnTo>
                  <a:lnTo>
                    <a:pt x="3607" y="4832"/>
                  </a:lnTo>
                  <a:lnTo>
                    <a:pt x="3513" y="5058"/>
                  </a:lnTo>
                  <a:lnTo>
                    <a:pt x="3414" y="5260"/>
                  </a:lnTo>
                  <a:lnTo>
                    <a:pt x="3310" y="5441"/>
                  </a:lnTo>
                  <a:lnTo>
                    <a:pt x="3204" y="5597"/>
                  </a:lnTo>
                  <a:lnTo>
                    <a:pt x="3099" y="5731"/>
                  </a:lnTo>
                  <a:lnTo>
                    <a:pt x="2997" y="5840"/>
                  </a:lnTo>
                  <a:lnTo>
                    <a:pt x="2898" y="5926"/>
                  </a:lnTo>
                  <a:lnTo>
                    <a:pt x="2807" y="5988"/>
                  </a:lnTo>
                  <a:lnTo>
                    <a:pt x="2724" y="6025"/>
                  </a:lnTo>
                  <a:lnTo>
                    <a:pt x="2653" y="6037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37" name="Freeform 31"/>
            <p:cNvSpPr>
              <a:spLocks/>
            </p:cNvSpPr>
            <p:nvPr/>
          </p:nvSpPr>
          <p:spPr bwMode="auto">
            <a:xfrm>
              <a:off x="3493" y="2132"/>
              <a:ext cx="514" cy="553"/>
            </a:xfrm>
            <a:custGeom>
              <a:avLst/>
              <a:gdLst>
                <a:gd name="T0" fmla="*/ 0 w 4110"/>
                <a:gd name="T1" fmla="*/ 0 h 4424"/>
                <a:gd name="T2" fmla="*/ 0 w 4110"/>
                <a:gd name="T3" fmla="*/ 0 h 4424"/>
                <a:gd name="T4" fmla="*/ 0 w 4110"/>
                <a:gd name="T5" fmla="*/ 0 h 4424"/>
                <a:gd name="T6" fmla="*/ 0 w 4110"/>
                <a:gd name="T7" fmla="*/ 0 h 4424"/>
                <a:gd name="T8" fmla="*/ 0 w 4110"/>
                <a:gd name="T9" fmla="*/ 0 h 4424"/>
                <a:gd name="T10" fmla="*/ 0 w 4110"/>
                <a:gd name="T11" fmla="*/ 0 h 4424"/>
                <a:gd name="T12" fmla="*/ 0 w 4110"/>
                <a:gd name="T13" fmla="*/ 0 h 4424"/>
                <a:gd name="T14" fmla="*/ 0 w 4110"/>
                <a:gd name="T15" fmla="*/ 0 h 4424"/>
                <a:gd name="T16" fmla="*/ 0 w 4110"/>
                <a:gd name="T17" fmla="*/ 0 h 4424"/>
                <a:gd name="T18" fmla="*/ 0 w 4110"/>
                <a:gd name="T19" fmla="*/ 0 h 4424"/>
                <a:gd name="T20" fmla="*/ 0 w 4110"/>
                <a:gd name="T21" fmla="*/ 0 h 4424"/>
                <a:gd name="T22" fmla="*/ 0 w 4110"/>
                <a:gd name="T23" fmla="*/ 0 h 4424"/>
                <a:gd name="T24" fmla="*/ 0 w 4110"/>
                <a:gd name="T25" fmla="*/ 0 h 4424"/>
                <a:gd name="T26" fmla="*/ 0 w 4110"/>
                <a:gd name="T27" fmla="*/ 0 h 4424"/>
                <a:gd name="T28" fmla="*/ 0 w 4110"/>
                <a:gd name="T29" fmla="*/ 0 h 4424"/>
                <a:gd name="T30" fmla="*/ 0 w 4110"/>
                <a:gd name="T31" fmla="*/ 0 h 4424"/>
                <a:gd name="T32" fmla="*/ 0 w 4110"/>
                <a:gd name="T33" fmla="*/ 0 h 4424"/>
                <a:gd name="T34" fmla="*/ 0 w 4110"/>
                <a:gd name="T35" fmla="*/ 0 h 4424"/>
                <a:gd name="T36" fmla="*/ 0 w 4110"/>
                <a:gd name="T37" fmla="*/ 0 h 4424"/>
                <a:gd name="T38" fmla="*/ 0 w 4110"/>
                <a:gd name="T39" fmla="*/ 0 h 4424"/>
                <a:gd name="T40" fmla="*/ 0 w 4110"/>
                <a:gd name="T41" fmla="*/ 0 h 4424"/>
                <a:gd name="T42" fmla="*/ 0 w 4110"/>
                <a:gd name="T43" fmla="*/ 0 h 4424"/>
                <a:gd name="T44" fmla="*/ 0 w 4110"/>
                <a:gd name="T45" fmla="*/ 0 h 4424"/>
                <a:gd name="T46" fmla="*/ 0 w 4110"/>
                <a:gd name="T47" fmla="*/ 0 h 4424"/>
                <a:gd name="T48" fmla="*/ 0 w 4110"/>
                <a:gd name="T49" fmla="*/ 0 h 4424"/>
                <a:gd name="T50" fmla="*/ 0 w 4110"/>
                <a:gd name="T51" fmla="*/ 0 h 4424"/>
                <a:gd name="T52" fmla="*/ 0 w 4110"/>
                <a:gd name="T53" fmla="*/ 0 h 4424"/>
                <a:gd name="T54" fmla="*/ 0 w 4110"/>
                <a:gd name="T55" fmla="*/ 0 h 4424"/>
                <a:gd name="T56" fmla="*/ 0 w 4110"/>
                <a:gd name="T57" fmla="*/ 0 h 4424"/>
                <a:gd name="T58" fmla="*/ 0 w 4110"/>
                <a:gd name="T59" fmla="*/ 0 h 4424"/>
                <a:gd name="T60" fmla="*/ 0 w 4110"/>
                <a:gd name="T61" fmla="*/ 0 h 4424"/>
                <a:gd name="T62" fmla="*/ 0 w 4110"/>
                <a:gd name="T63" fmla="*/ 0 h 4424"/>
                <a:gd name="T64" fmla="*/ 0 w 4110"/>
                <a:gd name="T65" fmla="*/ 0 h 44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10" h="4424">
                  <a:moveTo>
                    <a:pt x="1787" y="4424"/>
                  </a:moveTo>
                  <a:lnTo>
                    <a:pt x="1787" y="4424"/>
                  </a:lnTo>
                  <a:lnTo>
                    <a:pt x="1517" y="4397"/>
                  </a:lnTo>
                  <a:lnTo>
                    <a:pt x="1255" y="4333"/>
                  </a:lnTo>
                  <a:lnTo>
                    <a:pt x="1002" y="4236"/>
                  </a:lnTo>
                  <a:lnTo>
                    <a:pt x="764" y="4108"/>
                  </a:lnTo>
                  <a:lnTo>
                    <a:pt x="721" y="4081"/>
                  </a:lnTo>
                  <a:lnTo>
                    <a:pt x="681" y="4034"/>
                  </a:lnTo>
                  <a:lnTo>
                    <a:pt x="543" y="3851"/>
                  </a:lnTo>
                  <a:lnTo>
                    <a:pt x="420" y="3660"/>
                  </a:lnTo>
                  <a:lnTo>
                    <a:pt x="313" y="3463"/>
                  </a:lnTo>
                  <a:lnTo>
                    <a:pt x="222" y="3260"/>
                  </a:lnTo>
                  <a:lnTo>
                    <a:pt x="146" y="3051"/>
                  </a:lnTo>
                  <a:lnTo>
                    <a:pt x="86" y="2840"/>
                  </a:lnTo>
                  <a:lnTo>
                    <a:pt x="42" y="2624"/>
                  </a:lnTo>
                  <a:lnTo>
                    <a:pt x="13" y="2407"/>
                  </a:lnTo>
                  <a:lnTo>
                    <a:pt x="0" y="2189"/>
                  </a:lnTo>
                  <a:lnTo>
                    <a:pt x="2" y="1970"/>
                  </a:lnTo>
                  <a:lnTo>
                    <a:pt x="21" y="1752"/>
                  </a:lnTo>
                  <a:lnTo>
                    <a:pt x="55" y="1535"/>
                  </a:lnTo>
                  <a:lnTo>
                    <a:pt x="105" y="1321"/>
                  </a:lnTo>
                  <a:lnTo>
                    <a:pt x="170" y="1109"/>
                  </a:lnTo>
                  <a:lnTo>
                    <a:pt x="251" y="903"/>
                  </a:lnTo>
                  <a:lnTo>
                    <a:pt x="348" y="701"/>
                  </a:lnTo>
                  <a:lnTo>
                    <a:pt x="417" y="577"/>
                  </a:lnTo>
                  <a:lnTo>
                    <a:pt x="499" y="506"/>
                  </a:lnTo>
                  <a:lnTo>
                    <a:pt x="650" y="390"/>
                  </a:lnTo>
                  <a:lnTo>
                    <a:pt x="810" y="288"/>
                  </a:lnTo>
                  <a:lnTo>
                    <a:pt x="978" y="199"/>
                  </a:lnTo>
                  <a:lnTo>
                    <a:pt x="1152" y="125"/>
                  </a:lnTo>
                  <a:lnTo>
                    <a:pt x="1332" y="68"/>
                  </a:lnTo>
                  <a:lnTo>
                    <a:pt x="1517" y="27"/>
                  </a:lnTo>
                  <a:lnTo>
                    <a:pt x="1706" y="4"/>
                  </a:lnTo>
                  <a:lnTo>
                    <a:pt x="1898" y="0"/>
                  </a:lnTo>
                  <a:lnTo>
                    <a:pt x="2116" y="6"/>
                  </a:lnTo>
                  <a:lnTo>
                    <a:pt x="2331" y="37"/>
                  </a:lnTo>
                  <a:lnTo>
                    <a:pt x="2541" y="90"/>
                  </a:lnTo>
                  <a:lnTo>
                    <a:pt x="2744" y="166"/>
                  </a:lnTo>
                  <a:lnTo>
                    <a:pt x="2938" y="261"/>
                  </a:lnTo>
                  <a:lnTo>
                    <a:pt x="3122" y="375"/>
                  </a:lnTo>
                  <a:lnTo>
                    <a:pt x="3297" y="506"/>
                  </a:lnTo>
                  <a:lnTo>
                    <a:pt x="3457" y="653"/>
                  </a:lnTo>
                  <a:lnTo>
                    <a:pt x="3604" y="813"/>
                  </a:lnTo>
                  <a:lnTo>
                    <a:pt x="3735" y="987"/>
                  </a:lnTo>
                  <a:lnTo>
                    <a:pt x="3848" y="1171"/>
                  </a:lnTo>
                  <a:lnTo>
                    <a:pt x="3943" y="1365"/>
                  </a:lnTo>
                  <a:lnTo>
                    <a:pt x="4018" y="1568"/>
                  </a:lnTo>
                  <a:lnTo>
                    <a:pt x="4072" y="1778"/>
                  </a:lnTo>
                  <a:lnTo>
                    <a:pt x="4103" y="1993"/>
                  </a:lnTo>
                  <a:lnTo>
                    <a:pt x="4110" y="2212"/>
                  </a:lnTo>
                  <a:lnTo>
                    <a:pt x="4103" y="2431"/>
                  </a:lnTo>
                  <a:lnTo>
                    <a:pt x="4072" y="2645"/>
                  </a:lnTo>
                  <a:lnTo>
                    <a:pt x="4018" y="2856"/>
                  </a:lnTo>
                  <a:lnTo>
                    <a:pt x="3943" y="3058"/>
                  </a:lnTo>
                  <a:lnTo>
                    <a:pt x="3848" y="3253"/>
                  </a:lnTo>
                  <a:lnTo>
                    <a:pt x="3735" y="3438"/>
                  </a:lnTo>
                  <a:lnTo>
                    <a:pt x="3604" y="3611"/>
                  </a:lnTo>
                  <a:lnTo>
                    <a:pt x="3457" y="3772"/>
                  </a:lnTo>
                  <a:lnTo>
                    <a:pt x="3297" y="3919"/>
                  </a:lnTo>
                  <a:lnTo>
                    <a:pt x="3122" y="4049"/>
                  </a:lnTo>
                  <a:lnTo>
                    <a:pt x="2938" y="4164"/>
                  </a:lnTo>
                  <a:lnTo>
                    <a:pt x="2744" y="4258"/>
                  </a:lnTo>
                  <a:lnTo>
                    <a:pt x="2541" y="4333"/>
                  </a:lnTo>
                  <a:lnTo>
                    <a:pt x="2331" y="4388"/>
                  </a:lnTo>
                  <a:lnTo>
                    <a:pt x="2116" y="4418"/>
                  </a:lnTo>
                  <a:lnTo>
                    <a:pt x="1898" y="4424"/>
                  </a:lnTo>
                  <a:lnTo>
                    <a:pt x="1787" y="4424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38" name="Freeform 32"/>
            <p:cNvSpPr>
              <a:spLocks/>
            </p:cNvSpPr>
            <p:nvPr/>
          </p:nvSpPr>
          <p:spPr bwMode="auto">
            <a:xfrm>
              <a:off x="3493" y="2148"/>
              <a:ext cx="499" cy="522"/>
            </a:xfrm>
            <a:custGeom>
              <a:avLst/>
              <a:gdLst>
                <a:gd name="T0" fmla="*/ 0 w 3986"/>
                <a:gd name="T1" fmla="*/ 0 h 4178"/>
                <a:gd name="T2" fmla="*/ 0 w 3986"/>
                <a:gd name="T3" fmla="*/ 0 h 4178"/>
                <a:gd name="T4" fmla="*/ 0 w 3986"/>
                <a:gd name="T5" fmla="*/ 0 h 4178"/>
                <a:gd name="T6" fmla="*/ 0 w 3986"/>
                <a:gd name="T7" fmla="*/ 0 h 4178"/>
                <a:gd name="T8" fmla="*/ 0 w 3986"/>
                <a:gd name="T9" fmla="*/ 0 h 4178"/>
                <a:gd name="T10" fmla="*/ 0 w 3986"/>
                <a:gd name="T11" fmla="*/ 0 h 4178"/>
                <a:gd name="T12" fmla="*/ 0 w 3986"/>
                <a:gd name="T13" fmla="*/ 0 h 4178"/>
                <a:gd name="T14" fmla="*/ 0 w 3986"/>
                <a:gd name="T15" fmla="*/ 0 h 4178"/>
                <a:gd name="T16" fmla="*/ 0 w 3986"/>
                <a:gd name="T17" fmla="*/ 0 h 4178"/>
                <a:gd name="T18" fmla="*/ 0 w 3986"/>
                <a:gd name="T19" fmla="*/ 0 h 4178"/>
                <a:gd name="T20" fmla="*/ 0 w 3986"/>
                <a:gd name="T21" fmla="*/ 0 h 4178"/>
                <a:gd name="T22" fmla="*/ 0 w 3986"/>
                <a:gd name="T23" fmla="*/ 0 h 4178"/>
                <a:gd name="T24" fmla="*/ 0 w 3986"/>
                <a:gd name="T25" fmla="*/ 0 h 4178"/>
                <a:gd name="T26" fmla="*/ 0 w 3986"/>
                <a:gd name="T27" fmla="*/ 0 h 4178"/>
                <a:gd name="T28" fmla="*/ 0 w 3986"/>
                <a:gd name="T29" fmla="*/ 0 h 4178"/>
                <a:gd name="T30" fmla="*/ 0 w 3986"/>
                <a:gd name="T31" fmla="*/ 0 h 4178"/>
                <a:gd name="T32" fmla="*/ 0 w 3986"/>
                <a:gd name="T33" fmla="*/ 0 h 4178"/>
                <a:gd name="T34" fmla="*/ 0 w 3986"/>
                <a:gd name="T35" fmla="*/ 0 h 4178"/>
                <a:gd name="T36" fmla="*/ 0 w 3986"/>
                <a:gd name="T37" fmla="*/ 0 h 4178"/>
                <a:gd name="T38" fmla="*/ 0 w 3986"/>
                <a:gd name="T39" fmla="*/ 0 h 4178"/>
                <a:gd name="T40" fmla="*/ 0 w 3986"/>
                <a:gd name="T41" fmla="*/ 0 h 4178"/>
                <a:gd name="T42" fmla="*/ 0 w 3986"/>
                <a:gd name="T43" fmla="*/ 0 h 4178"/>
                <a:gd name="T44" fmla="*/ 0 w 3986"/>
                <a:gd name="T45" fmla="*/ 0 h 4178"/>
                <a:gd name="T46" fmla="*/ 0 w 3986"/>
                <a:gd name="T47" fmla="*/ 0 h 4178"/>
                <a:gd name="T48" fmla="*/ 0 w 3986"/>
                <a:gd name="T49" fmla="*/ 0 h 4178"/>
                <a:gd name="T50" fmla="*/ 0 w 3986"/>
                <a:gd name="T51" fmla="*/ 0 h 4178"/>
                <a:gd name="T52" fmla="*/ 0 w 3986"/>
                <a:gd name="T53" fmla="*/ 0 h 4178"/>
                <a:gd name="T54" fmla="*/ 0 w 3986"/>
                <a:gd name="T55" fmla="*/ 0 h 4178"/>
                <a:gd name="T56" fmla="*/ 0 w 3986"/>
                <a:gd name="T57" fmla="*/ 0 h 4178"/>
                <a:gd name="T58" fmla="*/ 0 w 3986"/>
                <a:gd name="T59" fmla="*/ 0 h 4178"/>
                <a:gd name="T60" fmla="*/ 0 w 3986"/>
                <a:gd name="T61" fmla="*/ 0 h 4178"/>
                <a:gd name="T62" fmla="*/ 0 w 3986"/>
                <a:gd name="T63" fmla="*/ 0 h 41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86" h="4178">
                  <a:moveTo>
                    <a:pt x="1794" y="4178"/>
                  </a:moveTo>
                  <a:lnTo>
                    <a:pt x="1794" y="4178"/>
                  </a:lnTo>
                  <a:lnTo>
                    <a:pt x="1614" y="4164"/>
                  </a:lnTo>
                  <a:lnTo>
                    <a:pt x="1438" y="4132"/>
                  </a:lnTo>
                  <a:lnTo>
                    <a:pt x="1266" y="4085"/>
                  </a:lnTo>
                  <a:lnTo>
                    <a:pt x="1098" y="4022"/>
                  </a:lnTo>
                  <a:lnTo>
                    <a:pt x="937" y="3943"/>
                  </a:lnTo>
                  <a:lnTo>
                    <a:pt x="782" y="3853"/>
                  </a:lnTo>
                  <a:lnTo>
                    <a:pt x="637" y="3748"/>
                  </a:lnTo>
                  <a:lnTo>
                    <a:pt x="499" y="3633"/>
                  </a:lnTo>
                  <a:lnTo>
                    <a:pt x="451" y="3587"/>
                  </a:lnTo>
                  <a:lnTo>
                    <a:pt x="420" y="3537"/>
                  </a:lnTo>
                  <a:lnTo>
                    <a:pt x="339" y="3391"/>
                  </a:lnTo>
                  <a:lnTo>
                    <a:pt x="266" y="3240"/>
                  </a:lnTo>
                  <a:lnTo>
                    <a:pt x="147" y="2928"/>
                  </a:lnTo>
                  <a:lnTo>
                    <a:pt x="62" y="2609"/>
                  </a:lnTo>
                  <a:lnTo>
                    <a:pt x="13" y="2284"/>
                  </a:lnTo>
                  <a:lnTo>
                    <a:pt x="0" y="1956"/>
                  </a:lnTo>
                  <a:lnTo>
                    <a:pt x="21" y="1629"/>
                  </a:lnTo>
                  <a:lnTo>
                    <a:pt x="77" y="1304"/>
                  </a:lnTo>
                  <a:lnTo>
                    <a:pt x="170" y="986"/>
                  </a:lnTo>
                  <a:lnTo>
                    <a:pt x="222" y="849"/>
                  </a:lnTo>
                  <a:lnTo>
                    <a:pt x="380" y="662"/>
                  </a:lnTo>
                  <a:lnTo>
                    <a:pt x="556" y="494"/>
                  </a:lnTo>
                  <a:lnTo>
                    <a:pt x="750" y="347"/>
                  </a:lnTo>
                  <a:lnTo>
                    <a:pt x="960" y="222"/>
                  </a:lnTo>
                  <a:lnTo>
                    <a:pt x="1181" y="123"/>
                  </a:lnTo>
                  <a:lnTo>
                    <a:pt x="1412" y="51"/>
                  </a:lnTo>
                  <a:lnTo>
                    <a:pt x="1653" y="9"/>
                  </a:lnTo>
                  <a:lnTo>
                    <a:pt x="1898" y="0"/>
                  </a:lnTo>
                  <a:lnTo>
                    <a:pt x="2104" y="6"/>
                  </a:lnTo>
                  <a:lnTo>
                    <a:pt x="2307" y="34"/>
                  </a:lnTo>
                  <a:lnTo>
                    <a:pt x="2506" y="85"/>
                  </a:lnTo>
                  <a:lnTo>
                    <a:pt x="2697" y="157"/>
                  </a:lnTo>
                  <a:lnTo>
                    <a:pt x="2881" y="246"/>
                  </a:lnTo>
                  <a:lnTo>
                    <a:pt x="3055" y="354"/>
                  </a:lnTo>
                  <a:lnTo>
                    <a:pt x="3218" y="478"/>
                  </a:lnTo>
                  <a:lnTo>
                    <a:pt x="3371" y="616"/>
                  </a:lnTo>
                  <a:lnTo>
                    <a:pt x="3509" y="768"/>
                  </a:lnTo>
                  <a:lnTo>
                    <a:pt x="3632" y="931"/>
                  </a:lnTo>
                  <a:lnTo>
                    <a:pt x="3740" y="1106"/>
                  </a:lnTo>
                  <a:lnTo>
                    <a:pt x="3830" y="1290"/>
                  </a:lnTo>
                  <a:lnTo>
                    <a:pt x="3901" y="1481"/>
                  </a:lnTo>
                  <a:lnTo>
                    <a:pt x="3952" y="1679"/>
                  </a:lnTo>
                  <a:lnTo>
                    <a:pt x="3981" y="1882"/>
                  </a:lnTo>
                  <a:lnTo>
                    <a:pt x="3986" y="2089"/>
                  </a:lnTo>
                  <a:lnTo>
                    <a:pt x="3981" y="2296"/>
                  </a:lnTo>
                  <a:lnTo>
                    <a:pt x="3952" y="2499"/>
                  </a:lnTo>
                  <a:lnTo>
                    <a:pt x="3901" y="2697"/>
                  </a:lnTo>
                  <a:lnTo>
                    <a:pt x="3830" y="2889"/>
                  </a:lnTo>
                  <a:lnTo>
                    <a:pt x="3740" y="3072"/>
                  </a:lnTo>
                  <a:lnTo>
                    <a:pt x="3632" y="3246"/>
                  </a:lnTo>
                  <a:lnTo>
                    <a:pt x="3509" y="3411"/>
                  </a:lnTo>
                  <a:lnTo>
                    <a:pt x="3371" y="3562"/>
                  </a:lnTo>
                  <a:lnTo>
                    <a:pt x="3218" y="3701"/>
                  </a:lnTo>
                  <a:lnTo>
                    <a:pt x="3055" y="3824"/>
                  </a:lnTo>
                  <a:lnTo>
                    <a:pt x="2881" y="3931"/>
                  </a:lnTo>
                  <a:lnTo>
                    <a:pt x="2697" y="4022"/>
                  </a:lnTo>
                  <a:lnTo>
                    <a:pt x="2506" y="4092"/>
                  </a:lnTo>
                  <a:lnTo>
                    <a:pt x="2307" y="4143"/>
                  </a:lnTo>
                  <a:lnTo>
                    <a:pt x="2104" y="4172"/>
                  </a:lnTo>
                  <a:lnTo>
                    <a:pt x="1898" y="4178"/>
                  </a:lnTo>
                  <a:lnTo>
                    <a:pt x="1794" y="4178"/>
                  </a:lnTo>
                  <a:close/>
                </a:path>
              </a:pathLst>
            </a:custGeom>
            <a:solidFill>
              <a:srgbClr val="FF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39" name="Freeform 33"/>
            <p:cNvSpPr>
              <a:spLocks/>
            </p:cNvSpPr>
            <p:nvPr/>
          </p:nvSpPr>
          <p:spPr bwMode="auto">
            <a:xfrm>
              <a:off x="3493" y="2163"/>
              <a:ext cx="483" cy="492"/>
            </a:xfrm>
            <a:custGeom>
              <a:avLst/>
              <a:gdLst>
                <a:gd name="T0" fmla="*/ 0 w 3865"/>
                <a:gd name="T1" fmla="*/ 0 h 3933"/>
                <a:gd name="T2" fmla="*/ 0 w 3865"/>
                <a:gd name="T3" fmla="*/ 0 h 3933"/>
                <a:gd name="T4" fmla="*/ 0 w 3865"/>
                <a:gd name="T5" fmla="*/ 0 h 3933"/>
                <a:gd name="T6" fmla="*/ 0 w 3865"/>
                <a:gd name="T7" fmla="*/ 0 h 3933"/>
                <a:gd name="T8" fmla="*/ 0 w 3865"/>
                <a:gd name="T9" fmla="*/ 0 h 3933"/>
                <a:gd name="T10" fmla="*/ 0 w 3865"/>
                <a:gd name="T11" fmla="*/ 0 h 3933"/>
                <a:gd name="T12" fmla="*/ 0 w 3865"/>
                <a:gd name="T13" fmla="*/ 0 h 3933"/>
                <a:gd name="T14" fmla="*/ 0 w 3865"/>
                <a:gd name="T15" fmla="*/ 0 h 3933"/>
                <a:gd name="T16" fmla="*/ 0 w 3865"/>
                <a:gd name="T17" fmla="*/ 0 h 3933"/>
                <a:gd name="T18" fmla="*/ 0 w 3865"/>
                <a:gd name="T19" fmla="*/ 0 h 3933"/>
                <a:gd name="T20" fmla="*/ 0 w 3865"/>
                <a:gd name="T21" fmla="*/ 0 h 3933"/>
                <a:gd name="T22" fmla="*/ 0 w 3865"/>
                <a:gd name="T23" fmla="*/ 0 h 3933"/>
                <a:gd name="T24" fmla="*/ 0 w 3865"/>
                <a:gd name="T25" fmla="*/ 0 h 3933"/>
                <a:gd name="T26" fmla="*/ 0 w 3865"/>
                <a:gd name="T27" fmla="*/ 0 h 3933"/>
                <a:gd name="T28" fmla="*/ 0 w 3865"/>
                <a:gd name="T29" fmla="*/ 0 h 3933"/>
                <a:gd name="T30" fmla="*/ 0 w 3865"/>
                <a:gd name="T31" fmla="*/ 0 h 3933"/>
                <a:gd name="T32" fmla="*/ 0 w 3865"/>
                <a:gd name="T33" fmla="*/ 0 h 3933"/>
                <a:gd name="T34" fmla="*/ 0 w 3865"/>
                <a:gd name="T35" fmla="*/ 0 h 3933"/>
                <a:gd name="T36" fmla="*/ 0 w 3865"/>
                <a:gd name="T37" fmla="*/ 0 h 3933"/>
                <a:gd name="T38" fmla="*/ 0 w 3865"/>
                <a:gd name="T39" fmla="*/ 0 h 3933"/>
                <a:gd name="T40" fmla="*/ 0 w 3865"/>
                <a:gd name="T41" fmla="*/ 0 h 3933"/>
                <a:gd name="T42" fmla="*/ 0 w 3865"/>
                <a:gd name="T43" fmla="*/ 0 h 3933"/>
                <a:gd name="T44" fmla="*/ 0 w 3865"/>
                <a:gd name="T45" fmla="*/ 0 h 3933"/>
                <a:gd name="T46" fmla="*/ 0 w 3865"/>
                <a:gd name="T47" fmla="*/ 0 h 3933"/>
                <a:gd name="T48" fmla="*/ 0 w 3865"/>
                <a:gd name="T49" fmla="*/ 0 h 3933"/>
                <a:gd name="T50" fmla="*/ 0 w 3865"/>
                <a:gd name="T51" fmla="*/ 0 h 3933"/>
                <a:gd name="T52" fmla="*/ 0 w 3865"/>
                <a:gd name="T53" fmla="*/ 0 h 3933"/>
                <a:gd name="T54" fmla="*/ 0 w 3865"/>
                <a:gd name="T55" fmla="*/ 0 h 3933"/>
                <a:gd name="T56" fmla="*/ 0 w 3865"/>
                <a:gd name="T57" fmla="*/ 0 h 3933"/>
                <a:gd name="T58" fmla="*/ 0 w 3865"/>
                <a:gd name="T59" fmla="*/ 0 h 3933"/>
                <a:gd name="T60" fmla="*/ 0 w 3865"/>
                <a:gd name="T61" fmla="*/ 0 h 3933"/>
                <a:gd name="T62" fmla="*/ 0 w 3865"/>
                <a:gd name="T63" fmla="*/ 0 h 3933"/>
                <a:gd name="T64" fmla="*/ 0 w 3865"/>
                <a:gd name="T65" fmla="*/ 0 h 3933"/>
                <a:gd name="T66" fmla="*/ 0 w 3865"/>
                <a:gd name="T67" fmla="*/ 0 h 3933"/>
                <a:gd name="T68" fmla="*/ 0 w 3865"/>
                <a:gd name="T69" fmla="*/ 0 h 3933"/>
                <a:gd name="T70" fmla="*/ 0 w 3865"/>
                <a:gd name="T71" fmla="*/ 0 h 39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865" h="3933">
                  <a:moveTo>
                    <a:pt x="1801" y="3933"/>
                  </a:moveTo>
                  <a:lnTo>
                    <a:pt x="1801" y="3932"/>
                  </a:lnTo>
                  <a:lnTo>
                    <a:pt x="1560" y="3909"/>
                  </a:lnTo>
                  <a:lnTo>
                    <a:pt x="1326" y="3851"/>
                  </a:lnTo>
                  <a:lnTo>
                    <a:pt x="1102" y="3765"/>
                  </a:lnTo>
                  <a:lnTo>
                    <a:pt x="890" y="3652"/>
                  </a:lnTo>
                  <a:lnTo>
                    <a:pt x="693" y="3514"/>
                  </a:lnTo>
                  <a:lnTo>
                    <a:pt x="512" y="3353"/>
                  </a:lnTo>
                  <a:lnTo>
                    <a:pt x="351" y="3172"/>
                  </a:lnTo>
                  <a:lnTo>
                    <a:pt x="213" y="2974"/>
                  </a:lnTo>
                  <a:lnTo>
                    <a:pt x="200" y="2952"/>
                  </a:lnTo>
                  <a:lnTo>
                    <a:pt x="171" y="2876"/>
                  </a:lnTo>
                  <a:lnTo>
                    <a:pt x="110" y="2683"/>
                  </a:lnTo>
                  <a:lnTo>
                    <a:pt x="63" y="2486"/>
                  </a:lnTo>
                  <a:lnTo>
                    <a:pt x="29" y="2288"/>
                  </a:lnTo>
                  <a:lnTo>
                    <a:pt x="8" y="2088"/>
                  </a:lnTo>
                  <a:lnTo>
                    <a:pt x="0" y="1888"/>
                  </a:lnTo>
                  <a:lnTo>
                    <a:pt x="6" y="1688"/>
                  </a:lnTo>
                  <a:lnTo>
                    <a:pt x="24" y="1488"/>
                  </a:lnTo>
                  <a:lnTo>
                    <a:pt x="56" y="1289"/>
                  </a:lnTo>
                  <a:lnTo>
                    <a:pt x="64" y="1253"/>
                  </a:lnTo>
                  <a:lnTo>
                    <a:pt x="79" y="1213"/>
                  </a:lnTo>
                  <a:lnTo>
                    <a:pt x="141" y="1083"/>
                  </a:lnTo>
                  <a:lnTo>
                    <a:pt x="213" y="957"/>
                  </a:lnTo>
                  <a:lnTo>
                    <a:pt x="294" y="837"/>
                  </a:lnTo>
                  <a:lnTo>
                    <a:pt x="382" y="722"/>
                  </a:lnTo>
                  <a:lnTo>
                    <a:pt x="478" y="614"/>
                  </a:lnTo>
                  <a:lnTo>
                    <a:pt x="583" y="513"/>
                  </a:lnTo>
                  <a:lnTo>
                    <a:pt x="693" y="419"/>
                  </a:lnTo>
                  <a:lnTo>
                    <a:pt x="809" y="333"/>
                  </a:lnTo>
                  <a:lnTo>
                    <a:pt x="931" y="256"/>
                  </a:lnTo>
                  <a:lnTo>
                    <a:pt x="1059" y="187"/>
                  </a:lnTo>
                  <a:lnTo>
                    <a:pt x="1190" y="129"/>
                  </a:lnTo>
                  <a:lnTo>
                    <a:pt x="1326" y="80"/>
                  </a:lnTo>
                  <a:lnTo>
                    <a:pt x="1465" y="43"/>
                  </a:lnTo>
                  <a:lnTo>
                    <a:pt x="1608" y="16"/>
                  </a:lnTo>
                  <a:lnTo>
                    <a:pt x="1752" y="2"/>
                  </a:lnTo>
                  <a:lnTo>
                    <a:pt x="1899" y="0"/>
                  </a:lnTo>
                  <a:lnTo>
                    <a:pt x="2093" y="5"/>
                  </a:lnTo>
                  <a:lnTo>
                    <a:pt x="2284" y="33"/>
                  </a:lnTo>
                  <a:lnTo>
                    <a:pt x="2470" y="80"/>
                  </a:lnTo>
                  <a:lnTo>
                    <a:pt x="2651" y="147"/>
                  </a:lnTo>
                  <a:lnTo>
                    <a:pt x="2823" y="231"/>
                  </a:lnTo>
                  <a:lnTo>
                    <a:pt x="2988" y="333"/>
                  </a:lnTo>
                  <a:lnTo>
                    <a:pt x="3142" y="450"/>
                  </a:lnTo>
                  <a:lnTo>
                    <a:pt x="3285" y="580"/>
                  </a:lnTo>
                  <a:lnTo>
                    <a:pt x="3415" y="722"/>
                  </a:lnTo>
                  <a:lnTo>
                    <a:pt x="3532" y="877"/>
                  </a:lnTo>
                  <a:lnTo>
                    <a:pt x="3633" y="1041"/>
                  </a:lnTo>
                  <a:lnTo>
                    <a:pt x="3717" y="1213"/>
                  </a:lnTo>
                  <a:lnTo>
                    <a:pt x="3784" y="1394"/>
                  </a:lnTo>
                  <a:lnTo>
                    <a:pt x="3832" y="1581"/>
                  </a:lnTo>
                  <a:lnTo>
                    <a:pt x="3859" y="1772"/>
                  </a:lnTo>
                  <a:lnTo>
                    <a:pt x="3865" y="1966"/>
                  </a:lnTo>
                  <a:lnTo>
                    <a:pt x="3859" y="2161"/>
                  </a:lnTo>
                  <a:lnTo>
                    <a:pt x="3832" y="2352"/>
                  </a:lnTo>
                  <a:lnTo>
                    <a:pt x="3784" y="2538"/>
                  </a:lnTo>
                  <a:lnTo>
                    <a:pt x="3717" y="2718"/>
                  </a:lnTo>
                  <a:lnTo>
                    <a:pt x="3633" y="2891"/>
                  </a:lnTo>
                  <a:lnTo>
                    <a:pt x="3532" y="3056"/>
                  </a:lnTo>
                  <a:lnTo>
                    <a:pt x="3415" y="3209"/>
                  </a:lnTo>
                  <a:lnTo>
                    <a:pt x="3285" y="3353"/>
                  </a:lnTo>
                  <a:lnTo>
                    <a:pt x="3142" y="3483"/>
                  </a:lnTo>
                  <a:lnTo>
                    <a:pt x="2988" y="3599"/>
                  </a:lnTo>
                  <a:lnTo>
                    <a:pt x="2823" y="3700"/>
                  </a:lnTo>
                  <a:lnTo>
                    <a:pt x="2651" y="3785"/>
                  </a:lnTo>
                  <a:lnTo>
                    <a:pt x="2470" y="3852"/>
                  </a:lnTo>
                  <a:lnTo>
                    <a:pt x="2284" y="3900"/>
                  </a:lnTo>
                  <a:lnTo>
                    <a:pt x="2093" y="3927"/>
                  </a:lnTo>
                  <a:lnTo>
                    <a:pt x="1899" y="3932"/>
                  </a:lnTo>
                  <a:lnTo>
                    <a:pt x="1801" y="3932"/>
                  </a:lnTo>
                  <a:lnTo>
                    <a:pt x="1801" y="3933"/>
                  </a:lnTo>
                  <a:close/>
                </a:path>
              </a:pathLst>
            </a:custGeom>
            <a:solidFill>
              <a:srgbClr val="FFF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0" name="Freeform 34"/>
            <p:cNvSpPr>
              <a:spLocks/>
            </p:cNvSpPr>
            <p:nvPr/>
          </p:nvSpPr>
          <p:spPr bwMode="auto">
            <a:xfrm>
              <a:off x="3500" y="2179"/>
              <a:ext cx="461" cy="460"/>
            </a:xfrm>
            <a:custGeom>
              <a:avLst/>
              <a:gdLst>
                <a:gd name="T0" fmla="*/ 0 w 3687"/>
                <a:gd name="T1" fmla="*/ 0 h 3687"/>
                <a:gd name="T2" fmla="*/ 0 w 3687"/>
                <a:gd name="T3" fmla="*/ 0 h 3687"/>
                <a:gd name="T4" fmla="*/ 0 w 3687"/>
                <a:gd name="T5" fmla="*/ 0 h 3687"/>
                <a:gd name="T6" fmla="*/ 0 w 3687"/>
                <a:gd name="T7" fmla="*/ 0 h 3687"/>
                <a:gd name="T8" fmla="*/ 0 w 3687"/>
                <a:gd name="T9" fmla="*/ 0 h 3687"/>
                <a:gd name="T10" fmla="*/ 0 w 3687"/>
                <a:gd name="T11" fmla="*/ 0 h 3687"/>
                <a:gd name="T12" fmla="*/ 0 w 3687"/>
                <a:gd name="T13" fmla="*/ 0 h 3687"/>
                <a:gd name="T14" fmla="*/ 0 w 3687"/>
                <a:gd name="T15" fmla="*/ 0 h 3687"/>
                <a:gd name="T16" fmla="*/ 0 w 3687"/>
                <a:gd name="T17" fmla="*/ 0 h 3687"/>
                <a:gd name="T18" fmla="*/ 0 w 3687"/>
                <a:gd name="T19" fmla="*/ 0 h 3687"/>
                <a:gd name="T20" fmla="*/ 0 w 3687"/>
                <a:gd name="T21" fmla="*/ 0 h 3687"/>
                <a:gd name="T22" fmla="*/ 0 w 3687"/>
                <a:gd name="T23" fmla="*/ 0 h 3687"/>
                <a:gd name="T24" fmla="*/ 0 w 3687"/>
                <a:gd name="T25" fmla="*/ 0 h 3687"/>
                <a:gd name="T26" fmla="*/ 0 w 3687"/>
                <a:gd name="T27" fmla="*/ 0 h 3687"/>
                <a:gd name="T28" fmla="*/ 0 w 3687"/>
                <a:gd name="T29" fmla="*/ 0 h 3687"/>
                <a:gd name="T30" fmla="*/ 0 w 3687"/>
                <a:gd name="T31" fmla="*/ 0 h 3687"/>
                <a:gd name="T32" fmla="*/ 0 w 3687"/>
                <a:gd name="T33" fmla="*/ 0 h 3687"/>
                <a:gd name="T34" fmla="*/ 0 w 3687"/>
                <a:gd name="T35" fmla="*/ 0 h 3687"/>
                <a:gd name="T36" fmla="*/ 0 w 3687"/>
                <a:gd name="T37" fmla="*/ 0 h 3687"/>
                <a:gd name="T38" fmla="*/ 0 w 3687"/>
                <a:gd name="T39" fmla="*/ 0 h 3687"/>
                <a:gd name="T40" fmla="*/ 0 w 3687"/>
                <a:gd name="T41" fmla="*/ 0 h 3687"/>
                <a:gd name="T42" fmla="*/ 0 w 3687"/>
                <a:gd name="T43" fmla="*/ 0 h 3687"/>
                <a:gd name="T44" fmla="*/ 0 w 3687"/>
                <a:gd name="T45" fmla="*/ 0 h 3687"/>
                <a:gd name="T46" fmla="*/ 0 w 3687"/>
                <a:gd name="T47" fmla="*/ 0 h 3687"/>
                <a:gd name="T48" fmla="*/ 0 w 3687"/>
                <a:gd name="T49" fmla="*/ 0 h 3687"/>
                <a:gd name="T50" fmla="*/ 0 w 3687"/>
                <a:gd name="T51" fmla="*/ 0 h 3687"/>
                <a:gd name="T52" fmla="*/ 0 w 3687"/>
                <a:gd name="T53" fmla="*/ 0 h 3687"/>
                <a:gd name="T54" fmla="*/ 0 w 3687"/>
                <a:gd name="T55" fmla="*/ 0 h 3687"/>
                <a:gd name="T56" fmla="*/ 0 w 3687"/>
                <a:gd name="T57" fmla="*/ 0 h 3687"/>
                <a:gd name="T58" fmla="*/ 0 w 3687"/>
                <a:gd name="T59" fmla="*/ 0 h 3687"/>
                <a:gd name="T60" fmla="*/ 0 w 3687"/>
                <a:gd name="T61" fmla="*/ 0 h 3687"/>
                <a:gd name="T62" fmla="*/ 0 w 3687"/>
                <a:gd name="T63" fmla="*/ 0 h 3687"/>
                <a:gd name="T64" fmla="*/ 0 w 3687"/>
                <a:gd name="T65" fmla="*/ 0 h 36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87" h="3687">
                  <a:moveTo>
                    <a:pt x="1752" y="3687"/>
                  </a:moveTo>
                  <a:lnTo>
                    <a:pt x="1752" y="3687"/>
                  </a:lnTo>
                  <a:lnTo>
                    <a:pt x="1577" y="3673"/>
                  </a:lnTo>
                  <a:lnTo>
                    <a:pt x="1405" y="3640"/>
                  </a:lnTo>
                  <a:lnTo>
                    <a:pt x="1238" y="3589"/>
                  </a:lnTo>
                  <a:lnTo>
                    <a:pt x="1077" y="3522"/>
                  </a:lnTo>
                  <a:lnTo>
                    <a:pt x="923" y="3439"/>
                  </a:lnTo>
                  <a:lnTo>
                    <a:pt x="776" y="3342"/>
                  </a:lnTo>
                  <a:lnTo>
                    <a:pt x="639" y="3233"/>
                  </a:lnTo>
                  <a:lnTo>
                    <a:pt x="512" y="3111"/>
                  </a:lnTo>
                  <a:lnTo>
                    <a:pt x="396" y="2979"/>
                  </a:lnTo>
                  <a:lnTo>
                    <a:pt x="294" y="2837"/>
                  </a:lnTo>
                  <a:lnTo>
                    <a:pt x="204" y="2687"/>
                  </a:lnTo>
                  <a:lnTo>
                    <a:pt x="129" y="2529"/>
                  </a:lnTo>
                  <a:lnTo>
                    <a:pt x="71" y="2364"/>
                  </a:lnTo>
                  <a:lnTo>
                    <a:pt x="29" y="2195"/>
                  </a:lnTo>
                  <a:lnTo>
                    <a:pt x="5" y="2020"/>
                  </a:lnTo>
                  <a:lnTo>
                    <a:pt x="0" y="1844"/>
                  </a:lnTo>
                  <a:lnTo>
                    <a:pt x="6" y="1662"/>
                  </a:lnTo>
                  <a:lnTo>
                    <a:pt x="31" y="1483"/>
                  </a:lnTo>
                  <a:lnTo>
                    <a:pt x="75" y="1308"/>
                  </a:lnTo>
                  <a:lnTo>
                    <a:pt x="138" y="1139"/>
                  </a:lnTo>
                  <a:lnTo>
                    <a:pt x="218" y="977"/>
                  </a:lnTo>
                  <a:lnTo>
                    <a:pt x="312" y="823"/>
                  </a:lnTo>
                  <a:lnTo>
                    <a:pt x="422" y="679"/>
                  </a:lnTo>
                  <a:lnTo>
                    <a:pt x="544" y="544"/>
                  </a:lnTo>
                  <a:lnTo>
                    <a:pt x="678" y="422"/>
                  </a:lnTo>
                  <a:lnTo>
                    <a:pt x="822" y="313"/>
                  </a:lnTo>
                  <a:lnTo>
                    <a:pt x="977" y="219"/>
                  </a:lnTo>
                  <a:lnTo>
                    <a:pt x="1138" y="139"/>
                  </a:lnTo>
                  <a:lnTo>
                    <a:pt x="1308" y="76"/>
                  </a:lnTo>
                  <a:lnTo>
                    <a:pt x="1482" y="31"/>
                  </a:lnTo>
                  <a:lnTo>
                    <a:pt x="1661" y="6"/>
                  </a:lnTo>
                  <a:lnTo>
                    <a:pt x="1844" y="0"/>
                  </a:lnTo>
                  <a:lnTo>
                    <a:pt x="2026" y="6"/>
                  </a:lnTo>
                  <a:lnTo>
                    <a:pt x="2205" y="31"/>
                  </a:lnTo>
                  <a:lnTo>
                    <a:pt x="2380" y="76"/>
                  </a:lnTo>
                  <a:lnTo>
                    <a:pt x="2549" y="139"/>
                  </a:lnTo>
                  <a:lnTo>
                    <a:pt x="2711" y="219"/>
                  </a:lnTo>
                  <a:lnTo>
                    <a:pt x="2864" y="313"/>
                  </a:lnTo>
                  <a:lnTo>
                    <a:pt x="3009" y="422"/>
                  </a:lnTo>
                  <a:lnTo>
                    <a:pt x="3143" y="544"/>
                  </a:lnTo>
                  <a:lnTo>
                    <a:pt x="3265" y="679"/>
                  </a:lnTo>
                  <a:lnTo>
                    <a:pt x="3374" y="823"/>
                  </a:lnTo>
                  <a:lnTo>
                    <a:pt x="3469" y="977"/>
                  </a:lnTo>
                  <a:lnTo>
                    <a:pt x="3548" y="1139"/>
                  </a:lnTo>
                  <a:lnTo>
                    <a:pt x="3611" y="1308"/>
                  </a:lnTo>
                  <a:lnTo>
                    <a:pt x="3657" y="1483"/>
                  </a:lnTo>
                  <a:lnTo>
                    <a:pt x="3682" y="1662"/>
                  </a:lnTo>
                  <a:lnTo>
                    <a:pt x="3687" y="1844"/>
                  </a:lnTo>
                  <a:lnTo>
                    <a:pt x="3682" y="2027"/>
                  </a:lnTo>
                  <a:lnTo>
                    <a:pt x="3657" y="2206"/>
                  </a:lnTo>
                  <a:lnTo>
                    <a:pt x="3611" y="2380"/>
                  </a:lnTo>
                  <a:lnTo>
                    <a:pt x="3548" y="2549"/>
                  </a:lnTo>
                  <a:lnTo>
                    <a:pt x="3469" y="2711"/>
                  </a:lnTo>
                  <a:lnTo>
                    <a:pt x="3374" y="2865"/>
                  </a:lnTo>
                  <a:lnTo>
                    <a:pt x="3265" y="3010"/>
                  </a:lnTo>
                  <a:lnTo>
                    <a:pt x="3143" y="3143"/>
                  </a:lnTo>
                  <a:lnTo>
                    <a:pt x="3009" y="3266"/>
                  </a:lnTo>
                  <a:lnTo>
                    <a:pt x="2864" y="3375"/>
                  </a:lnTo>
                  <a:lnTo>
                    <a:pt x="2711" y="3470"/>
                  </a:lnTo>
                  <a:lnTo>
                    <a:pt x="2549" y="3549"/>
                  </a:lnTo>
                  <a:lnTo>
                    <a:pt x="2380" y="3612"/>
                  </a:lnTo>
                  <a:lnTo>
                    <a:pt x="2205" y="3657"/>
                  </a:lnTo>
                  <a:lnTo>
                    <a:pt x="2026" y="3682"/>
                  </a:lnTo>
                  <a:lnTo>
                    <a:pt x="1844" y="3687"/>
                  </a:lnTo>
                  <a:lnTo>
                    <a:pt x="1752" y="3687"/>
                  </a:lnTo>
                  <a:close/>
                </a:path>
              </a:pathLst>
            </a:custGeom>
            <a:solidFill>
              <a:srgbClr val="FFF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1" name="Freeform 35"/>
            <p:cNvSpPr>
              <a:spLocks/>
            </p:cNvSpPr>
            <p:nvPr/>
          </p:nvSpPr>
          <p:spPr bwMode="auto">
            <a:xfrm>
              <a:off x="3515" y="2194"/>
              <a:ext cx="430" cy="430"/>
            </a:xfrm>
            <a:custGeom>
              <a:avLst/>
              <a:gdLst>
                <a:gd name="T0" fmla="*/ 0 w 3441"/>
                <a:gd name="T1" fmla="*/ 0 h 3441"/>
                <a:gd name="T2" fmla="*/ 0 w 3441"/>
                <a:gd name="T3" fmla="*/ 0 h 3441"/>
                <a:gd name="T4" fmla="*/ 0 w 3441"/>
                <a:gd name="T5" fmla="*/ 0 h 3441"/>
                <a:gd name="T6" fmla="*/ 0 w 3441"/>
                <a:gd name="T7" fmla="*/ 0 h 3441"/>
                <a:gd name="T8" fmla="*/ 0 w 3441"/>
                <a:gd name="T9" fmla="*/ 0 h 3441"/>
                <a:gd name="T10" fmla="*/ 0 w 3441"/>
                <a:gd name="T11" fmla="*/ 0 h 3441"/>
                <a:gd name="T12" fmla="*/ 0 w 3441"/>
                <a:gd name="T13" fmla="*/ 0 h 3441"/>
                <a:gd name="T14" fmla="*/ 0 w 3441"/>
                <a:gd name="T15" fmla="*/ 0 h 3441"/>
                <a:gd name="T16" fmla="*/ 0 w 3441"/>
                <a:gd name="T17" fmla="*/ 0 h 3441"/>
                <a:gd name="T18" fmla="*/ 0 w 3441"/>
                <a:gd name="T19" fmla="*/ 0 h 3441"/>
                <a:gd name="T20" fmla="*/ 0 w 3441"/>
                <a:gd name="T21" fmla="*/ 0 h 3441"/>
                <a:gd name="T22" fmla="*/ 0 w 3441"/>
                <a:gd name="T23" fmla="*/ 0 h 3441"/>
                <a:gd name="T24" fmla="*/ 0 w 3441"/>
                <a:gd name="T25" fmla="*/ 0 h 3441"/>
                <a:gd name="T26" fmla="*/ 0 w 3441"/>
                <a:gd name="T27" fmla="*/ 0 h 3441"/>
                <a:gd name="T28" fmla="*/ 0 w 3441"/>
                <a:gd name="T29" fmla="*/ 0 h 3441"/>
                <a:gd name="T30" fmla="*/ 0 w 3441"/>
                <a:gd name="T31" fmla="*/ 0 h 3441"/>
                <a:gd name="T32" fmla="*/ 0 w 3441"/>
                <a:gd name="T33" fmla="*/ 0 h 3441"/>
                <a:gd name="T34" fmla="*/ 0 w 3441"/>
                <a:gd name="T35" fmla="*/ 0 h 3441"/>
                <a:gd name="T36" fmla="*/ 0 w 3441"/>
                <a:gd name="T37" fmla="*/ 0 h 3441"/>
                <a:gd name="T38" fmla="*/ 0 w 3441"/>
                <a:gd name="T39" fmla="*/ 0 h 3441"/>
                <a:gd name="T40" fmla="*/ 0 w 3441"/>
                <a:gd name="T41" fmla="*/ 0 h 3441"/>
                <a:gd name="T42" fmla="*/ 0 w 3441"/>
                <a:gd name="T43" fmla="*/ 0 h 3441"/>
                <a:gd name="T44" fmla="*/ 0 w 3441"/>
                <a:gd name="T45" fmla="*/ 0 h 3441"/>
                <a:gd name="T46" fmla="*/ 0 w 3441"/>
                <a:gd name="T47" fmla="*/ 0 h 3441"/>
                <a:gd name="T48" fmla="*/ 0 w 3441"/>
                <a:gd name="T49" fmla="*/ 0 h 3441"/>
                <a:gd name="T50" fmla="*/ 0 w 3441"/>
                <a:gd name="T51" fmla="*/ 0 h 3441"/>
                <a:gd name="T52" fmla="*/ 0 w 3441"/>
                <a:gd name="T53" fmla="*/ 0 h 3441"/>
                <a:gd name="T54" fmla="*/ 0 w 3441"/>
                <a:gd name="T55" fmla="*/ 0 h 3441"/>
                <a:gd name="T56" fmla="*/ 0 w 3441"/>
                <a:gd name="T57" fmla="*/ 0 h 3441"/>
                <a:gd name="T58" fmla="*/ 0 w 3441"/>
                <a:gd name="T59" fmla="*/ 0 h 3441"/>
                <a:gd name="T60" fmla="*/ 0 w 3441"/>
                <a:gd name="T61" fmla="*/ 0 h 3441"/>
                <a:gd name="T62" fmla="*/ 0 w 3441"/>
                <a:gd name="T63" fmla="*/ 0 h 3441"/>
                <a:gd name="T64" fmla="*/ 0 w 3441"/>
                <a:gd name="T65" fmla="*/ 0 h 3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441" h="3441">
                  <a:moveTo>
                    <a:pt x="1635" y="3441"/>
                  </a:moveTo>
                  <a:lnTo>
                    <a:pt x="1635" y="3441"/>
                  </a:lnTo>
                  <a:lnTo>
                    <a:pt x="1471" y="3427"/>
                  </a:lnTo>
                  <a:lnTo>
                    <a:pt x="1311" y="3396"/>
                  </a:lnTo>
                  <a:lnTo>
                    <a:pt x="1155" y="3348"/>
                  </a:lnTo>
                  <a:lnTo>
                    <a:pt x="1005" y="3285"/>
                  </a:lnTo>
                  <a:lnTo>
                    <a:pt x="860" y="3209"/>
                  </a:lnTo>
                  <a:lnTo>
                    <a:pt x="725" y="3119"/>
                  </a:lnTo>
                  <a:lnTo>
                    <a:pt x="597" y="3016"/>
                  </a:lnTo>
                  <a:lnTo>
                    <a:pt x="477" y="2903"/>
                  </a:lnTo>
                  <a:lnTo>
                    <a:pt x="370" y="2779"/>
                  </a:lnTo>
                  <a:lnTo>
                    <a:pt x="273" y="2647"/>
                  </a:lnTo>
                  <a:lnTo>
                    <a:pt x="191" y="2506"/>
                  </a:lnTo>
                  <a:lnTo>
                    <a:pt x="121" y="2359"/>
                  </a:lnTo>
                  <a:lnTo>
                    <a:pt x="66" y="2205"/>
                  </a:lnTo>
                  <a:lnTo>
                    <a:pt x="26" y="2047"/>
                  </a:lnTo>
                  <a:lnTo>
                    <a:pt x="4" y="1885"/>
                  </a:lnTo>
                  <a:lnTo>
                    <a:pt x="0" y="1720"/>
                  </a:lnTo>
                  <a:lnTo>
                    <a:pt x="5" y="1550"/>
                  </a:lnTo>
                  <a:lnTo>
                    <a:pt x="28" y="1382"/>
                  </a:lnTo>
                  <a:lnTo>
                    <a:pt x="70" y="1220"/>
                  </a:lnTo>
                  <a:lnTo>
                    <a:pt x="129" y="1062"/>
                  </a:lnTo>
                  <a:lnTo>
                    <a:pt x="203" y="911"/>
                  </a:lnTo>
                  <a:lnTo>
                    <a:pt x="291" y="766"/>
                  </a:lnTo>
                  <a:lnTo>
                    <a:pt x="394" y="632"/>
                  </a:lnTo>
                  <a:lnTo>
                    <a:pt x="507" y="507"/>
                  </a:lnTo>
                  <a:lnTo>
                    <a:pt x="632" y="392"/>
                  </a:lnTo>
                  <a:lnTo>
                    <a:pt x="768" y="291"/>
                  </a:lnTo>
                  <a:lnTo>
                    <a:pt x="911" y="203"/>
                  </a:lnTo>
                  <a:lnTo>
                    <a:pt x="1062" y="129"/>
                  </a:lnTo>
                  <a:lnTo>
                    <a:pt x="1220" y="70"/>
                  </a:lnTo>
                  <a:lnTo>
                    <a:pt x="1383" y="28"/>
                  </a:lnTo>
                  <a:lnTo>
                    <a:pt x="1550" y="4"/>
                  </a:lnTo>
                  <a:lnTo>
                    <a:pt x="1721" y="0"/>
                  </a:lnTo>
                  <a:lnTo>
                    <a:pt x="1891" y="4"/>
                  </a:lnTo>
                  <a:lnTo>
                    <a:pt x="2058" y="28"/>
                  </a:lnTo>
                  <a:lnTo>
                    <a:pt x="2221" y="70"/>
                  </a:lnTo>
                  <a:lnTo>
                    <a:pt x="2378" y="129"/>
                  </a:lnTo>
                  <a:lnTo>
                    <a:pt x="2530" y="203"/>
                  </a:lnTo>
                  <a:lnTo>
                    <a:pt x="2674" y="291"/>
                  </a:lnTo>
                  <a:lnTo>
                    <a:pt x="2809" y="392"/>
                  </a:lnTo>
                  <a:lnTo>
                    <a:pt x="2933" y="507"/>
                  </a:lnTo>
                  <a:lnTo>
                    <a:pt x="3048" y="632"/>
                  </a:lnTo>
                  <a:lnTo>
                    <a:pt x="3150" y="766"/>
                  </a:lnTo>
                  <a:lnTo>
                    <a:pt x="3238" y="911"/>
                  </a:lnTo>
                  <a:lnTo>
                    <a:pt x="3312" y="1062"/>
                  </a:lnTo>
                  <a:lnTo>
                    <a:pt x="3370" y="1220"/>
                  </a:lnTo>
                  <a:lnTo>
                    <a:pt x="3412" y="1382"/>
                  </a:lnTo>
                  <a:lnTo>
                    <a:pt x="3436" y="1550"/>
                  </a:lnTo>
                  <a:lnTo>
                    <a:pt x="3441" y="1720"/>
                  </a:lnTo>
                  <a:lnTo>
                    <a:pt x="3436" y="1891"/>
                  </a:lnTo>
                  <a:lnTo>
                    <a:pt x="3412" y="2057"/>
                  </a:lnTo>
                  <a:lnTo>
                    <a:pt x="3370" y="2221"/>
                  </a:lnTo>
                  <a:lnTo>
                    <a:pt x="3312" y="2378"/>
                  </a:lnTo>
                  <a:lnTo>
                    <a:pt x="3238" y="2530"/>
                  </a:lnTo>
                  <a:lnTo>
                    <a:pt x="3150" y="2673"/>
                  </a:lnTo>
                  <a:lnTo>
                    <a:pt x="3048" y="2809"/>
                  </a:lnTo>
                  <a:lnTo>
                    <a:pt x="2933" y="2933"/>
                  </a:lnTo>
                  <a:lnTo>
                    <a:pt x="2809" y="3047"/>
                  </a:lnTo>
                  <a:lnTo>
                    <a:pt x="2674" y="3150"/>
                  </a:lnTo>
                  <a:lnTo>
                    <a:pt x="2530" y="3238"/>
                  </a:lnTo>
                  <a:lnTo>
                    <a:pt x="2378" y="3312"/>
                  </a:lnTo>
                  <a:lnTo>
                    <a:pt x="2221" y="3370"/>
                  </a:lnTo>
                  <a:lnTo>
                    <a:pt x="2058" y="3412"/>
                  </a:lnTo>
                  <a:lnTo>
                    <a:pt x="1891" y="3435"/>
                  </a:lnTo>
                  <a:lnTo>
                    <a:pt x="1721" y="3441"/>
                  </a:lnTo>
                  <a:lnTo>
                    <a:pt x="1635" y="3441"/>
                  </a:lnTo>
                  <a:close/>
                </a:path>
              </a:pathLst>
            </a:custGeom>
            <a:solidFill>
              <a:srgbClr val="FFF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2" name="Freeform 36"/>
            <p:cNvSpPr>
              <a:spLocks/>
            </p:cNvSpPr>
            <p:nvPr/>
          </p:nvSpPr>
          <p:spPr bwMode="auto">
            <a:xfrm>
              <a:off x="3531" y="2209"/>
              <a:ext cx="399" cy="400"/>
            </a:xfrm>
            <a:custGeom>
              <a:avLst/>
              <a:gdLst>
                <a:gd name="T0" fmla="*/ 0 w 3195"/>
                <a:gd name="T1" fmla="*/ 0 h 3195"/>
                <a:gd name="T2" fmla="*/ 0 w 3195"/>
                <a:gd name="T3" fmla="*/ 0 h 3195"/>
                <a:gd name="T4" fmla="*/ 0 w 3195"/>
                <a:gd name="T5" fmla="*/ 0 h 3195"/>
                <a:gd name="T6" fmla="*/ 0 w 3195"/>
                <a:gd name="T7" fmla="*/ 0 h 3195"/>
                <a:gd name="T8" fmla="*/ 0 w 3195"/>
                <a:gd name="T9" fmla="*/ 0 h 3195"/>
                <a:gd name="T10" fmla="*/ 0 w 3195"/>
                <a:gd name="T11" fmla="*/ 0 h 3195"/>
                <a:gd name="T12" fmla="*/ 0 w 3195"/>
                <a:gd name="T13" fmla="*/ 0 h 3195"/>
                <a:gd name="T14" fmla="*/ 0 w 3195"/>
                <a:gd name="T15" fmla="*/ 0 h 3195"/>
                <a:gd name="T16" fmla="*/ 0 w 3195"/>
                <a:gd name="T17" fmla="*/ 0 h 3195"/>
                <a:gd name="T18" fmla="*/ 0 w 3195"/>
                <a:gd name="T19" fmla="*/ 0 h 3195"/>
                <a:gd name="T20" fmla="*/ 0 w 3195"/>
                <a:gd name="T21" fmla="*/ 0 h 3195"/>
                <a:gd name="T22" fmla="*/ 0 w 3195"/>
                <a:gd name="T23" fmla="*/ 0 h 3195"/>
                <a:gd name="T24" fmla="*/ 0 w 3195"/>
                <a:gd name="T25" fmla="*/ 0 h 3195"/>
                <a:gd name="T26" fmla="*/ 0 w 3195"/>
                <a:gd name="T27" fmla="*/ 0 h 3195"/>
                <a:gd name="T28" fmla="*/ 0 w 3195"/>
                <a:gd name="T29" fmla="*/ 0 h 3195"/>
                <a:gd name="T30" fmla="*/ 0 w 3195"/>
                <a:gd name="T31" fmla="*/ 0 h 3195"/>
                <a:gd name="T32" fmla="*/ 0 w 3195"/>
                <a:gd name="T33" fmla="*/ 0 h 3195"/>
                <a:gd name="T34" fmla="*/ 0 w 3195"/>
                <a:gd name="T35" fmla="*/ 0 h 3195"/>
                <a:gd name="T36" fmla="*/ 0 w 3195"/>
                <a:gd name="T37" fmla="*/ 0 h 3195"/>
                <a:gd name="T38" fmla="*/ 0 w 3195"/>
                <a:gd name="T39" fmla="*/ 0 h 3195"/>
                <a:gd name="T40" fmla="*/ 0 w 3195"/>
                <a:gd name="T41" fmla="*/ 0 h 3195"/>
                <a:gd name="T42" fmla="*/ 0 w 3195"/>
                <a:gd name="T43" fmla="*/ 0 h 3195"/>
                <a:gd name="T44" fmla="*/ 0 w 3195"/>
                <a:gd name="T45" fmla="*/ 0 h 3195"/>
                <a:gd name="T46" fmla="*/ 0 w 3195"/>
                <a:gd name="T47" fmla="*/ 0 h 3195"/>
                <a:gd name="T48" fmla="*/ 0 w 3195"/>
                <a:gd name="T49" fmla="*/ 0 h 3195"/>
                <a:gd name="T50" fmla="*/ 0 w 3195"/>
                <a:gd name="T51" fmla="*/ 0 h 3195"/>
                <a:gd name="T52" fmla="*/ 0 w 3195"/>
                <a:gd name="T53" fmla="*/ 0 h 3195"/>
                <a:gd name="T54" fmla="*/ 0 w 3195"/>
                <a:gd name="T55" fmla="*/ 0 h 3195"/>
                <a:gd name="T56" fmla="*/ 0 w 3195"/>
                <a:gd name="T57" fmla="*/ 0 h 3195"/>
                <a:gd name="T58" fmla="*/ 0 w 3195"/>
                <a:gd name="T59" fmla="*/ 0 h 3195"/>
                <a:gd name="T60" fmla="*/ 0 w 3195"/>
                <a:gd name="T61" fmla="*/ 0 h 3195"/>
                <a:gd name="T62" fmla="*/ 0 w 3195"/>
                <a:gd name="T63" fmla="*/ 0 h 3195"/>
                <a:gd name="T64" fmla="*/ 0 w 3195"/>
                <a:gd name="T65" fmla="*/ 0 h 31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95" h="3195">
                  <a:moveTo>
                    <a:pt x="1518" y="3195"/>
                  </a:moveTo>
                  <a:lnTo>
                    <a:pt x="1518" y="3195"/>
                  </a:lnTo>
                  <a:lnTo>
                    <a:pt x="1366" y="3183"/>
                  </a:lnTo>
                  <a:lnTo>
                    <a:pt x="1217" y="3155"/>
                  </a:lnTo>
                  <a:lnTo>
                    <a:pt x="1073" y="3110"/>
                  </a:lnTo>
                  <a:lnTo>
                    <a:pt x="933" y="3052"/>
                  </a:lnTo>
                  <a:lnTo>
                    <a:pt x="799" y="2980"/>
                  </a:lnTo>
                  <a:lnTo>
                    <a:pt x="672" y="2896"/>
                  </a:lnTo>
                  <a:lnTo>
                    <a:pt x="553" y="2801"/>
                  </a:lnTo>
                  <a:lnTo>
                    <a:pt x="444" y="2697"/>
                  </a:lnTo>
                  <a:lnTo>
                    <a:pt x="343" y="2582"/>
                  </a:lnTo>
                  <a:lnTo>
                    <a:pt x="254" y="2458"/>
                  </a:lnTo>
                  <a:lnTo>
                    <a:pt x="177" y="2328"/>
                  </a:lnTo>
                  <a:lnTo>
                    <a:pt x="112" y="2191"/>
                  </a:lnTo>
                  <a:lnTo>
                    <a:pt x="61" y="2049"/>
                  </a:lnTo>
                  <a:lnTo>
                    <a:pt x="25" y="1902"/>
                  </a:lnTo>
                  <a:lnTo>
                    <a:pt x="4" y="1751"/>
                  </a:lnTo>
                  <a:lnTo>
                    <a:pt x="0" y="1598"/>
                  </a:lnTo>
                  <a:lnTo>
                    <a:pt x="5" y="1440"/>
                  </a:lnTo>
                  <a:lnTo>
                    <a:pt x="27" y="1284"/>
                  </a:lnTo>
                  <a:lnTo>
                    <a:pt x="65" y="1133"/>
                  </a:lnTo>
                  <a:lnTo>
                    <a:pt x="119" y="986"/>
                  </a:lnTo>
                  <a:lnTo>
                    <a:pt x="188" y="846"/>
                  </a:lnTo>
                  <a:lnTo>
                    <a:pt x="271" y="713"/>
                  </a:lnTo>
                  <a:lnTo>
                    <a:pt x="365" y="587"/>
                  </a:lnTo>
                  <a:lnTo>
                    <a:pt x="471" y="471"/>
                  </a:lnTo>
                  <a:lnTo>
                    <a:pt x="587" y="365"/>
                  </a:lnTo>
                  <a:lnTo>
                    <a:pt x="712" y="270"/>
                  </a:lnTo>
                  <a:lnTo>
                    <a:pt x="845" y="189"/>
                  </a:lnTo>
                  <a:lnTo>
                    <a:pt x="987" y="120"/>
                  </a:lnTo>
                  <a:lnTo>
                    <a:pt x="1132" y="65"/>
                  </a:lnTo>
                  <a:lnTo>
                    <a:pt x="1284" y="27"/>
                  </a:lnTo>
                  <a:lnTo>
                    <a:pt x="1439" y="5"/>
                  </a:lnTo>
                  <a:lnTo>
                    <a:pt x="1598" y="0"/>
                  </a:lnTo>
                  <a:lnTo>
                    <a:pt x="1756" y="5"/>
                  </a:lnTo>
                  <a:lnTo>
                    <a:pt x="1911" y="27"/>
                  </a:lnTo>
                  <a:lnTo>
                    <a:pt x="2062" y="65"/>
                  </a:lnTo>
                  <a:lnTo>
                    <a:pt x="2209" y="120"/>
                  </a:lnTo>
                  <a:lnTo>
                    <a:pt x="2349" y="189"/>
                  </a:lnTo>
                  <a:lnTo>
                    <a:pt x="2483" y="270"/>
                  </a:lnTo>
                  <a:lnTo>
                    <a:pt x="2608" y="365"/>
                  </a:lnTo>
                  <a:lnTo>
                    <a:pt x="2724" y="471"/>
                  </a:lnTo>
                  <a:lnTo>
                    <a:pt x="2830" y="587"/>
                  </a:lnTo>
                  <a:lnTo>
                    <a:pt x="2924" y="713"/>
                  </a:lnTo>
                  <a:lnTo>
                    <a:pt x="3007" y="846"/>
                  </a:lnTo>
                  <a:lnTo>
                    <a:pt x="3075" y="986"/>
                  </a:lnTo>
                  <a:lnTo>
                    <a:pt x="3130" y="1133"/>
                  </a:lnTo>
                  <a:lnTo>
                    <a:pt x="3169" y="1284"/>
                  </a:lnTo>
                  <a:lnTo>
                    <a:pt x="3191" y="1440"/>
                  </a:lnTo>
                  <a:lnTo>
                    <a:pt x="3195" y="1598"/>
                  </a:lnTo>
                  <a:lnTo>
                    <a:pt x="3191" y="1757"/>
                  </a:lnTo>
                  <a:lnTo>
                    <a:pt x="3169" y="1911"/>
                  </a:lnTo>
                  <a:lnTo>
                    <a:pt x="3130" y="2063"/>
                  </a:lnTo>
                  <a:lnTo>
                    <a:pt x="3075" y="2209"/>
                  </a:lnTo>
                  <a:lnTo>
                    <a:pt x="3007" y="2350"/>
                  </a:lnTo>
                  <a:lnTo>
                    <a:pt x="2924" y="2484"/>
                  </a:lnTo>
                  <a:lnTo>
                    <a:pt x="2830" y="2608"/>
                  </a:lnTo>
                  <a:lnTo>
                    <a:pt x="2724" y="2724"/>
                  </a:lnTo>
                  <a:lnTo>
                    <a:pt x="2608" y="2830"/>
                  </a:lnTo>
                  <a:lnTo>
                    <a:pt x="2483" y="2925"/>
                  </a:lnTo>
                  <a:lnTo>
                    <a:pt x="2349" y="3008"/>
                  </a:lnTo>
                  <a:lnTo>
                    <a:pt x="2209" y="3076"/>
                  </a:lnTo>
                  <a:lnTo>
                    <a:pt x="2062" y="3130"/>
                  </a:lnTo>
                  <a:lnTo>
                    <a:pt x="1911" y="3169"/>
                  </a:lnTo>
                  <a:lnTo>
                    <a:pt x="1756" y="3191"/>
                  </a:lnTo>
                  <a:lnTo>
                    <a:pt x="1598" y="3195"/>
                  </a:lnTo>
                  <a:lnTo>
                    <a:pt x="1518" y="3195"/>
                  </a:lnTo>
                  <a:close/>
                </a:path>
              </a:pathLst>
            </a:custGeom>
            <a:solidFill>
              <a:srgbClr val="FFF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3" name="Freeform 37"/>
            <p:cNvSpPr>
              <a:spLocks/>
            </p:cNvSpPr>
            <p:nvPr/>
          </p:nvSpPr>
          <p:spPr bwMode="auto">
            <a:xfrm>
              <a:off x="3546" y="2225"/>
              <a:ext cx="369" cy="368"/>
            </a:xfrm>
            <a:custGeom>
              <a:avLst/>
              <a:gdLst>
                <a:gd name="T0" fmla="*/ 0 w 2950"/>
                <a:gd name="T1" fmla="*/ 0 h 2950"/>
                <a:gd name="T2" fmla="*/ 0 w 2950"/>
                <a:gd name="T3" fmla="*/ 0 h 2950"/>
                <a:gd name="T4" fmla="*/ 0 w 2950"/>
                <a:gd name="T5" fmla="*/ 0 h 2950"/>
                <a:gd name="T6" fmla="*/ 0 w 2950"/>
                <a:gd name="T7" fmla="*/ 0 h 2950"/>
                <a:gd name="T8" fmla="*/ 0 w 2950"/>
                <a:gd name="T9" fmla="*/ 0 h 2950"/>
                <a:gd name="T10" fmla="*/ 0 w 2950"/>
                <a:gd name="T11" fmla="*/ 0 h 2950"/>
                <a:gd name="T12" fmla="*/ 0 w 2950"/>
                <a:gd name="T13" fmla="*/ 0 h 2950"/>
                <a:gd name="T14" fmla="*/ 0 w 2950"/>
                <a:gd name="T15" fmla="*/ 0 h 2950"/>
                <a:gd name="T16" fmla="*/ 0 w 2950"/>
                <a:gd name="T17" fmla="*/ 0 h 2950"/>
                <a:gd name="T18" fmla="*/ 0 w 2950"/>
                <a:gd name="T19" fmla="*/ 0 h 2950"/>
                <a:gd name="T20" fmla="*/ 0 w 2950"/>
                <a:gd name="T21" fmla="*/ 0 h 2950"/>
                <a:gd name="T22" fmla="*/ 0 w 2950"/>
                <a:gd name="T23" fmla="*/ 0 h 2950"/>
                <a:gd name="T24" fmla="*/ 0 w 2950"/>
                <a:gd name="T25" fmla="*/ 0 h 2950"/>
                <a:gd name="T26" fmla="*/ 0 w 2950"/>
                <a:gd name="T27" fmla="*/ 0 h 2950"/>
                <a:gd name="T28" fmla="*/ 0 w 2950"/>
                <a:gd name="T29" fmla="*/ 0 h 2950"/>
                <a:gd name="T30" fmla="*/ 0 w 2950"/>
                <a:gd name="T31" fmla="*/ 0 h 2950"/>
                <a:gd name="T32" fmla="*/ 0 w 2950"/>
                <a:gd name="T33" fmla="*/ 0 h 2950"/>
                <a:gd name="T34" fmla="*/ 0 w 2950"/>
                <a:gd name="T35" fmla="*/ 0 h 2950"/>
                <a:gd name="T36" fmla="*/ 0 w 2950"/>
                <a:gd name="T37" fmla="*/ 0 h 2950"/>
                <a:gd name="T38" fmla="*/ 0 w 2950"/>
                <a:gd name="T39" fmla="*/ 0 h 2950"/>
                <a:gd name="T40" fmla="*/ 0 w 2950"/>
                <a:gd name="T41" fmla="*/ 0 h 2950"/>
                <a:gd name="T42" fmla="*/ 0 w 2950"/>
                <a:gd name="T43" fmla="*/ 0 h 2950"/>
                <a:gd name="T44" fmla="*/ 0 w 2950"/>
                <a:gd name="T45" fmla="*/ 0 h 2950"/>
                <a:gd name="T46" fmla="*/ 0 w 2950"/>
                <a:gd name="T47" fmla="*/ 0 h 2950"/>
                <a:gd name="T48" fmla="*/ 0 w 2950"/>
                <a:gd name="T49" fmla="*/ 0 h 2950"/>
                <a:gd name="T50" fmla="*/ 0 w 2950"/>
                <a:gd name="T51" fmla="*/ 0 h 2950"/>
                <a:gd name="T52" fmla="*/ 0 w 2950"/>
                <a:gd name="T53" fmla="*/ 0 h 2950"/>
                <a:gd name="T54" fmla="*/ 0 w 2950"/>
                <a:gd name="T55" fmla="*/ 0 h 2950"/>
                <a:gd name="T56" fmla="*/ 0 w 2950"/>
                <a:gd name="T57" fmla="*/ 0 h 2950"/>
                <a:gd name="T58" fmla="*/ 0 w 2950"/>
                <a:gd name="T59" fmla="*/ 0 h 2950"/>
                <a:gd name="T60" fmla="*/ 0 w 2950"/>
                <a:gd name="T61" fmla="*/ 0 h 2950"/>
                <a:gd name="T62" fmla="*/ 0 w 2950"/>
                <a:gd name="T63" fmla="*/ 0 h 2950"/>
                <a:gd name="T64" fmla="*/ 0 w 2950"/>
                <a:gd name="T65" fmla="*/ 0 h 29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50" h="2950">
                  <a:moveTo>
                    <a:pt x="1401" y="2950"/>
                  </a:moveTo>
                  <a:lnTo>
                    <a:pt x="1401" y="2950"/>
                  </a:lnTo>
                  <a:lnTo>
                    <a:pt x="1261" y="2938"/>
                  </a:lnTo>
                  <a:lnTo>
                    <a:pt x="1124" y="2911"/>
                  </a:lnTo>
                  <a:lnTo>
                    <a:pt x="989" y="2870"/>
                  </a:lnTo>
                  <a:lnTo>
                    <a:pt x="861" y="2817"/>
                  </a:lnTo>
                  <a:lnTo>
                    <a:pt x="738" y="2751"/>
                  </a:lnTo>
                  <a:lnTo>
                    <a:pt x="621" y="2674"/>
                  </a:lnTo>
                  <a:lnTo>
                    <a:pt x="511" y="2586"/>
                  </a:lnTo>
                  <a:lnTo>
                    <a:pt x="409" y="2489"/>
                  </a:lnTo>
                  <a:lnTo>
                    <a:pt x="316" y="2383"/>
                  </a:lnTo>
                  <a:lnTo>
                    <a:pt x="235" y="2269"/>
                  </a:lnTo>
                  <a:lnTo>
                    <a:pt x="163" y="2149"/>
                  </a:lnTo>
                  <a:lnTo>
                    <a:pt x="103" y="2023"/>
                  </a:lnTo>
                  <a:lnTo>
                    <a:pt x="56" y="1891"/>
                  </a:lnTo>
                  <a:lnTo>
                    <a:pt x="23" y="1755"/>
                  </a:lnTo>
                  <a:lnTo>
                    <a:pt x="3" y="1616"/>
                  </a:lnTo>
                  <a:lnTo>
                    <a:pt x="0" y="1475"/>
                  </a:lnTo>
                  <a:lnTo>
                    <a:pt x="4" y="1329"/>
                  </a:lnTo>
                  <a:lnTo>
                    <a:pt x="24" y="1186"/>
                  </a:lnTo>
                  <a:lnTo>
                    <a:pt x="60" y="1046"/>
                  </a:lnTo>
                  <a:lnTo>
                    <a:pt x="110" y="911"/>
                  </a:lnTo>
                  <a:lnTo>
                    <a:pt x="174" y="781"/>
                  </a:lnTo>
                  <a:lnTo>
                    <a:pt x="249" y="658"/>
                  </a:lnTo>
                  <a:lnTo>
                    <a:pt x="337" y="542"/>
                  </a:lnTo>
                  <a:lnTo>
                    <a:pt x="434" y="435"/>
                  </a:lnTo>
                  <a:lnTo>
                    <a:pt x="541" y="337"/>
                  </a:lnTo>
                  <a:lnTo>
                    <a:pt x="657" y="250"/>
                  </a:lnTo>
                  <a:lnTo>
                    <a:pt x="781" y="174"/>
                  </a:lnTo>
                  <a:lnTo>
                    <a:pt x="910" y="111"/>
                  </a:lnTo>
                  <a:lnTo>
                    <a:pt x="1046" y="60"/>
                  </a:lnTo>
                  <a:lnTo>
                    <a:pt x="1186" y="25"/>
                  </a:lnTo>
                  <a:lnTo>
                    <a:pt x="1328" y="4"/>
                  </a:lnTo>
                  <a:lnTo>
                    <a:pt x="1475" y="0"/>
                  </a:lnTo>
                  <a:lnTo>
                    <a:pt x="1620" y="4"/>
                  </a:lnTo>
                  <a:lnTo>
                    <a:pt x="1764" y="25"/>
                  </a:lnTo>
                  <a:lnTo>
                    <a:pt x="1904" y="60"/>
                  </a:lnTo>
                  <a:lnTo>
                    <a:pt x="2039" y="111"/>
                  </a:lnTo>
                  <a:lnTo>
                    <a:pt x="2169" y="174"/>
                  </a:lnTo>
                  <a:lnTo>
                    <a:pt x="2291" y="250"/>
                  </a:lnTo>
                  <a:lnTo>
                    <a:pt x="2407" y="337"/>
                  </a:lnTo>
                  <a:lnTo>
                    <a:pt x="2514" y="435"/>
                  </a:lnTo>
                  <a:lnTo>
                    <a:pt x="2612" y="542"/>
                  </a:lnTo>
                  <a:lnTo>
                    <a:pt x="2699" y="658"/>
                  </a:lnTo>
                  <a:lnTo>
                    <a:pt x="2776" y="781"/>
                  </a:lnTo>
                  <a:lnTo>
                    <a:pt x="2838" y="911"/>
                  </a:lnTo>
                  <a:lnTo>
                    <a:pt x="2889" y="1046"/>
                  </a:lnTo>
                  <a:lnTo>
                    <a:pt x="2925" y="1186"/>
                  </a:lnTo>
                  <a:lnTo>
                    <a:pt x="2946" y="1329"/>
                  </a:lnTo>
                  <a:lnTo>
                    <a:pt x="2950" y="1475"/>
                  </a:lnTo>
                  <a:lnTo>
                    <a:pt x="2946" y="1621"/>
                  </a:lnTo>
                  <a:lnTo>
                    <a:pt x="2925" y="1764"/>
                  </a:lnTo>
                  <a:lnTo>
                    <a:pt x="2889" y="1904"/>
                  </a:lnTo>
                  <a:lnTo>
                    <a:pt x="2838" y="2040"/>
                  </a:lnTo>
                  <a:lnTo>
                    <a:pt x="2776" y="2169"/>
                  </a:lnTo>
                  <a:lnTo>
                    <a:pt x="2699" y="2292"/>
                  </a:lnTo>
                  <a:lnTo>
                    <a:pt x="2612" y="2408"/>
                  </a:lnTo>
                  <a:lnTo>
                    <a:pt x="2514" y="2515"/>
                  </a:lnTo>
                  <a:lnTo>
                    <a:pt x="2407" y="2612"/>
                  </a:lnTo>
                  <a:lnTo>
                    <a:pt x="2291" y="2701"/>
                  </a:lnTo>
                  <a:lnTo>
                    <a:pt x="2169" y="2776"/>
                  </a:lnTo>
                  <a:lnTo>
                    <a:pt x="2039" y="2840"/>
                  </a:lnTo>
                  <a:lnTo>
                    <a:pt x="1904" y="2889"/>
                  </a:lnTo>
                  <a:lnTo>
                    <a:pt x="1764" y="2926"/>
                  </a:lnTo>
                  <a:lnTo>
                    <a:pt x="1620" y="2945"/>
                  </a:lnTo>
                  <a:lnTo>
                    <a:pt x="1475" y="2950"/>
                  </a:lnTo>
                  <a:lnTo>
                    <a:pt x="1401" y="2950"/>
                  </a:lnTo>
                  <a:close/>
                </a:path>
              </a:pathLst>
            </a:custGeom>
            <a:solidFill>
              <a:srgbClr val="FFF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4" name="Freeform 38"/>
            <p:cNvSpPr>
              <a:spLocks/>
            </p:cNvSpPr>
            <p:nvPr/>
          </p:nvSpPr>
          <p:spPr bwMode="auto">
            <a:xfrm>
              <a:off x="3561" y="2240"/>
              <a:ext cx="338" cy="338"/>
            </a:xfrm>
            <a:custGeom>
              <a:avLst/>
              <a:gdLst>
                <a:gd name="T0" fmla="*/ 0 w 2704"/>
                <a:gd name="T1" fmla="*/ 0 h 2704"/>
                <a:gd name="T2" fmla="*/ 0 w 2704"/>
                <a:gd name="T3" fmla="*/ 0 h 2704"/>
                <a:gd name="T4" fmla="*/ 0 w 2704"/>
                <a:gd name="T5" fmla="*/ 0 h 2704"/>
                <a:gd name="T6" fmla="*/ 0 w 2704"/>
                <a:gd name="T7" fmla="*/ 0 h 2704"/>
                <a:gd name="T8" fmla="*/ 0 w 2704"/>
                <a:gd name="T9" fmla="*/ 0 h 2704"/>
                <a:gd name="T10" fmla="*/ 0 w 2704"/>
                <a:gd name="T11" fmla="*/ 0 h 2704"/>
                <a:gd name="T12" fmla="*/ 0 w 2704"/>
                <a:gd name="T13" fmla="*/ 0 h 2704"/>
                <a:gd name="T14" fmla="*/ 0 w 2704"/>
                <a:gd name="T15" fmla="*/ 0 h 2704"/>
                <a:gd name="T16" fmla="*/ 0 w 2704"/>
                <a:gd name="T17" fmla="*/ 0 h 2704"/>
                <a:gd name="T18" fmla="*/ 0 w 2704"/>
                <a:gd name="T19" fmla="*/ 0 h 2704"/>
                <a:gd name="T20" fmla="*/ 0 w 2704"/>
                <a:gd name="T21" fmla="*/ 0 h 2704"/>
                <a:gd name="T22" fmla="*/ 0 w 2704"/>
                <a:gd name="T23" fmla="*/ 0 h 2704"/>
                <a:gd name="T24" fmla="*/ 0 w 2704"/>
                <a:gd name="T25" fmla="*/ 0 h 2704"/>
                <a:gd name="T26" fmla="*/ 0 w 2704"/>
                <a:gd name="T27" fmla="*/ 0 h 2704"/>
                <a:gd name="T28" fmla="*/ 0 w 2704"/>
                <a:gd name="T29" fmla="*/ 0 h 2704"/>
                <a:gd name="T30" fmla="*/ 0 w 2704"/>
                <a:gd name="T31" fmla="*/ 0 h 2704"/>
                <a:gd name="T32" fmla="*/ 0 w 2704"/>
                <a:gd name="T33" fmla="*/ 0 h 2704"/>
                <a:gd name="T34" fmla="*/ 0 w 2704"/>
                <a:gd name="T35" fmla="*/ 0 h 2704"/>
                <a:gd name="T36" fmla="*/ 0 w 2704"/>
                <a:gd name="T37" fmla="*/ 0 h 2704"/>
                <a:gd name="T38" fmla="*/ 0 w 2704"/>
                <a:gd name="T39" fmla="*/ 0 h 2704"/>
                <a:gd name="T40" fmla="*/ 0 w 2704"/>
                <a:gd name="T41" fmla="*/ 0 h 2704"/>
                <a:gd name="T42" fmla="*/ 0 w 2704"/>
                <a:gd name="T43" fmla="*/ 0 h 2704"/>
                <a:gd name="T44" fmla="*/ 0 w 2704"/>
                <a:gd name="T45" fmla="*/ 0 h 2704"/>
                <a:gd name="T46" fmla="*/ 0 w 2704"/>
                <a:gd name="T47" fmla="*/ 0 h 2704"/>
                <a:gd name="T48" fmla="*/ 0 w 2704"/>
                <a:gd name="T49" fmla="*/ 0 h 2704"/>
                <a:gd name="T50" fmla="*/ 0 w 2704"/>
                <a:gd name="T51" fmla="*/ 0 h 2704"/>
                <a:gd name="T52" fmla="*/ 0 w 2704"/>
                <a:gd name="T53" fmla="*/ 0 h 2704"/>
                <a:gd name="T54" fmla="*/ 0 w 2704"/>
                <a:gd name="T55" fmla="*/ 0 h 2704"/>
                <a:gd name="T56" fmla="*/ 0 w 2704"/>
                <a:gd name="T57" fmla="*/ 0 h 2704"/>
                <a:gd name="T58" fmla="*/ 0 w 2704"/>
                <a:gd name="T59" fmla="*/ 0 h 2704"/>
                <a:gd name="T60" fmla="*/ 0 w 2704"/>
                <a:gd name="T61" fmla="*/ 0 h 2704"/>
                <a:gd name="T62" fmla="*/ 0 w 2704"/>
                <a:gd name="T63" fmla="*/ 0 h 27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04" h="2704">
                  <a:moveTo>
                    <a:pt x="1353" y="2704"/>
                  </a:moveTo>
                  <a:lnTo>
                    <a:pt x="1218" y="2700"/>
                  </a:lnTo>
                  <a:lnTo>
                    <a:pt x="1087" y="2681"/>
                  </a:lnTo>
                  <a:lnTo>
                    <a:pt x="959" y="2649"/>
                  </a:lnTo>
                  <a:lnTo>
                    <a:pt x="835" y="2603"/>
                  </a:lnTo>
                  <a:lnTo>
                    <a:pt x="716" y="2544"/>
                  </a:lnTo>
                  <a:lnTo>
                    <a:pt x="604" y="2475"/>
                  </a:lnTo>
                  <a:lnTo>
                    <a:pt x="498" y="2395"/>
                  </a:lnTo>
                  <a:lnTo>
                    <a:pt x="400" y="2305"/>
                  </a:lnTo>
                  <a:lnTo>
                    <a:pt x="309" y="2207"/>
                  </a:lnTo>
                  <a:lnTo>
                    <a:pt x="230" y="2101"/>
                  </a:lnTo>
                  <a:lnTo>
                    <a:pt x="160" y="1988"/>
                  </a:lnTo>
                  <a:lnTo>
                    <a:pt x="102" y="1869"/>
                  </a:lnTo>
                  <a:lnTo>
                    <a:pt x="55" y="1746"/>
                  </a:lnTo>
                  <a:lnTo>
                    <a:pt x="23" y="1618"/>
                  </a:lnTo>
                  <a:lnTo>
                    <a:pt x="5" y="1485"/>
                  </a:lnTo>
                  <a:lnTo>
                    <a:pt x="0" y="1352"/>
                  </a:lnTo>
                  <a:lnTo>
                    <a:pt x="5" y="1218"/>
                  </a:lnTo>
                  <a:lnTo>
                    <a:pt x="23" y="1087"/>
                  </a:lnTo>
                  <a:lnTo>
                    <a:pt x="55" y="959"/>
                  </a:lnTo>
                  <a:lnTo>
                    <a:pt x="102" y="834"/>
                  </a:lnTo>
                  <a:lnTo>
                    <a:pt x="160" y="716"/>
                  </a:lnTo>
                  <a:lnTo>
                    <a:pt x="230" y="603"/>
                  </a:lnTo>
                  <a:lnTo>
                    <a:pt x="309" y="497"/>
                  </a:lnTo>
                  <a:lnTo>
                    <a:pt x="400" y="398"/>
                  </a:lnTo>
                  <a:lnTo>
                    <a:pt x="498" y="309"/>
                  </a:lnTo>
                  <a:lnTo>
                    <a:pt x="604" y="229"/>
                  </a:lnTo>
                  <a:lnTo>
                    <a:pt x="716" y="159"/>
                  </a:lnTo>
                  <a:lnTo>
                    <a:pt x="835" y="102"/>
                  </a:lnTo>
                  <a:lnTo>
                    <a:pt x="959" y="55"/>
                  </a:lnTo>
                  <a:lnTo>
                    <a:pt x="1087" y="22"/>
                  </a:lnTo>
                  <a:lnTo>
                    <a:pt x="1218" y="3"/>
                  </a:lnTo>
                  <a:lnTo>
                    <a:pt x="1353" y="0"/>
                  </a:lnTo>
                  <a:lnTo>
                    <a:pt x="1486" y="3"/>
                  </a:lnTo>
                  <a:lnTo>
                    <a:pt x="1618" y="22"/>
                  </a:lnTo>
                  <a:lnTo>
                    <a:pt x="1746" y="55"/>
                  </a:lnTo>
                  <a:lnTo>
                    <a:pt x="1870" y="102"/>
                  </a:lnTo>
                  <a:lnTo>
                    <a:pt x="1988" y="159"/>
                  </a:lnTo>
                  <a:lnTo>
                    <a:pt x="2102" y="229"/>
                  </a:lnTo>
                  <a:lnTo>
                    <a:pt x="2208" y="309"/>
                  </a:lnTo>
                  <a:lnTo>
                    <a:pt x="2306" y="398"/>
                  </a:lnTo>
                  <a:lnTo>
                    <a:pt x="2395" y="497"/>
                  </a:lnTo>
                  <a:lnTo>
                    <a:pt x="2475" y="603"/>
                  </a:lnTo>
                  <a:lnTo>
                    <a:pt x="2545" y="716"/>
                  </a:lnTo>
                  <a:lnTo>
                    <a:pt x="2603" y="834"/>
                  </a:lnTo>
                  <a:lnTo>
                    <a:pt x="2649" y="959"/>
                  </a:lnTo>
                  <a:lnTo>
                    <a:pt x="2682" y="1087"/>
                  </a:lnTo>
                  <a:lnTo>
                    <a:pt x="2701" y="1218"/>
                  </a:lnTo>
                  <a:lnTo>
                    <a:pt x="2704" y="1352"/>
                  </a:lnTo>
                  <a:lnTo>
                    <a:pt x="2701" y="1485"/>
                  </a:lnTo>
                  <a:lnTo>
                    <a:pt x="2682" y="1618"/>
                  </a:lnTo>
                  <a:lnTo>
                    <a:pt x="2649" y="1746"/>
                  </a:lnTo>
                  <a:lnTo>
                    <a:pt x="2603" y="1869"/>
                  </a:lnTo>
                  <a:lnTo>
                    <a:pt x="2545" y="1988"/>
                  </a:lnTo>
                  <a:lnTo>
                    <a:pt x="2475" y="2101"/>
                  </a:lnTo>
                  <a:lnTo>
                    <a:pt x="2395" y="2207"/>
                  </a:lnTo>
                  <a:lnTo>
                    <a:pt x="2306" y="2305"/>
                  </a:lnTo>
                  <a:lnTo>
                    <a:pt x="2208" y="2395"/>
                  </a:lnTo>
                  <a:lnTo>
                    <a:pt x="2102" y="2475"/>
                  </a:lnTo>
                  <a:lnTo>
                    <a:pt x="1988" y="2544"/>
                  </a:lnTo>
                  <a:lnTo>
                    <a:pt x="1870" y="2603"/>
                  </a:lnTo>
                  <a:lnTo>
                    <a:pt x="1746" y="2649"/>
                  </a:lnTo>
                  <a:lnTo>
                    <a:pt x="1618" y="2681"/>
                  </a:lnTo>
                  <a:lnTo>
                    <a:pt x="1486" y="2700"/>
                  </a:lnTo>
                  <a:lnTo>
                    <a:pt x="1353" y="2704"/>
                  </a:lnTo>
                  <a:close/>
                </a:path>
              </a:pathLst>
            </a:cu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5" name="Freeform 39"/>
            <p:cNvSpPr>
              <a:spLocks/>
            </p:cNvSpPr>
            <p:nvPr/>
          </p:nvSpPr>
          <p:spPr bwMode="auto">
            <a:xfrm>
              <a:off x="3577" y="2255"/>
              <a:ext cx="307" cy="308"/>
            </a:xfrm>
            <a:custGeom>
              <a:avLst/>
              <a:gdLst>
                <a:gd name="T0" fmla="*/ 0 w 2458"/>
                <a:gd name="T1" fmla="*/ 0 h 2458"/>
                <a:gd name="T2" fmla="*/ 0 w 2458"/>
                <a:gd name="T3" fmla="*/ 0 h 2458"/>
                <a:gd name="T4" fmla="*/ 0 w 2458"/>
                <a:gd name="T5" fmla="*/ 0 h 2458"/>
                <a:gd name="T6" fmla="*/ 0 w 2458"/>
                <a:gd name="T7" fmla="*/ 0 h 2458"/>
                <a:gd name="T8" fmla="*/ 0 w 2458"/>
                <a:gd name="T9" fmla="*/ 0 h 2458"/>
                <a:gd name="T10" fmla="*/ 0 w 2458"/>
                <a:gd name="T11" fmla="*/ 0 h 2458"/>
                <a:gd name="T12" fmla="*/ 0 w 2458"/>
                <a:gd name="T13" fmla="*/ 0 h 2458"/>
                <a:gd name="T14" fmla="*/ 0 w 2458"/>
                <a:gd name="T15" fmla="*/ 0 h 2458"/>
                <a:gd name="T16" fmla="*/ 0 w 2458"/>
                <a:gd name="T17" fmla="*/ 0 h 2458"/>
                <a:gd name="T18" fmla="*/ 0 w 2458"/>
                <a:gd name="T19" fmla="*/ 0 h 2458"/>
                <a:gd name="T20" fmla="*/ 0 w 2458"/>
                <a:gd name="T21" fmla="*/ 0 h 2458"/>
                <a:gd name="T22" fmla="*/ 0 w 2458"/>
                <a:gd name="T23" fmla="*/ 0 h 2458"/>
                <a:gd name="T24" fmla="*/ 0 w 2458"/>
                <a:gd name="T25" fmla="*/ 0 h 2458"/>
                <a:gd name="T26" fmla="*/ 0 w 2458"/>
                <a:gd name="T27" fmla="*/ 0 h 2458"/>
                <a:gd name="T28" fmla="*/ 0 w 2458"/>
                <a:gd name="T29" fmla="*/ 0 h 2458"/>
                <a:gd name="T30" fmla="*/ 0 w 2458"/>
                <a:gd name="T31" fmla="*/ 0 h 2458"/>
                <a:gd name="T32" fmla="*/ 0 w 2458"/>
                <a:gd name="T33" fmla="*/ 0 h 2458"/>
                <a:gd name="T34" fmla="*/ 0 w 2458"/>
                <a:gd name="T35" fmla="*/ 0 h 2458"/>
                <a:gd name="T36" fmla="*/ 0 w 2458"/>
                <a:gd name="T37" fmla="*/ 0 h 2458"/>
                <a:gd name="T38" fmla="*/ 0 w 2458"/>
                <a:gd name="T39" fmla="*/ 0 h 2458"/>
                <a:gd name="T40" fmla="*/ 0 w 2458"/>
                <a:gd name="T41" fmla="*/ 0 h 2458"/>
                <a:gd name="T42" fmla="*/ 0 w 2458"/>
                <a:gd name="T43" fmla="*/ 0 h 2458"/>
                <a:gd name="T44" fmla="*/ 0 w 2458"/>
                <a:gd name="T45" fmla="*/ 0 h 2458"/>
                <a:gd name="T46" fmla="*/ 0 w 2458"/>
                <a:gd name="T47" fmla="*/ 0 h 2458"/>
                <a:gd name="T48" fmla="*/ 0 w 2458"/>
                <a:gd name="T49" fmla="*/ 0 h 2458"/>
                <a:gd name="T50" fmla="*/ 0 w 2458"/>
                <a:gd name="T51" fmla="*/ 0 h 2458"/>
                <a:gd name="T52" fmla="*/ 0 w 2458"/>
                <a:gd name="T53" fmla="*/ 0 h 2458"/>
                <a:gd name="T54" fmla="*/ 0 w 2458"/>
                <a:gd name="T55" fmla="*/ 0 h 2458"/>
                <a:gd name="T56" fmla="*/ 0 w 2458"/>
                <a:gd name="T57" fmla="*/ 0 h 2458"/>
                <a:gd name="T58" fmla="*/ 0 w 2458"/>
                <a:gd name="T59" fmla="*/ 0 h 2458"/>
                <a:gd name="T60" fmla="*/ 0 w 2458"/>
                <a:gd name="T61" fmla="*/ 0 h 2458"/>
                <a:gd name="T62" fmla="*/ 0 w 2458"/>
                <a:gd name="T63" fmla="*/ 0 h 24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58" h="2458">
                  <a:moveTo>
                    <a:pt x="1229" y="2458"/>
                  </a:moveTo>
                  <a:lnTo>
                    <a:pt x="1106" y="2455"/>
                  </a:lnTo>
                  <a:lnTo>
                    <a:pt x="987" y="2438"/>
                  </a:lnTo>
                  <a:lnTo>
                    <a:pt x="871" y="2408"/>
                  </a:lnTo>
                  <a:lnTo>
                    <a:pt x="759" y="2366"/>
                  </a:lnTo>
                  <a:lnTo>
                    <a:pt x="650" y="2313"/>
                  </a:lnTo>
                  <a:lnTo>
                    <a:pt x="547" y="2250"/>
                  </a:lnTo>
                  <a:lnTo>
                    <a:pt x="451" y="2178"/>
                  </a:lnTo>
                  <a:lnTo>
                    <a:pt x="362" y="2096"/>
                  </a:lnTo>
                  <a:lnTo>
                    <a:pt x="280" y="2007"/>
                  </a:lnTo>
                  <a:lnTo>
                    <a:pt x="207" y="1909"/>
                  </a:lnTo>
                  <a:lnTo>
                    <a:pt x="144" y="1807"/>
                  </a:lnTo>
                  <a:lnTo>
                    <a:pt x="91" y="1699"/>
                  </a:lnTo>
                  <a:lnTo>
                    <a:pt x="49" y="1586"/>
                  </a:lnTo>
                  <a:lnTo>
                    <a:pt x="20" y="1470"/>
                  </a:lnTo>
                  <a:lnTo>
                    <a:pt x="3" y="1351"/>
                  </a:lnTo>
                  <a:lnTo>
                    <a:pt x="0" y="1229"/>
                  </a:lnTo>
                  <a:lnTo>
                    <a:pt x="3" y="1107"/>
                  </a:lnTo>
                  <a:lnTo>
                    <a:pt x="20" y="988"/>
                  </a:lnTo>
                  <a:lnTo>
                    <a:pt x="49" y="871"/>
                  </a:lnTo>
                  <a:lnTo>
                    <a:pt x="91" y="759"/>
                  </a:lnTo>
                  <a:lnTo>
                    <a:pt x="144" y="651"/>
                  </a:lnTo>
                  <a:lnTo>
                    <a:pt x="207" y="548"/>
                  </a:lnTo>
                  <a:lnTo>
                    <a:pt x="280" y="452"/>
                  </a:lnTo>
                  <a:lnTo>
                    <a:pt x="362" y="363"/>
                  </a:lnTo>
                  <a:lnTo>
                    <a:pt x="451" y="281"/>
                  </a:lnTo>
                  <a:lnTo>
                    <a:pt x="547" y="208"/>
                  </a:lnTo>
                  <a:lnTo>
                    <a:pt x="650" y="145"/>
                  </a:lnTo>
                  <a:lnTo>
                    <a:pt x="759" y="92"/>
                  </a:lnTo>
                  <a:lnTo>
                    <a:pt x="871" y="50"/>
                  </a:lnTo>
                  <a:lnTo>
                    <a:pt x="987" y="21"/>
                  </a:lnTo>
                  <a:lnTo>
                    <a:pt x="1106" y="3"/>
                  </a:lnTo>
                  <a:lnTo>
                    <a:pt x="1229" y="0"/>
                  </a:lnTo>
                  <a:lnTo>
                    <a:pt x="1350" y="3"/>
                  </a:lnTo>
                  <a:lnTo>
                    <a:pt x="1469" y="21"/>
                  </a:lnTo>
                  <a:lnTo>
                    <a:pt x="1586" y="50"/>
                  </a:lnTo>
                  <a:lnTo>
                    <a:pt x="1699" y="92"/>
                  </a:lnTo>
                  <a:lnTo>
                    <a:pt x="1807" y="145"/>
                  </a:lnTo>
                  <a:lnTo>
                    <a:pt x="1910" y="208"/>
                  </a:lnTo>
                  <a:lnTo>
                    <a:pt x="2006" y="281"/>
                  </a:lnTo>
                  <a:lnTo>
                    <a:pt x="2095" y="363"/>
                  </a:lnTo>
                  <a:lnTo>
                    <a:pt x="2177" y="452"/>
                  </a:lnTo>
                  <a:lnTo>
                    <a:pt x="2249" y="548"/>
                  </a:lnTo>
                  <a:lnTo>
                    <a:pt x="2312" y="651"/>
                  </a:lnTo>
                  <a:lnTo>
                    <a:pt x="2365" y="759"/>
                  </a:lnTo>
                  <a:lnTo>
                    <a:pt x="2407" y="871"/>
                  </a:lnTo>
                  <a:lnTo>
                    <a:pt x="2437" y="988"/>
                  </a:lnTo>
                  <a:lnTo>
                    <a:pt x="2455" y="1107"/>
                  </a:lnTo>
                  <a:lnTo>
                    <a:pt x="2458" y="1229"/>
                  </a:lnTo>
                  <a:lnTo>
                    <a:pt x="2455" y="1351"/>
                  </a:lnTo>
                  <a:lnTo>
                    <a:pt x="2437" y="1470"/>
                  </a:lnTo>
                  <a:lnTo>
                    <a:pt x="2407" y="1586"/>
                  </a:lnTo>
                  <a:lnTo>
                    <a:pt x="2365" y="1699"/>
                  </a:lnTo>
                  <a:lnTo>
                    <a:pt x="2312" y="1807"/>
                  </a:lnTo>
                  <a:lnTo>
                    <a:pt x="2249" y="1909"/>
                  </a:lnTo>
                  <a:lnTo>
                    <a:pt x="2177" y="2007"/>
                  </a:lnTo>
                  <a:lnTo>
                    <a:pt x="2095" y="2096"/>
                  </a:lnTo>
                  <a:lnTo>
                    <a:pt x="2006" y="2178"/>
                  </a:lnTo>
                  <a:lnTo>
                    <a:pt x="1910" y="2250"/>
                  </a:lnTo>
                  <a:lnTo>
                    <a:pt x="1807" y="2313"/>
                  </a:lnTo>
                  <a:lnTo>
                    <a:pt x="1699" y="2366"/>
                  </a:lnTo>
                  <a:lnTo>
                    <a:pt x="1586" y="2408"/>
                  </a:lnTo>
                  <a:lnTo>
                    <a:pt x="1469" y="2438"/>
                  </a:lnTo>
                  <a:lnTo>
                    <a:pt x="1350" y="2455"/>
                  </a:lnTo>
                  <a:lnTo>
                    <a:pt x="1229" y="2458"/>
                  </a:lnTo>
                  <a:close/>
                </a:path>
              </a:pathLst>
            </a:custGeom>
            <a:solidFill>
              <a:srgbClr val="FFF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6" name="Freeform 40"/>
            <p:cNvSpPr>
              <a:spLocks/>
            </p:cNvSpPr>
            <p:nvPr/>
          </p:nvSpPr>
          <p:spPr bwMode="auto">
            <a:xfrm>
              <a:off x="3592" y="2271"/>
              <a:ext cx="277" cy="276"/>
            </a:xfrm>
            <a:custGeom>
              <a:avLst/>
              <a:gdLst>
                <a:gd name="T0" fmla="*/ 0 w 2213"/>
                <a:gd name="T1" fmla="*/ 0 h 2213"/>
                <a:gd name="T2" fmla="*/ 0 w 2213"/>
                <a:gd name="T3" fmla="*/ 0 h 2213"/>
                <a:gd name="T4" fmla="*/ 0 w 2213"/>
                <a:gd name="T5" fmla="*/ 0 h 2213"/>
                <a:gd name="T6" fmla="*/ 0 w 2213"/>
                <a:gd name="T7" fmla="*/ 0 h 2213"/>
                <a:gd name="T8" fmla="*/ 0 w 2213"/>
                <a:gd name="T9" fmla="*/ 0 h 2213"/>
                <a:gd name="T10" fmla="*/ 0 w 2213"/>
                <a:gd name="T11" fmla="*/ 0 h 2213"/>
                <a:gd name="T12" fmla="*/ 0 w 2213"/>
                <a:gd name="T13" fmla="*/ 0 h 2213"/>
                <a:gd name="T14" fmla="*/ 0 w 2213"/>
                <a:gd name="T15" fmla="*/ 0 h 2213"/>
                <a:gd name="T16" fmla="*/ 0 w 2213"/>
                <a:gd name="T17" fmla="*/ 0 h 2213"/>
                <a:gd name="T18" fmla="*/ 0 w 2213"/>
                <a:gd name="T19" fmla="*/ 0 h 2213"/>
                <a:gd name="T20" fmla="*/ 0 w 2213"/>
                <a:gd name="T21" fmla="*/ 0 h 2213"/>
                <a:gd name="T22" fmla="*/ 0 w 2213"/>
                <a:gd name="T23" fmla="*/ 0 h 2213"/>
                <a:gd name="T24" fmla="*/ 0 w 2213"/>
                <a:gd name="T25" fmla="*/ 0 h 2213"/>
                <a:gd name="T26" fmla="*/ 0 w 2213"/>
                <a:gd name="T27" fmla="*/ 0 h 2213"/>
                <a:gd name="T28" fmla="*/ 0 w 2213"/>
                <a:gd name="T29" fmla="*/ 0 h 2213"/>
                <a:gd name="T30" fmla="*/ 0 w 2213"/>
                <a:gd name="T31" fmla="*/ 0 h 2213"/>
                <a:gd name="T32" fmla="*/ 0 w 2213"/>
                <a:gd name="T33" fmla="*/ 0 h 2213"/>
                <a:gd name="T34" fmla="*/ 0 w 2213"/>
                <a:gd name="T35" fmla="*/ 0 h 2213"/>
                <a:gd name="T36" fmla="*/ 0 w 2213"/>
                <a:gd name="T37" fmla="*/ 0 h 2213"/>
                <a:gd name="T38" fmla="*/ 0 w 2213"/>
                <a:gd name="T39" fmla="*/ 0 h 2213"/>
                <a:gd name="T40" fmla="*/ 0 w 2213"/>
                <a:gd name="T41" fmla="*/ 0 h 2213"/>
                <a:gd name="T42" fmla="*/ 0 w 2213"/>
                <a:gd name="T43" fmla="*/ 0 h 2213"/>
                <a:gd name="T44" fmla="*/ 0 w 2213"/>
                <a:gd name="T45" fmla="*/ 0 h 2213"/>
                <a:gd name="T46" fmla="*/ 0 w 2213"/>
                <a:gd name="T47" fmla="*/ 0 h 2213"/>
                <a:gd name="T48" fmla="*/ 0 w 2213"/>
                <a:gd name="T49" fmla="*/ 0 h 2213"/>
                <a:gd name="T50" fmla="*/ 0 w 2213"/>
                <a:gd name="T51" fmla="*/ 0 h 2213"/>
                <a:gd name="T52" fmla="*/ 0 w 2213"/>
                <a:gd name="T53" fmla="*/ 0 h 2213"/>
                <a:gd name="T54" fmla="*/ 0 w 2213"/>
                <a:gd name="T55" fmla="*/ 0 h 2213"/>
                <a:gd name="T56" fmla="*/ 0 w 2213"/>
                <a:gd name="T57" fmla="*/ 0 h 2213"/>
                <a:gd name="T58" fmla="*/ 0 w 2213"/>
                <a:gd name="T59" fmla="*/ 0 h 2213"/>
                <a:gd name="T60" fmla="*/ 0 w 2213"/>
                <a:gd name="T61" fmla="*/ 0 h 2213"/>
                <a:gd name="T62" fmla="*/ 0 w 2213"/>
                <a:gd name="T63" fmla="*/ 0 h 22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13" h="2213">
                  <a:moveTo>
                    <a:pt x="1107" y="2213"/>
                  </a:moveTo>
                  <a:lnTo>
                    <a:pt x="998" y="2210"/>
                  </a:lnTo>
                  <a:lnTo>
                    <a:pt x="889" y="2195"/>
                  </a:lnTo>
                  <a:lnTo>
                    <a:pt x="785" y="2168"/>
                  </a:lnTo>
                  <a:lnTo>
                    <a:pt x="683" y="2131"/>
                  </a:lnTo>
                  <a:lnTo>
                    <a:pt x="586" y="2083"/>
                  </a:lnTo>
                  <a:lnTo>
                    <a:pt x="493" y="2026"/>
                  </a:lnTo>
                  <a:lnTo>
                    <a:pt x="407" y="1961"/>
                  </a:lnTo>
                  <a:lnTo>
                    <a:pt x="327" y="1887"/>
                  </a:lnTo>
                  <a:lnTo>
                    <a:pt x="253" y="1806"/>
                  </a:lnTo>
                  <a:lnTo>
                    <a:pt x="188" y="1720"/>
                  </a:lnTo>
                  <a:lnTo>
                    <a:pt x="130" y="1627"/>
                  </a:lnTo>
                  <a:lnTo>
                    <a:pt x="83" y="1530"/>
                  </a:lnTo>
                  <a:lnTo>
                    <a:pt x="45" y="1429"/>
                  </a:lnTo>
                  <a:lnTo>
                    <a:pt x="19" y="1324"/>
                  </a:lnTo>
                  <a:lnTo>
                    <a:pt x="4" y="1216"/>
                  </a:lnTo>
                  <a:lnTo>
                    <a:pt x="0" y="1107"/>
                  </a:lnTo>
                  <a:lnTo>
                    <a:pt x="4" y="997"/>
                  </a:lnTo>
                  <a:lnTo>
                    <a:pt x="19" y="890"/>
                  </a:lnTo>
                  <a:lnTo>
                    <a:pt x="45" y="786"/>
                  </a:lnTo>
                  <a:lnTo>
                    <a:pt x="83" y="684"/>
                  </a:lnTo>
                  <a:lnTo>
                    <a:pt x="130" y="587"/>
                  </a:lnTo>
                  <a:lnTo>
                    <a:pt x="188" y="494"/>
                  </a:lnTo>
                  <a:lnTo>
                    <a:pt x="253" y="407"/>
                  </a:lnTo>
                  <a:lnTo>
                    <a:pt x="327" y="327"/>
                  </a:lnTo>
                  <a:lnTo>
                    <a:pt x="407" y="254"/>
                  </a:lnTo>
                  <a:lnTo>
                    <a:pt x="493" y="188"/>
                  </a:lnTo>
                  <a:lnTo>
                    <a:pt x="586" y="131"/>
                  </a:lnTo>
                  <a:lnTo>
                    <a:pt x="683" y="84"/>
                  </a:lnTo>
                  <a:lnTo>
                    <a:pt x="785" y="46"/>
                  </a:lnTo>
                  <a:lnTo>
                    <a:pt x="889" y="19"/>
                  </a:lnTo>
                  <a:lnTo>
                    <a:pt x="998" y="3"/>
                  </a:lnTo>
                  <a:lnTo>
                    <a:pt x="1107" y="0"/>
                  </a:lnTo>
                  <a:lnTo>
                    <a:pt x="1216" y="3"/>
                  </a:lnTo>
                  <a:lnTo>
                    <a:pt x="1323" y="19"/>
                  </a:lnTo>
                  <a:lnTo>
                    <a:pt x="1428" y="46"/>
                  </a:lnTo>
                  <a:lnTo>
                    <a:pt x="1529" y="84"/>
                  </a:lnTo>
                  <a:lnTo>
                    <a:pt x="1626" y="131"/>
                  </a:lnTo>
                  <a:lnTo>
                    <a:pt x="1719" y="188"/>
                  </a:lnTo>
                  <a:lnTo>
                    <a:pt x="1806" y="254"/>
                  </a:lnTo>
                  <a:lnTo>
                    <a:pt x="1887" y="327"/>
                  </a:lnTo>
                  <a:lnTo>
                    <a:pt x="1960" y="407"/>
                  </a:lnTo>
                  <a:lnTo>
                    <a:pt x="2026" y="494"/>
                  </a:lnTo>
                  <a:lnTo>
                    <a:pt x="2082" y="587"/>
                  </a:lnTo>
                  <a:lnTo>
                    <a:pt x="2130" y="684"/>
                  </a:lnTo>
                  <a:lnTo>
                    <a:pt x="2167" y="786"/>
                  </a:lnTo>
                  <a:lnTo>
                    <a:pt x="2195" y="890"/>
                  </a:lnTo>
                  <a:lnTo>
                    <a:pt x="2210" y="997"/>
                  </a:lnTo>
                  <a:lnTo>
                    <a:pt x="2213" y="1107"/>
                  </a:lnTo>
                  <a:lnTo>
                    <a:pt x="2210" y="1216"/>
                  </a:lnTo>
                  <a:lnTo>
                    <a:pt x="2195" y="1324"/>
                  </a:lnTo>
                  <a:lnTo>
                    <a:pt x="2167" y="1429"/>
                  </a:lnTo>
                  <a:lnTo>
                    <a:pt x="2130" y="1530"/>
                  </a:lnTo>
                  <a:lnTo>
                    <a:pt x="2082" y="1627"/>
                  </a:lnTo>
                  <a:lnTo>
                    <a:pt x="2026" y="1720"/>
                  </a:lnTo>
                  <a:lnTo>
                    <a:pt x="1960" y="1806"/>
                  </a:lnTo>
                  <a:lnTo>
                    <a:pt x="1887" y="1887"/>
                  </a:lnTo>
                  <a:lnTo>
                    <a:pt x="1806" y="1961"/>
                  </a:lnTo>
                  <a:lnTo>
                    <a:pt x="1719" y="2026"/>
                  </a:lnTo>
                  <a:lnTo>
                    <a:pt x="1626" y="2083"/>
                  </a:lnTo>
                  <a:lnTo>
                    <a:pt x="1529" y="2131"/>
                  </a:lnTo>
                  <a:lnTo>
                    <a:pt x="1428" y="2168"/>
                  </a:lnTo>
                  <a:lnTo>
                    <a:pt x="1323" y="2195"/>
                  </a:lnTo>
                  <a:lnTo>
                    <a:pt x="1216" y="2210"/>
                  </a:lnTo>
                  <a:lnTo>
                    <a:pt x="1107" y="2213"/>
                  </a:lnTo>
                  <a:close/>
                </a:path>
              </a:pathLst>
            </a:custGeom>
            <a:solidFill>
              <a:srgbClr val="FFF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7" name="Freeform 41"/>
            <p:cNvSpPr>
              <a:spLocks/>
            </p:cNvSpPr>
            <p:nvPr/>
          </p:nvSpPr>
          <p:spPr bwMode="auto">
            <a:xfrm>
              <a:off x="3607" y="2286"/>
              <a:ext cx="246" cy="246"/>
            </a:xfrm>
            <a:custGeom>
              <a:avLst/>
              <a:gdLst>
                <a:gd name="T0" fmla="*/ 0 w 1967"/>
                <a:gd name="T1" fmla="*/ 0 h 1967"/>
                <a:gd name="T2" fmla="*/ 0 w 1967"/>
                <a:gd name="T3" fmla="*/ 0 h 1967"/>
                <a:gd name="T4" fmla="*/ 0 w 1967"/>
                <a:gd name="T5" fmla="*/ 0 h 1967"/>
                <a:gd name="T6" fmla="*/ 0 w 1967"/>
                <a:gd name="T7" fmla="*/ 0 h 1967"/>
                <a:gd name="T8" fmla="*/ 0 w 1967"/>
                <a:gd name="T9" fmla="*/ 0 h 1967"/>
                <a:gd name="T10" fmla="*/ 0 w 1967"/>
                <a:gd name="T11" fmla="*/ 0 h 1967"/>
                <a:gd name="T12" fmla="*/ 0 w 1967"/>
                <a:gd name="T13" fmla="*/ 0 h 1967"/>
                <a:gd name="T14" fmla="*/ 0 w 1967"/>
                <a:gd name="T15" fmla="*/ 0 h 1967"/>
                <a:gd name="T16" fmla="*/ 0 w 1967"/>
                <a:gd name="T17" fmla="*/ 0 h 1967"/>
                <a:gd name="T18" fmla="*/ 0 w 1967"/>
                <a:gd name="T19" fmla="*/ 0 h 1967"/>
                <a:gd name="T20" fmla="*/ 0 w 1967"/>
                <a:gd name="T21" fmla="*/ 0 h 1967"/>
                <a:gd name="T22" fmla="*/ 0 w 1967"/>
                <a:gd name="T23" fmla="*/ 0 h 1967"/>
                <a:gd name="T24" fmla="*/ 0 w 1967"/>
                <a:gd name="T25" fmla="*/ 0 h 1967"/>
                <a:gd name="T26" fmla="*/ 0 w 1967"/>
                <a:gd name="T27" fmla="*/ 0 h 1967"/>
                <a:gd name="T28" fmla="*/ 0 w 1967"/>
                <a:gd name="T29" fmla="*/ 0 h 1967"/>
                <a:gd name="T30" fmla="*/ 0 w 1967"/>
                <a:gd name="T31" fmla="*/ 0 h 1967"/>
                <a:gd name="T32" fmla="*/ 0 w 1967"/>
                <a:gd name="T33" fmla="*/ 0 h 1967"/>
                <a:gd name="T34" fmla="*/ 0 w 1967"/>
                <a:gd name="T35" fmla="*/ 0 h 1967"/>
                <a:gd name="T36" fmla="*/ 0 w 1967"/>
                <a:gd name="T37" fmla="*/ 0 h 1967"/>
                <a:gd name="T38" fmla="*/ 0 w 1967"/>
                <a:gd name="T39" fmla="*/ 0 h 1967"/>
                <a:gd name="T40" fmla="*/ 0 w 1967"/>
                <a:gd name="T41" fmla="*/ 0 h 1967"/>
                <a:gd name="T42" fmla="*/ 0 w 1967"/>
                <a:gd name="T43" fmla="*/ 0 h 1967"/>
                <a:gd name="T44" fmla="*/ 0 w 1967"/>
                <a:gd name="T45" fmla="*/ 0 h 1967"/>
                <a:gd name="T46" fmla="*/ 0 w 1967"/>
                <a:gd name="T47" fmla="*/ 0 h 1967"/>
                <a:gd name="T48" fmla="*/ 0 w 1967"/>
                <a:gd name="T49" fmla="*/ 0 h 1967"/>
                <a:gd name="T50" fmla="*/ 0 w 1967"/>
                <a:gd name="T51" fmla="*/ 0 h 1967"/>
                <a:gd name="T52" fmla="*/ 0 w 1967"/>
                <a:gd name="T53" fmla="*/ 0 h 1967"/>
                <a:gd name="T54" fmla="*/ 0 w 1967"/>
                <a:gd name="T55" fmla="*/ 0 h 1967"/>
                <a:gd name="T56" fmla="*/ 0 w 1967"/>
                <a:gd name="T57" fmla="*/ 0 h 1967"/>
                <a:gd name="T58" fmla="*/ 0 w 1967"/>
                <a:gd name="T59" fmla="*/ 0 h 1967"/>
                <a:gd name="T60" fmla="*/ 0 w 1967"/>
                <a:gd name="T61" fmla="*/ 0 h 1967"/>
                <a:gd name="T62" fmla="*/ 0 w 1967"/>
                <a:gd name="T63" fmla="*/ 0 h 19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967" h="1967">
                  <a:moveTo>
                    <a:pt x="984" y="1967"/>
                  </a:moveTo>
                  <a:lnTo>
                    <a:pt x="886" y="1964"/>
                  </a:lnTo>
                  <a:lnTo>
                    <a:pt x="791" y="1950"/>
                  </a:lnTo>
                  <a:lnTo>
                    <a:pt x="697" y="1926"/>
                  </a:lnTo>
                  <a:lnTo>
                    <a:pt x="608" y="1893"/>
                  </a:lnTo>
                  <a:lnTo>
                    <a:pt x="520" y="1851"/>
                  </a:lnTo>
                  <a:lnTo>
                    <a:pt x="439" y="1800"/>
                  </a:lnTo>
                  <a:lnTo>
                    <a:pt x="362" y="1742"/>
                  </a:lnTo>
                  <a:lnTo>
                    <a:pt x="290" y="1677"/>
                  </a:lnTo>
                  <a:lnTo>
                    <a:pt x="225" y="1605"/>
                  </a:lnTo>
                  <a:lnTo>
                    <a:pt x="166" y="1528"/>
                  </a:lnTo>
                  <a:lnTo>
                    <a:pt x="116" y="1446"/>
                  </a:lnTo>
                  <a:lnTo>
                    <a:pt x="74" y="1359"/>
                  </a:lnTo>
                  <a:lnTo>
                    <a:pt x="40" y="1270"/>
                  </a:lnTo>
                  <a:lnTo>
                    <a:pt x="16" y="1176"/>
                  </a:lnTo>
                  <a:lnTo>
                    <a:pt x="3" y="1080"/>
                  </a:lnTo>
                  <a:lnTo>
                    <a:pt x="0" y="983"/>
                  </a:lnTo>
                  <a:lnTo>
                    <a:pt x="3" y="886"/>
                  </a:lnTo>
                  <a:lnTo>
                    <a:pt x="16" y="790"/>
                  </a:lnTo>
                  <a:lnTo>
                    <a:pt x="40" y="697"/>
                  </a:lnTo>
                  <a:lnTo>
                    <a:pt x="74" y="606"/>
                  </a:lnTo>
                  <a:lnTo>
                    <a:pt x="116" y="520"/>
                  </a:lnTo>
                  <a:lnTo>
                    <a:pt x="166" y="438"/>
                  </a:lnTo>
                  <a:lnTo>
                    <a:pt x="225" y="362"/>
                  </a:lnTo>
                  <a:lnTo>
                    <a:pt x="290" y="290"/>
                  </a:lnTo>
                  <a:lnTo>
                    <a:pt x="362" y="225"/>
                  </a:lnTo>
                  <a:lnTo>
                    <a:pt x="439" y="166"/>
                  </a:lnTo>
                  <a:lnTo>
                    <a:pt x="520" y="116"/>
                  </a:lnTo>
                  <a:lnTo>
                    <a:pt x="608" y="74"/>
                  </a:lnTo>
                  <a:lnTo>
                    <a:pt x="697" y="39"/>
                  </a:lnTo>
                  <a:lnTo>
                    <a:pt x="791" y="16"/>
                  </a:lnTo>
                  <a:lnTo>
                    <a:pt x="886" y="2"/>
                  </a:lnTo>
                  <a:lnTo>
                    <a:pt x="984" y="0"/>
                  </a:lnTo>
                  <a:lnTo>
                    <a:pt x="1081" y="2"/>
                  </a:lnTo>
                  <a:lnTo>
                    <a:pt x="1177" y="16"/>
                  </a:lnTo>
                  <a:lnTo>
                    <a:pt x="1270" y="39"/>
                  </a:lnTo>
                  <a:lnTo>
                    <a:pt x="1360" y="74"/>
                  </a:lnTo>
                  <a:lnTo>
                    <a:pt x="1446" y="116"/>
                  </a:lnTo>
                  <a:lnTo>
                    <a:pt x="1529" y="166"/>
                  </a:lnTo>
                  <a:lnTo>
                    <a:pt x="1605" y="225"/>
                  </a:lnTo>
                  <a:lnTo>
                    <a:pt x="1677" y="290"/>
                  </a:lnTo>
                  <a:lnTo>
                    <a:pt x="1742" y="362"/>
                  </a:lnTo>
                  <a:lnTo>
                    <a:pt x="1800" y="438"/>
                  </a:lnTo>
                  <a:lnTo>
                    <a:pt x="1851" y="520"/>
                  </a:lnTo>
                  <a:lnTo>
                    <a:pt x="1893" y="606"/>
                  </a:lnTo>
                  <a:lnTo>
                    <a:pt x="1927" y="697"/>
                  </a:lnTo>
                  <a:lnTo>
                    <a:pt x="1950" y="790"/>
                  </a:lnTo>
                  <a:lnTo>
                    <a:pt x="1965" y="886"/>
                  </a:lnTo>
                  <a:lnTo>
                    <a:pt x="1967" y="983"/>
                  </a:lnTo>
                  <a:lnTo>
                    <a:pt x="1965" y="1080"/>
                  </a:lnTo>
                  <a:lnTo>
                    <a:pt x="1950" y="1176"/>
                  </a:lnTo>
                  <a:lnTo>
                    <a:pt x="1927" y="1270"/>
                  </a:lnTo>
                  <a:lnTo>
                    <a:pt x="1893" y="1359"/>
                  </a:lnTo>
                  <a:lnTo>
                    <a:pt x="1851" y="1446"/>
                  </a:lnTo>
                  <a:lnTo>
                    <a:pt x="1800" y="1528"/>
                  </a:lnTo>
                  <a:lnTo>
                    <a:pt x="1742" y="1605"/>
                  </a:lnTo>
                  <a:lnTo>
                    <a:pt x="1677" y="1677"/>
                  </a:lnTo>
                  <a:lnTo>
                    <a:pt x="1605" y="1742"/>
                  </a:lnTo>
                  <a:lnTo>
                    <a:pt x="1529" y="1800"/>
                  </a:lnTo>
                  <a:lnTo>
                    <a:pt x="1446" y="1851"/>
                  </a:lnTo>
                  <a:lnTo>
                    <a:pt x="1360" y="1893"/>
                  </a:lnTo>
                  <a:lnTo>
                    <a:pt x="1270" y="1926"/>
                  </a:lnTo>
                  <a:lnTo>
                    <a:pt x="1177" y="1950"/>
                  </a:lnTo>
                  <a:lnTo>
                    <a:pt x="1081" y="1964"/>
                  </a:lnTo>
                  <a:lnTo>
                    <a:pt x="984" y="1967"/>
                  </a:lnTo>
                  <a:close/>
                </a:path>
              </a:pathLst>
            </a:custGeom>
            <a:solidFill>
              <a:srgbClr val="FFF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8" name="Freeform 42"/>
            <p:cNvSpPr>
              <a:spLocks/>
            </p:cNvSpPr>
            <p:nvPr/>
          </p:nvSpPr>
          <p:spPr bwMode="auto">
            <a:xfrm>
              <a:off x="3623" y="2301"/>
              <a:ext cx="215" cy="216"/>
            </a:xfrm>
            <a:custGeom>
              <a:avLst/>
              <a:gdLst>
                <a:gd name="T0" fmla="*/ 0 w 1721"/>
                <a:gd name="T1" fmla="*/ 0 h 1721"/>
                <a:gd name="T2" fmla="*/ 0 w 1721"/>
                <a:gd name="T3" fmla="*/ 0 h 1721"/>
                <a:gd name="T4" fmla="*/ 0 w 1721"/>
                <a:gd name="T5" fmla="*/ 0 h 1721"/>
                <a:gd name="T6" fmla="*/ 0 w 1721"/>
                <a:gd name="T7" fmla="*/ 0 h 1721"/>
                <a:gd name="T8" fmla="*/ 0 w 1721"/>
                <a:gd name="T9" fmla="*/ 0 h 1721"/>
                <a:gd name="T10" fmla="*/ 0 w 1721"/>
                <a:gd name="T11" fmla="*/ 0 h 1721"/>
                <a:gd name="T12" fmla="*/ 0 w 1721"/>
                <a:gd name="T13" fmla="*/ 0 h 1721"/>
                <a:gd name="T14" fmla="*/ 0 w 1721"/>
                <a:gd name="T15" fmla="*/ 0 h 1721"/>
                <a:gd name="T16" fmla="*/ 0 w 1721"/>
                <a:gd name="T17" fmla="*/ 0 h 1721"/>
                <a:gd name="T18" fmla="*/ 0 w 1721"/>
                <a:gd name="T19" fmla="*/ 0 h 1721"/>
                <a:gd name="T20" fmla="*/ 0 w 1721"/>
                <a:gd name="T21" fmla="*/ 0 h 1721"/>
                <a:gd name="T22" fmla="*/ 0 w 1721"/>
                <a:gd name="T23" fmla="*/ 0 h 1721"/>
                <a:gd name="T24" fmla="*/ 0 w 1721"/>
                <a:gd name="T25" fmla="*/ 0 h 1721"/>
                <a:gd name="T26" fmla="*/ 0 w 1721"/>
                <a:gd name="T27" fmla="*/ 0 h 1721"/>
                <a:gd name="T28" fmla="*/ 0 w 1721"/>
                <a:gd name="T29" fmla="*/ 0 h 1721"/>
                <a:gd name="T30" fmla="*/ 0 w 1721"/>
                <a:gd name="T31" fmla="*/ 0 h 1721"/>
                <a:gd name="T32" fmla="*/ 0 w 1721"/>
                <a:gd name="T33" fmla="*/ 0 h 1721"/>
                <a:gd name="T34" fmla="*/ 0 w 1721"/>
                <a:gd name="T35" fmla="*/ 0 h 1721"/>
                <a:gd name="T36" fmla="*/ 0 w 1721"/>
                <a:gd name="T37" fmla="*/ 0 h 1721"/>
                <a:gd name="T38" fmla="*/ 0 w 1721"/>
                <a:gd name="T39" fmla="*/ 0 h 1721"/>
                <a:gd name="T40" fmla="*/ 0 w 1721"/>
                <a:gd name="T41" fmla="*/ 0 h 1721"/>
                <a:gd name="T42" fmla="*/ 0 w 1721"/>
                <a:gd name="T43" fmla="*/ 0 h 1721"/>
                <a:gd name="T44" fmla="*/ 0 w 1721"/>
                <a:gd name="T45" fmla="*/ 0 h 1721"/>
                <a:gd name="T46" fmla="*/ 0 w 1721"/>
                <a:gd name="T47" fmla="*/ 0 h 1721"/>
                <a:gd name="T48" fmla="*/ 0 w 1721"/>
                <a:gd name="T49" fmla="*/ 0 h 1721"/>
                <a:gd name="T50" fmla="*/ 0 w 1721"/>
                <a:gd name="T51" fmla="*/ 0 h 1721"/>
                <a:gd name="T52" fmla="*/ 0 w 1721"/>
                <a:gd name="T53" fmla="*/ 0 h 1721"/>
                <a:gd name="T54" fmla="*/ 0 w 1721"/>
                <a:gd name="T55" fmla="*/ 0 h 1721"/>
                <a:gd name="T56" fmla="*/ 0 w 1721"/>
                <a:gd name="T57" fmla="*/ 0 h 1721"/>
                <a:gd name="T58" fmla="*/ 0 w 1721"/>
                <a:gd name="T59" fmla="*/ 0 h 1721"/>
                <a:gd name="T60" fmla="*/ 0 w 1721"/>
                <a:gd name="T61" fmla="*/ 0 h 1721"/>
                <a:gd name="T62" fmla="*/ 0 w 1721"/>
                <a:gd name="T63" fmla="*/ 0 h 1721"/>
                <a:gd name="T64" fmla="*/ 0 w 1721"/>
                <a:gd name="T65" fmla="*/ 0 h 17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721" h="1721">
                  <a:moveTo>
                    <a:pt x="861" y="1721"/>
                  </a:moveTo>
                  <a:lnTo>
                    <a:pt x="692" y="1707"/>
                  </a:lnTo>
                  <a:lnTo>
                    <a:pt x="531" y="1657"/>
                  </a:lnTo>
                  <a:lnTo>
                    <a:pt x="384" y="1576"/>
                  </a:lnTo>
                  <a:lnTo>
                    <a:pt x="254" y="1468"/>
                  </a:lnTo>
                  <a:lnTo>
                    <a:pt x="146" y="1337"/>
                  </a:lnTo>
                  <a:lnTo>
                    <a:pt x="64" y="1191"/>
                  </a:lnTo>
                  <a:lnTo>
                    <a:pt x="15" y="1030"/>
                  </a:lnTo>
                  <a:lnTo>
                    <a:pt x="0" y="861"/>
                  </a:lnTo>
                  <a:lnTo>
                    <a:pt x="15" y="692"/>
                  </a:lnTo>
                  <a:lnTo>
                    <a:pt x="64" y="532"/>
                  </a:lnTo>
                  <a:lnTo>
                    <a:pt x="146" y="384"/>
                  </a:lnTo>
                  <a:lnTo>
                    <a:pt x="254" y="254"/>
                  </a:lnTo>
                  <a:lnTo>
                    <a:pt x="384" y="146"/>
                  </a:lnTo>
                  <a:lnTo>
                    <a:pt x="531" y="65"/>
                  </a:lnTo>
                  <a:lnTo>
                    <a:pt x="692" y="14"/>
                  </a:lnTo>
                  <a:lnTo>
                    <a:pt x="861" y="0"/>
                  </a:lnTo>
                  <a:lnTo>
                    <a:pt x="1030" y="14"/>
                  </a:lnTo>
                  <a:lnTo>
                    <a:pt x="1190" y="65"/>
                  </a:lnTo>
                  <a:lnTo>
                    <a:pt x="1337" y="146"/>
                  </a:lnTo>
                  <a:lnTo>
                    <a:pt x="1468" y="254"/>
                  </a:lnTo>
                  <a:lnTo>
                    <a:pt x="1576" y="384"/>
                  </a:lnTo>
                  <a:lnTo>
                    <a:pt x="1656" y="532"/>
                  </a:lnTo>
                  <a:lnTo>
                    <a:pt x="1707" y="692"/>
                  </a:lnTo>
                  <a:lnTo>
                    <a:pt x="1721" y="861"/>
                  </a:lnTo>
                  <a:lnTo>
                    <a:pt x="1707" y="1030"/>
                  </a:lnTo>
                  <a:lnTo>
                    <a:pt x="1656" y="1191"/>
                  </a:lnTo>
                  <a:lnTo>
                    <a:pt x="1576" y="1337"/>
                  </a:lnTo>
                  <a:lnTo>
                    <a:pt x="1468" y="1468"/>
                  </a:lnTo>
                  <a:lnTo>
                    <a:pt x="1337" y="1576"/>
                  </a:lnTo>
                  <a:lnTo>
                    <a:pt x="1190" y="1657"/>
                  </a:lnTo>
                  <a:lnTo>
                    <a:pt x="1030" y="1707"/>
                  </a:lnTo>
                  <a:lnTo>
                    <a:pt x="861" y="1721"/>
                  </a:lnTo>
                  <a:close/>
                </a:path>
              </a:pathLst>
            </a:custGeom>
            <a:solidFill>
              <a:srgbClr val="FFF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9" name="Freeform 43"/>
            <p:cNvSpPr>
              <a:spLocks/>
            </p:cNvSpPr>
            <p:nvPr/>
          </p:nvSpPr>
          <p:spPr bwMode="auto">
            <a:xfrm>
              <a:off x="3638" y="2317"/>
              <a:ext cx="185" cy="184"/>
            </a:xfrm>
            <a:custGeom>
              <a:avLst/>
              <a:gdLst>
                <a:gd name="T0" fmla="*/ 0 w 1476"/>
                <a:gd name="T1" fmla="*/ 0 h 1476"/>
                <a:gd name="T2" fmla="*/ 0 w 1476"/>
                <a:gd name="T3" fmla="*/ 0 h 1476"/>
                <a:gd name="T4" fmla="*/ 0 w 1476"/>
                <a:gd name="T5" fmla="*/ 0 h 1476"/>
                <a:gd name="T6" fmla="*/ 0 w 1476"/>
                <a:gd name="T7" fmla="*/ 0 h 1476"/>
                <a:gd name="T8" fmla="*/ 0 w 1476"/>
                <a:gd name="T9" fmla="*/ 0 h 1476"/>
                <a:gd name="T10" fmla="*/ 0 w 1476"/>
                <a:gd name="T11" fmla="*/ 0 h 1476"/>
                <a:gd name="T12" fmla="*/ 0 w 1476"/>
                <a:gd name="T13" fmla="*/ 0 h 1476"/>
                <a:gd name="T14" fmla="*/ 0 w 1476"/>
                <a:gd name="T15" fmla="*/ 0 h 1476"/>
                <a:gd name="T16" fmla="*/ 0 w 1476"/>
                <a:gd name="T17" fmla="*/ 0 h 1476"/>
                <a:gd name="T18" fmla="*/ 0 w 1476"/>
                <a:gd name="T19" fmla="*/ 0 h 1476"/>
                <a:gd name="T20" fmla="*/ 0 w 1476"/>
                <a:gd name="T21" fmla="*/ 0 h 1476"/>
                <a:gd name="T22" fmla="*/ 0 w 1476"/>
                <a:gd name="T23" fmla="*/ 0 h 1476"/>
                <a:gd name="T24" fmla="*/ 0 w 1476"/>
                <a:gd name="T25" fmla="*/ 0 h 1476"/>
                <a:gd name="T26" fmla="*/ 0 w 1476"/>
                <a:gd name="T27" fmla="*/ 0 h 1476"/>
                <a:gd name="T28" fmla="*/ 0 w 1476"/>
                <a:gd name="T29" fmla="*/ 0 h 1476"/>
                <a:gd name="T30" fmla="*/ 0 w 1476"/>
                <a:gd name="T31" fmla="*/ 0 h 1476"/>
                <a:gd name="T32" fmla="*/ 0 w 1476"/>
                <a:gd name="T33" fmla="*/ 0 h 1476"/>
                <a:gd name="T34" fmla="*/ 0 w 1476"/>
                <a:gd name="T35" fmla="*/ 0 h 1476"/>
                <a:gd name="T36" fmla="*/ 0 w 1476"/>
                <a:gd name="T37" fmla="*/ 0 h 1476"/>
                <a:gd name="T38" fmla="*/ 0 w 1476"/>
                <a:gd name="T39" fmla="*/ 0 h 1476"/>
                <a:gd name="T40" fmla="*/ 0 w 1476"/>
                <a:gd name="T41" fmla="*/ 0 h 1476"/>
                <a:gd name="T42" fmla="*/ 0 w 1476"/>
                <a:gd name="T43" fmla="*/ 0 h 1476"/>
                <a:gd name="T44" fmla="*/ 0 w 1476"/>
                <a:gd name="T45" fmla="*/ 0 h 1476"/>
                <a:gd name="T46" fmla="*/ 0 w 1476"/>
                <a:gd name="T47" fmla="*/ 0 h 1476"/>
                <a:gd name="T48" fmla="*/ 0 w 1476"/>
                <a:gd name="T49" fmla="*/ 0 h 1476"/>
                <a:gd name="T50" fmla="*/ 0 w 1476"/>
                <a:gd name="T51" fmla="*/ 0 h 1476"/>
                <a:gd name="T52" fmla="*/ 0 w 1476"/>
                <a:gd name="T53" fmla="*/ 0 h 1476"/>
                <a:gd name="T54" fmla="*/ 0 w 1476"/>
                <a:gd name="T55" fmla="*/ 0 h 1476"/>
                <a:gd name="T56" fmla="*/ 0 w 1476"/>
                <a:gd name="T57" fmla="*/ 0 h 1476"/>
                <a:gd name="T58" fmla="*/ 0 w 1476"/>
                <a:gd name="T59" fmla="*/ 0 h 1476"/>
                <a:gd name="T60" fmla="*/ 0 w 1476"/>
                <a:gd name="T61" fmla="*/ 0 h 1476"/>
                <a:gd name="T62" fmla="*/ 0 w 1476"/>
                <a:gd name="T63" fmla="*/ 0 h 1476"/>
                <a:gd name="T64" fmla="*/ 0 w 1476"/>
                <a:gd name="T65" fmla="*/ 0 h 14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76" h="1476">
                  <a:moveTo>
                    <a:pt x="738" y="1476"/>
                  </a:moveTo>
                  <a:lnTo>
                    <a:pt x="593" y="1464"/>
                  </a:lnTo>
                  <a:lnTo>
                    <a:pt x="455" y="1421"/>
                  </a:lnTo>
                  <a:lnTo>
                    <a:pt x="328" y="1351"/>
                  </a:lnTo>
                  <a:lnTo>
                    <a:pt x="217" y="1258"/>
                  </a:lnTo>
                  <a:lnTo>
                    <a:pt x="124" y="1147"/>
                  </a:lnTo>
                  <a:lnTo>
                    <a:pt x="55" y="1020"/>
                  </a:lnTo>
                  <a:lnTo>
                    <a:pt x="12" y="882"/>
                  </a:lnTo>
                  <a:lnTo>
                    <a:pt x="0" y="738"/>
                  </a:lnTo>
                  <a:lnTo>
                    <a:pt x="12" y="593"/>
                  </a:lnTo>
                  <a:lnTo>
                    <a:pt x="55" y="455"/>
                  </a:lnTo>
                  <a:lnTo>
                    <a:pt x="124" y="329"/>
                  </a:lnTo>
                  <a:lnTo>
                    <a:pt x="217" y="218"/>
                  </a:lnTo>
                  <a:lnTo>
                    <a:pt x="328" y="125"/>
                  </a:lnTo>
                  <a:lnTo>
                    <a:pt x="455" y="56"/>
                  </a:lnTo>
                  <a:lnTo>
                    <a:pt x="593" y="13"/>
                  </a:lnTo>
                  <a:lnTo>
                    <a:pt x="738" y="0"/>
                  </a:lnTo>
                  <a:lnTo>
                    <a:pt x="882" y="13"/>
                  </a:lnTo>
                  <a:lnTo>
                    <a:pt x="1020" y="56"/>
                  </a:lnTo>
                  <a:lnTo>
                    <a:pt x="1146" y="125"/>
                  </a:lnTo>
                  <a:lnTo>
                    <a:pt x="1257" y="218"/>
                  </a:lnTo>
                  <a:lnTo>
                    <a:pt x="1350" y="329"/>
                  </a:lnTo>
                  <a:lnTo>
                    <a:pt x="1420" y="455"/>
                  </a:lnTo>
                  <a:lnTo>
                    <a:pt x="1463" y="593"/>
                  </a:lnTo>
                  <a:lnTo>
                    <a:pt x="1476" y="738"/>
                  </a:lnTo>
                  <a:lnTo>
                    <a:pt x="1463" y="882"/>
                  </a:lnTo>
                  <a:lnTo>
                    <a:pt x="1420" y="1020"/>
                  </a:lnTo>
                  <a:lnTo>
                    <a:pt x="1350" y="1147"/>
                  </a:lnTo>
                  <a:lnTo>
                    <a:pt x="1257" y="1258"/>
                  </a:lnTo>
                  <a:lnTo>
                    <a:pt x="1146" y="1351"/>
                  </a:lnTo>
                  <a:lnTo>
                    <a:pt x="1020" y="1421"/>
                  </a:lnTo>
                  <a:lnTo>
                    <a:pt x="882" y="1464"/>
                  </a:lnTo>
                  <a:lnTo>
                    <a:pt x="738" y="1476"/>
                  </a:lnTo>
                  <a:close/>
                </a:path>
              </a:pathLst>
            </a:custGeom>
            <a:solidFill>
              <a:srgbClr val="FFF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0" name="Freeform 44"/>
            <p:cNvSpPr>
              <a:spLocks/>
            </p:cNvSpPr>
            <p:nvPr/>
          </p:nvSpPr>
          <p:spPr bwMode="auto">
            <a:xfrm>
              <a:off x="3654" y="2332"/>
              <a:ext cx="153" cy="154"/>
            </a:xfrm>
            <a:custGeom>
              <a:avLst/>
              <a:gdLst>
                <a:gd name="T0" fmla="*/ 0 w 1230"/>
                <a:gd name="T1" fmla="*/ 0 h 1230"/>
                <a:gd name="T2" fmla="*/ 0 w 1230"/>
                <a:gd name="T3" fmla="*/ 0 h 1230"/>
                <a:gd name="T4" fmla="*/ 0 w 1230"/>
                <a:gd name="T5" fmla="*/ 0 h 1230"/>
                <a:gd name="T6" fmla="*/ 0 w 1230"/>
                <a:gd name="T7" fmla="*/ 0 h 1230"/>
                <a:gd name="T8" fmla="*/ 0 w 1230"/>
                <a:gd name="T9" fmla="*/ 0 h 1230"/>
                <a:gd name="T10" fmla="*/ 0 w 1230"/>
                <a:gd name="T11" fmla="*/ 0 h 1230"/>
                <a:gd name="T12" fmla="*/ 0 w 1230"/>
                <a:gd name="T13" fmla="*/ 0 h 1230"/>
                <a:gd name="T14" fmla="*/ 0 w 1230"/>
                <a:gd name="T15" fmla="*/ 0 h 1230"/>
                <a:gd name="T16" fmla="*/ 0 w 1230"/>
                <a:gd name="T17" fmla="*/ 0 h 1230"/>
                <a:gd name="T18" fmla="*/ 0 w 1230"/>
                <a:gd name="T19" fmla="*/ 0 h 1230"/>
                <a:gd name="T20" fmla="*/ 0 w 1230"/>
                <a:gd name="T21" fmla="*/ 0 h 1230"/>
                <a:gd name="T22" fmla="*/ 0 w 1230"/>
                <a:gd name="T23" fmla="*/ 0 h 1230"/>
                <a:gd name="T24" fmla="*/ 0 w 1230"/>
                <a:gd name="T25" fmla="*/ 0 h 1230"/>
                <a:gd name="T26" fmla="*/ 0 w 1230"/>
                <a:gd name="T27" fmla="*/ 0 h 1230"/>
                <a:gd name="T28" fmla="*/ 0 w 1230"/>
                <a:gd name="T29" fmla="*/ 0 h 1230"/>
                <a:gd name="T30" fmla="*/ 0 w 1230"/>
                <a:gd name="T31" fmla="*/ 0 h 1230"/>
                <a:gd name="T32" fmla="*/ 0 w 1230"/>
                <a:gd name="T33" fmla="*/ 0 h 1230"/>
                <a:gd name="T34" fmla="*/ 0 w 1230"/>
                <a:gd name="T35" fmla="*/ 0 h 1230"/>
                <a:gd name="T36" fmla="*/ 0 w 1230"/>
                <a:gd name="T37" fmla="*/ 0 h 1230"/>
                <a:gd name="T38" fmla="*/ 0 w 1230"/>
                <a:gd name="T39" fmla="*/ 0 h 1230"/>
                <a:gd name="T40" fmla="*/ 0 w 1230"/>
                <a:gd name="T41" fmla="*/ 0 h 1230"/>
                <a:gd name="T42" fmla="*/ 0 w 1230"/>
                <a:gd name="T43" fmla="*/ 0 h 1230"/>
                <a:gd name="T44" fmla="*/ 0 w 1230"/>
                <a:gd name="T45" fmla="*/ 0 h 1230"/>
                <a:gd name="T46" fmla="*/ 0 w 1230"/>
                <a:gd name="T47" fmla="*/ 0 h 1230"/>
                <a:gd name="T48" fmla="*/ 0 w 1230"/>
                <a:gd name="T49" fmla="*/ 0 h 1230"/>
                <a:gd name="T50" fmla="*/ 0 w 1230"/>
                <a:gd name="T51" fmla="*/ 0 h 1230"/>
                <a:gd name="T52" fmla="*/ 0 w 1230"/>
                <a:gd name="T53" fmla="*/ 0 h 1230"/>
                <a:gd name="T54" fmla="*/ 0 w 1230"/>
                <a:gd name="T55" fmla="*/ 0 h 1230"/>
                <a:gd name="T56" fmla="*/ 0 w 1230"/>
                <a:gd name="T57" fmla="*/ 0 h 1230"/>
                <a:gd name="T58" fmla="*/ 0 w 1230"/>
                <a:gd name="T59" fmla="*/ 0 h 1230"/>
                <a:gd name="T60" fmla="*/ 0 w 1230"/>
                <a:gd name="T61" fmla="*/ 0 h 1230"/>
                <a:gd name="T62" fmla="*/ 0 w 1230"/>
                <a:gd name="T63" fmla="*/ 0 h 1230"/>
                <a:gd name="T64" fmla="*/ 0 w 1230"/>
                <a:gd name="T65" fmla="*/ 0 h 1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30" h="1230">
                  <a:moveTo>
                    <a:pt x="616" y="1230"/>
                  </a:moveTo>
                  <a:lnTo>
                    <a:pt x="494" y="1219"/>
                  </a:lnTo>
                  <a:lnTo>
                    <a:pt x="380" y="1184"/>
                  </a:lnTo>
                  <a:lnTo>
                    <a:pt x="275" y="1126"/>
                  </a:lnTo>
                  <a:lnTo>
                    <a:pt x="182" y="1048"/>
                  </a:lnTo>
                  <a:lnTo>
                    <a:pt x="105" y="956"/>
                  </a:lnTo>
                  <a:lnTo>
                    <a:pt x="47" y="850"/>
                  </a:lnTo>
                  <a:lnTo>
                    <a:pt x="11" y="736"/>
                  </a:lnTo>
                  <a:lnTo>
                    <a:pt x="0" y="615"/>
                  </a:lnTo>
                  <a:lnTo>
                    <a:pt x="11" y="494"/>
                  </a:lnTo>
                  <a:lnTo>
                    <a:pt x="47" y="380"/>
                  </a:lnTo>
                  <a:lnTo>
                    <a:pt x="105" y="274"/>
                  </a:lnTo>
                  <a:lnTo>
                    <a:pt x="182" y="181"/>
                  </a:lnTo>
                  <a:lnTo>
                    <a:pt x="275" y="104"/>
                  </a:lnTo>
                  <a:lnTo>
                    <a:pt x="380" y="47"/>
                  </a:lnTo>
                  <a:lnTo>
                    <a:pt x="494" y="10"/>
                  </a:lnTo>
                  <a:lnTo>
                    <a:pt x="616" y="0"/>
                  </a:lnTo>
                  <a:lnTo>
                    <a:pt x="736" y="10"/>
                  </a:lnTo>
                  <a:lnTo>
                    <a:pt x="851" y="47"/>
                  </a:lnTo>
                  <a:lnTo>
                    <a:pt x="956" y="104"/>
                  </a:lnTo>
                  <a:lnTo>
                    <a:pt x="1049" y="181"/>
                  </a:lnTo>
                  <a:lnTo>
                    <a:pt x="1127" y="274"/>
                  </a:lnTo>
                  <a:lnTo>
                    <a:pt x="1184" y="380"/>
                  </a:lnTo>
                  <a:lnTo>
                    <a:pt x="1220" y="494"/>
                  </a:lnTo>
                  <a:lnTo>
                    <a:pt x="1230" y="615"/>
                  </a:lnTo>
                  <a:lnTo>
                    <a:pt x="1220" y="736"/>
                  </a:lnTo>
                  <a:lnTo>
                    <a:pt x="1184" y="850"/>
                  </a:lnTo>
                  <a:lnTo>
                    <a:pt x="1127" y="956"/>
                  </a:lnTo>
                  <a:lnTo>
                    <a:pt x="1049" y="1048"/>
                  </a:lnTo>
                  <a:lnTo>
                    <a:pt x="956" y="1126"/>
                  </a:lnTo>
                  <a:lnTo>
                    <a:pt x="851" y="1184"/>
                  </a:lnTo>
                  <a:lnTo>
                    <a:pt x="736" y="1219"/>
                  </a:lnTo>
                  <a:lnTo>
                    <a:pt x="616" y="1230"/>
                  </a:lnTo>
                  <a:close/>
                </a:path>
              </a:pathLst>
            </a:custGeom>
            <a:solidFill>
              <a:srgbClr val="FFF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1" name="Freeform 45"/>
            <p:cNvSpPr>
              <a:spLocks/>
            </p:cNvSpPr>
            <p:nvPr/>
          </p:nvSpPr>
          <p:spPr bwMode="auto">
            <a:xfrm>
              <a:off x="3669" y="2347"/>
              <a:ext cx="123" cy="123"/>
            </a:xfrm>
            <a:custGeom>
              <a:avLst/>
              <a:gdLst>
                <a:gd name="T0" fmla="*/ 0 w 984"/>
                <a:gd name="T1" fmla="*/ 0 h 984"/>
                <a:gd name="T2" fmla="*/ 0 w 984"/>
                <a:gd name="T3" fmla="*/ 0 h 984"/>
                <a:gd name="T4" fmla="*/ 0 w 984"/>
                <a:gd name="T5" fmla="*/ 0 h 984"/>
                <a:gd name="T6" fmla="*/ 0 w 984"/>
                <a:gd name="T7" fmla="*/ 0 h 984"/>
                <a:gd name="T8" fmla="*/ 0 w 984"/>
                <a:gd name="T9" fmla="*/ 0 h 984"/>
                <a:gd name="T10" fmla="*/ 0 w 984"/>
                <a:gd name="T11" fmla="*/ 0 h 984"/>
                <a:gd name="T12" fmla="*/ 0 w 984"/>
                <a:gd name="T13" fmla="*/ 0 h 984"/>
                <a:gd name="T14" fmla="*/ 0 w 984"/>
                <a:gd name="T15" fmla="*/ 0 h 984"/>
                <a:gd name="T16" fmla="*/ 0 w 984"/>
                <a:gd name="T17" fmla="*/ 0 h 984"/>
                <a:gd name="T18" fmla="*/ 0 w 984"/>
                <a:gd name="T19" fmla="*/ 0 h 984"/>
                <a:gd name="T20" fmla="*/ 0 w 984"/>
                <a:gd name="T21" fmla="*/ 0 h 984"/>
                <a:gd name="T22" fmla="*/ 0 w 984"/>
                <a:gd name="T23" fmla="*/ 0 h 984"/>
                <a:gd name="T24" fmla="*/ 0 w 984"/>
                <a:gd name="T25" fmla="*/ 0 h 984"/>
                <a:gd name="T26" fmla="*/ 0 w 984"/>
                <a:gd name="T27" fmla="*/ 0 h 984"/>
                <a:gd name="T28" fmla="*/ 0 w 984"/>
                <a:gd name="T29" fmla="*/ 0 h 984"/>
                <a:gd name="T30" fmla="*/ 0 w 984"/>
                <a:gd name="T31" fmla="*/ 0 h 984"/>
                <a:gd name="T32" fmla="*/ 0 w 984"/>
                <a:gd name="T33" fmla="*/ 0 h 984"/>
                <a:gd name="T34" fmla="*/ 0 w 984"/>
                <a:gd name="T35" fmla="*/ 0 h 984"/>
                <a:gd name="T36" fmla="*/ 0 w 984"/>
                <a:gd name="T37" fmla="*/ 0 h 984"/>
                <a:gd name="T38" fmla="*/ 0 w 984"/>
                <a:gd name="T39" fmla="*/ 0 h 984"/>
                <a:gd name="T40" fmla="*/ 0 w 984"/>
                <a:gd name="T41" fmla="*/ 0 h 984"/>
                <a:gd name="T42" fmla="*/ 0 w 984"/>
                <a:gd name="T43" fmla="*/ 0 h 984"/>
                <a:gd name="T44" fmla="*/ 0 w 984"/>
                <a:gd name="T45" fmla="*/ 0 h 984"/>
                <a:gd name="T46" fmla="*/ 0 w 984"/>
                <a:gd name="T47" fmla="*/ 0 h 984"/>
                <a:gd name="T48" fmla="*/ 0 w 984"/>
                <a:gd name="T49" fmla="*/ 0 h 984"/>
                <a:gd name="T50" fmla="*/ 0 w 984"/>
                <a:gd name="T51" fmla="*/ 0 h 984"/>
                <a:gd name="T52" fmla="*/ 0 w 984"/>
                <a:gd name="T53" fmla="*/ 0 h 984"/>
                <a:gd name="T54" fmla="*/ 0 w 984"/>
                <a:gd name="T55" fmla="*/ 0 h 984"/>
                <a:gd name="T56" fmla="*/ 0 w 984"/>
                <a:gd name="T57" fmla="*/ 0 h 984"/>
                <a:gd name="T58" fmla="*/ 0 w 984"/>
                <a:gd name="T59" fmla="*/ 0 h 984"/>
                <a:gd name="T60" fmla="*/ 0 w 984"/>
                <a:gd name="T61" fmla="*/ 0 h 984"/>
                <a:gd name="T62" fmla="*/ 0 w 984"/>
                <a:gd name="T63" fmla="*/ 0 h 984"/>
                <a:gd name="T64" fmla="*/ 0 w 984"/>
                <a:gd name="T65" fmla="*/ 0 h 9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84" h="984">
                  <a:moveTo>
                    <a:pt x="492" y="984"/>
                  </a:moveTo>
                  <a:lnTo>
                    <a:pt x="395" y="976"/>
                  </a:lnTo>
                  <a:lnTo>
                    <a:pt x="303" y="947"/>
                  </a:lnTo>
                  <a:lnTo>
                    <a:pt x="219" y="901"/>
                  </a:lnTo>
                  <a:lnTo>
                    <a:pt x="144" y="839"/>
                  </a:lnTo>
                  <a:lnTo>
                    <a:pt x="82" y="764"/>
                  </a:lnTo>
                  <a:lnTo>
                    <a:pt x="36" y="680"/>
                  </a:lnTo>
                  <a:lnTo>
                    <a:pt x="7" y="589"/>
                  </a:lnTo>
                  <a:lnTo>
                    <a:pt x="0" y="492"/>
                  </a:lnTo>
                  <a:lnTo>
                    <a:pt x="7" y="396"/>
                  </a:lnTo>
                  <a:lnTo>
                    <a:pt x="36" y="304"/>
                  </a:lnTo>
                  <a:lnTo>
                    <a:pt x="82" y="219"/>
                  </a:lnTo>
                  <a:lnTo>
                    <a:pt x="144" y="145"/>
                  </a:lnTo>
                  <a:lnTo>
                    <a:pt x="219" y="83"/>
                  </a:lnTo>
                  <a:lnTo>
                    <a:pt x="303" y="37"/>
                  </a:lnTo>
                  <a:lnTo>
                    <a:pt x="395" y="8"/>
                  </a:lnTo>
                  <a:lnTo>
                    <a:pt x="492" y="0"/>
                  </a:lnTo>
                  <a:lnTo>
                    <a:pt x="588" y="8"/>
                  </a:lnTo>
                  <a:lnTo>
                    <a:pt x="679" y="37"/>
                  </a:lnTo>
                  <a:lnTo>
                    <a:pt x="764" y="83"/>
                  </a:lnTo>
                  <a:lnTo>
                    <a:pt x="838" y="145"/>
                  </a:lnTo>
                  <a:lnTo>
                    <a:pt x="900" y="219"/>
                  </a:lnTo>
                  <a:lnTo>
                    <a:pt x="946" y="304"/>
                  </a:lnTo>
                  <a:lnTo>
                    <a:pt x="975" y="396"/>
                  </a:lnTo>
                  <a:lnTo>
                    <a:pt x="984" y="492"/>
                  </a:lnTo>
                  <a:lnTo>
                    <a:pt x="975" y="589"/>
                  </a:lnTo>
                  <a:lnTo>
                    <a:pt x="946" y="680"/>
                  </a:lnTo>
                  <a:lnTo>
                    <a:pt x="900" y="764"/>
                  </a:lnTo>
                  <a:lnTo>
                    <a:pt x="838" y="839"/>
                  </a:lnTo>
                  <a:lnTo>
                    <a:pt x="764" y="901"/>
                  </a:lnTo>
                  <a:lnTo>
                    <a:pt x="679" y="947"/>
                  </a:lnTo>
                  <a:lnTo>
                    <a:pt x="588" y="976"/>
                  </a:lnTo>
                  <a:lnTo>
                    <a:pt x="492" y="984"/>
                  </a:lnTo>
                  <a:close/>
                </a:path>
              </a:pathLst>
            </a:custGeom>
            <a:solidFill>
              <a:srgbClr val="FFF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2" name="Freeform 46"/>
            <p:cNvSpPr>
              <a:spLocks/>
            </p:cNvSpPr>
            <p:nvPr/>
          </p:nvSpPr>
          <p:spPr bwMode="auto">
            <a:xfrm>
              <a:off x="3684" y="2363"/>
              <a:ext cx="93" cy="92"/>
            </a:xfrm>
            <a:custGeom>
              <a:avLst/>
              <a:gdLst>
                <a:gd name="T0" fmla="*/ 0 w 739"/>
                <a:gd name="T1" fmla="*/ 0 h 739"/>
                <a:gd name="T2" fmla="*/ 0 w 739"/>
                <a:gd name="T3" fmla="*/ 0 h 739"/>
                <a:gd name="T4" fmla="*/ 0 w 739"/>
                <a:gd name="T5" fmla="*/ 0 h 739"/>
                <a:gd name="T6" fmla="*/ 0 w 739"/>
                <a:gd name="T7" fmla="*/ 0 h 739"/>
                <a:gd name="T8" fmla="*/ 0 w 739"/>
                <a:gd name="T9" fmla="*/ 0 h 739"/>
                <a:gd name="T10" fmla="*/ 0 w 739"/>
                <a:gd name="T11" fmla="*/ 0 h 739"/>
                <a:gd name="T12" fmla="*/ 0 w 739"/>
                <a:gd name="T13" fmla="*/ 0 h 739"/>
                <a:gd name="T14" fmla="*/ 0 w 739"/>
                <a:gd name="T15" fmla="*/ 0 h 739"/>
                <a:gd name="T16" fmla="*/ 0 w 739"/>
                <a:gd name="T17" fmla="*/ 0 h 739"/>
                <a:gd name="T18" fmla="*/ 0 w 739"/>
                <a:gd name="T19" fmla="*/ 0 h 739"/>
                <a:gd name="T20" fmla="*/ 0 w 739"/>
                <a:gd name="T21" fmla="*/ 0 h 739"/>
                <a:gd name="T22" fmla="*/ 0 w 739"/>
                <a:gd name="T23" fmla="*/ 0 h 739"/>
                <a:gd name="T24" fmla="*/ 0 w 739"/>
                <a:gd name="T25" fmla="*/ 0 h 739"/>
                <a:gd name="T26" fmla="*/ 0 w 739"/>
                <a:gd name="T27" fmla="*/ 0 h 739"/>
                <a:gd name="T28" fmla="*/ 0 w 739"/>
                <a:gd name="T29" fmla="*/ 0 h 739"/>
                <a:gd name="T30" fmla="*/ 0 w 739"/>
                <a:gd name="T31" fmla="*/ 0 h 739"/>
                <a:gd name="T32" fmla="*/ 0 w 739"/>
                <a:gd name="T33" fmla="*/ 0 h 739"/>
                <a:gd name="T34" fmla="*/ 0 w 739"/>
                <a:gd name="T35" fmla="*/ 0 h 739"/>
                <a:gd name="T36" fmla="*/ 0 w 739"/>
                <a:gd name="T37" fmla="*/ 0 h 739"/>
                <a:gd name="T38" fmla="*/ 0 w 739"/>
                <a:gd name="T39" fmla="*/ 0 h 739"/>
                <a:gd name="T40" fmla="*/ 0 w 739"/>
                <a:gd name="T41" fmla="*/ 0 h 739"/>
                <a:gd name="T42" fmla="*/ 0 w 739"/>
                <a:gd name="T43" fmla="*/ 0 h 739"/>
                <a:gd name="T44" fmla="*/ 0 w 739"/>
                <a:gd name="T45" fmla="*/ 0 h 739"/>
                <a:gd name="T46" fmla="*/ 0 w 739"/>
                <a:gd name="T47" fmla="*/ 0 h 739"/>
                <a:gd name="T48" fmla="*/ 0 w 739"/>
                <a:gd name="T49" fmla="*/ 0 h 739"/>
                <a:gd name="T50" fmla="*/ 0 w 739"/>
                <a:gd name="T51" fmla="*/ 0 h 739"/>
                <a:gd name="T52" fmla="*/ 0 w 739"/>
                <a:gd name="T53" fmla="*/ 0 h 739"/>
                <a:gd name="T54" fmla="*/ 0 w 739"/>
                <a:gd name="T55" fmla="*/ 0 h 739"/>
                <a:gd name="T56" fmla="*/ 0 w 739"/>
                <a:gd name="T57" fmla="*/ 0 h 739"/>
                <a:gd name="T58" fmla="*/ 0 w 739"/>
                <a:gd name="T59" fmla="*/ 0 h 739"/>
                <a:gd name="T60" fmla="*/ 0 w 739"/>
                <a:gd name="T61" fmla="*/ 0 h 739"/>
                <a:gd name="T62" fmla="*/ 0 w 739"/>
                <a:gd name="T63" fmla="*/ 0 h 739"/>
                <a:gd name="T64" fmla="*/ 0 w 739"/>
                <a:gd name="T65" fmla="*/ 0 h 7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9" h="739">
                  <a:moveTo>
                    <a:pt x="370" y="739"/>
                  </a:moveTo>
                  <a:lnTo>
                    <a:pt x="297" y="733"/>
                  </a:lnTo>
                  <a:lnTo>
                    <a:pt x="229" y="712"/>
                  </a:lnTo>
                  <a:lnTo>
                    <a:pt x="165" y="676"/>
                  </a:lnTo>
                  <a:lnTo>
                    <a:pt x="109" y="630"/>
                  </a:lnTo>
                  <a:lnTo>
                    <a:pt x="63" y="575"/>
                  </a:lnTo>
                  <a:lnTo>
                    <a:pt x="28" y="511"/>
                  </a:lnTo>
                  <a:lnTo>
                    <a:pt x="7" y="443"/>
                  </a:lnTo>
                  <a:lnTo>
                    <a:pt x="0" y="370"/>
                  </a:lnTo>
                  <a:lnTo>
                    <a:pt x="7" y="298"/>
                  </a:lnTo>
                  <a:lnTo>
                    <a:pt x="28" y="228"/>
                  </a:lnTo>
                  <a:lnTo>
                    <a:pt x="63" y="166"/>
                  </a:lnTo>
                  <a:lnTo>
                    <a:pt x="109" y="109"/>
                  </a:lnTo>
                  <a:lnTo>
                    <a:pt x="165" y="63"/>
                  </a:lnTo>
                  <a:lnTo>
                    <a:pt x="229" y="29"/>
                  </a:lnTo>
                  <a:lnTo>
                    <a:pt x="297" y="7"/>
                  </a:lnTo>
                  <a:lnTo>
                    <a:pt x="370" y="0"/>
                  </a:lnTo>
                  <a:lnTo>
                    <a:pt x="442" y="7"/>
                  </a:lnTo>
                  <a:lnTo>
                    <a:pt x="511" y="29"/>
                  </a:lnTo>
                  <a:lnTo>
                    <a:pt x="574" y="63"/>
                  </a:lnTo>
                  <a:lnTo>
                    <a:pt x="630" y="109"/>
                  </a:lnTo>
                  <a:lnTo>
                    <a:pt x="677" y="166"/>
                  </a:lnTo>
                  <a:lnTo>
                    <a:pt x="711" y="228"/>
                  </a:lnTo>
                  <a:lnTo>
                    <a:pt x="733" y="298"/>
                  </a:lnTo>
                  <a:lnTo>
                    <a:pt x="739" y="370"/>
                  </a:lnTo>
                  <a:lnTo>
                    <a:pt x="733" y="443"/>
                  </a:lnTo>
                  <a:lnTo>
                    <a:pt x="711" y="511"/>
                  </a:lnTo>
                  <a:lnTo>
                    <a:pt x="677" y="575"/>
                  </a:lnTo>
                  <a:lnTo>
                    <a:pt x="630" y="630"/>
                  </a:lnTo>
                  <a:lnTo>
                    <a:pt x="574" y="676"/>
                  </a:lnTo>
                  <a:lnTo>
                    <a:pt x="511" y="712"/>
                  </a:lnTo>
                  <a:lnTo>
                    <a:pt x="442" y="733"/>
                  </a:lnTo>
                  <a:lnTo>
                    <a:pt x="370" y="739"/>
                  </a:lnTo>
                  <a:close/>
                </a:path>
              </a:pathLst>
            </a:custGeom>
            <a:solidFill>
              <a:srgbClr val="FFF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3" name="Freeform 47"/>
            <p:cNvSpPr>
              <a:spLocks/>
            </p:cNvSpPr>
            <p:nvPr/>
          </p:nvSpPr>
          <p:spPr bwMode="auto">
            <a:xfrm>
              <a:off x="3700" y="2378"/>
              <a:ext cx="61" cy="62"/>
            </a:xfrm>
            <a:custGeom>
              <a:avLst/>
              <a:gdLst>
                <a:gd name="T0" fmla="*/ 0 w 493"/>
                <a:gd name="T1" fmla="*/ 0 h 493"/>
                <a:gd name="T2" fmla="*/ 0 w 493"/>
                <a:gd name="T3" fmla="*/ 0 h 493"/>
                <a:gd name="T4" fmla="*/ 0 w 493"/>
                <a:gd name="T5" fmla="*/ 0 h 493"/>
                <a:gd name="T6" fmla="*/ 0 w 493"/>
                <a:gd name="T7" fmla="*/ 0 h 493"/>
                <a:gd name="T8" fmla="*/ 0 w 493"/>
                <a:gd name="T9" fmla="*/ 0 h 493"/>
                <a:gd name="T10" fmla="*/ 0 w 493"/>
                <a:gd name="T11" fmla="*/ 0 h 493"/>
                <a:gd name="T12" fmla="*/ 0 w 493"/>
                <a:gd name="T13" fmla="*/ 0 h 493"/>
                <a:gd name="T14" fmla="*/ 0 w 493"/>
                <a:gd name="T15" fmla="*/ 0 h 493"/>
                <a:gd name="T16" fmla="*/ 0 w 493"/>
                <a:gd name="T17" fmla="*/ 0 h 493"/>
                <a:gd name="T18" fmla="*/ 0 w 493"/>
                <a:gd name="T19" fmla="*/ 0 h 493"/>
                <a:gd name="T20" fmla="*/ 0 w 493"/>
                <a:gd name="T21" fmla="*/ 0 h 493"/>
                <a:gd name="T22" fmla="*/ 0 w 493"/>
                <a:gd name="T23" fmla="*/ 0 h 493"/>
                <a:gd name="T24" fmla="*/ 0 w 493"/>
                <a:gd name="T25" fmla="*/ 0 h 493"/>
                <a:gd name="T26" fmla="*/ 0 w 493"/>
                <a:gd name="T27" fmla="*/ 0 h 493"/>
                <a:gd name="T28" fmla="*/ 0 w 493"/>
                <a:gd name="T29" fmla="*/ 0 h 493"/>
                <a:gd name="T30" fmla="*/ 0 w 493"/>
                <a:gd name="T31" fmla="*/ 0 h 493"/>
                <a:gd name="T32" fmla="*/ 0 w 493"/>
                <a:gd name="T33" fmla="*/ 0 h 493"/>
                <a:gd name="T34" fmla="*/ 0 w 493"/>
                <a:gd name="T35" fmla="*/ 0 h 493"/>
                <a:gd name="T36" fmla="*/ 0 w 493"/>
                <a:gd name="T37" fmla="*/ 0 h 493"/>
                <a:gd name="T38" fmla="*/ 0 w 493"/>
                <a:gd name="T39" fmla="*/ 0 h 493"/>
                <a:gd name="T40" fmla="*/ 0 w 493"/>
                <a:gd name="T41" fmla="*/ 0 h 493"/>
                <a:gd name="T42" fmla="*/ 0 w 493"/>
                <a:gd name="T43" fmla="*/ 0 h 493"/>
                <a:gd name="T44" fmla="*/ 0 w 493"/>
                <a:gd name="T45" fmla="*/ 0 h 493"/>
                <a:gd name="T46" fmla="*/ 0 w 493"/>
                <a:gd name="T47" fmla="*/ 0 h 493"/>
                <a:gd name="T48" fmla="*/ 0 w 493"/>
                <a:gd name="T49" fmla="*/ 0 h 493"/>
                <a:gd name="T50" fmla="*/ 0 w 493"/>
                <a:gd name="T51" fmla="*/ 0 h 493"/>
                <a:gd name="T52" fmla="*/ 0 w 493"/>
                <a:gd name="T53" fmla="*/ 0 h 493"/>
                <a:gd name="T54" fmla="*/ 0 w 493"/>
                <a:gd name="T55" fmla="*/ 0 h 493"/>
                <a:gd name="T56" fmla="*/ 0 w 493"/>
                <a:gd name="T57" fmla="*/ 0 h 493"/>
                <a:gd name="T58" fmla="*/ 0 w 493"/>
                <a:gd name="T59" fmla="*/ 0 h 493"/>
                <a:gd name="T60" fmla="*/ 0 w 493"/>
                <a:gd name="T61" fmla="*/ 0 h 493"/>
                <a:gd name="T62" fmla="*/ 0 w 493"/>
                <a:gd name="T63" fmla="*/ 0 h 493"/>
                <a:gd name="T64" fmla="*/ 0 w 493"/>
                <a:gd name="T65" fmla="*/ 0 h 4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3" h="493">
                  <a:moveTo>
                    <a:pt x="247" y="493"/>
                  </a:moveTo>
                  <a:lnTo>
                    <a:pt x="198" y="488"/>
                  </a:lnTo>
                  <a:lnTo>
                    <a:pt x="152" y="474"/>
                  </a:lnTo>
                  <a:lnTo>
                    <a:pt x="110" y="451"/>
                  </a:lnTo>
                  <a:lnTo>
                    <a:pt x="72" y="420"/>
                  </a:lnTo>
                  <a:lnTo>
                    <a:pt x="42" y="383"/>
                  </a:lnTo>
                  <a:lnTo>
                    <a:pt x="18" y="341"/>
                  </a:lnTo>
                  <a:lnTo>
                    <a:pt x="4" y="294"/>
                  </a:lnTo>
                  <a:lnTo>
                    <a:pt x="0" y="246"/>
                  </a:lnTo>
                  <a:lnTo>
                    <a:pt x="4" y="197"/>
                  </a:lnTo>
                  <a:lnTo>
                    <a:pt x="18" y="152"/>
                  </a:lnTo>
                  <a:lnTo>
                    <a:pt x="42" y="109"/>
                  </a:lnTo>
                  <a:lnTo>
                    <a:pt x="72" y="73"/>
                  </a:lnTo>
                  <a:lnTo>
                    <a:pt x="110" y="42"/>
                  </a:lnTo>
                  <a:lnTo>
                    <a:pt x="152" y="18"/>
                  </a:lnTo>
                  <a:lnTo>
                    <a:pt x="198" y="4"/>
                  </a:lnTo>
                  <a:lnTo>
                    <a:pt x="247" y="0"/>
                  </a:lnTo>
                  <a:lnTo>
                    <a:pt x="295" y="4"/>
                  </a:lnTo>
                  <a:lnTo>
                    <a:pt x="341" y="18"/>
                  </a:lnTo>
                  <a:lnTo>
                    <a:pt x="383" y="42"/>
                  </a:lnTo>
                  <a:lnTo>
                    <a:pt x="420" y="73"/>
                  </a:lnTo>
                  <a:lnTo>
                    <a:pt x="451" y="109"/>
                  </a:lnTo>
                  <a:lnTo>
                    <a:pt x="474" y="152"/>
                  </a:lnTo>
                  <a:lnTo>
                    <a:pt x="488" y="197"/>
                  </a:lnTo>
                  <a:lnTo>
                    <a:pt x="493" y="246"/>
                  </a:lnTo>
                  <a:lnTo>
                    <a:pt x="488" y="294"/>
                  </a:lnTo>
                  <a:lnTo>
                    <a:pt x="474" y="341"/>
                  </a:lnTo>
                  <a:lnTo>
                    <a:pt x="451" y="383"/>
                  </a:lnTo>
                  <a:lnTo>
                    <a:pt x="420" y="420"/>
                  </a:lnTo>
                  <a:lnTo>
                    <a:pt x="383" y="451"/>
                  </a:lnTo>
                  <a:lnTo>
                    <a:pt x="341" y="474"/>
                  </a:lnTo>
                  <a:lnTo>
                    <a:pt x="295" y="488"/>
                  </a:lnTo>
                  <a:lnTo>
                    <a:pt x="247" y="493"/>
                  </a:lnTo>
                  <a:close/>
                </a:path>
              </a:pathLst>
            </a:custGeom>
            <a:solidFill>
              <a:srgbClr val="FFF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4" name="Freeform 48"/>
            <p:cNvSpPr>
              <a:spLocks/>
            </p:cNvSpPr>
            <p:nvPr/>
          </p:nvSpPr>
          <p:spPr bwMode="auto">
            <a:xfrm>
              <a:off x="3715" y="2394"/>
              <a:ext cx="31" cy="30"/>
            </a:xfrm>
            <a:custGeom>
              <a:avLst/>
              <a:gdLst>
                <a:gd name="T0" fmla="*/ 0 w 247"/>
                <a:gd name="T1" fmla="*/ 0 h 247"/>
                <a:gd name="T2" fmla="*/ 0 w 247"/>
                <a:gd name="T3" fmla="*/ 0 h 247"/>
                <a:gd name="T4" fmla="*/ 0 w 247"/>
                <a:gd name="T5" fmla="*/ 0 h 247"/>
                <a:gd name="T6" fmla="*/ 0 w 247"/>
                <a:gd name="T7" fmla="*/ 0 h 247"/>
                <a:gd name="T8" fmla="*/ 0 w 247"/>
                <a:gd name="T9" fmla="*/ 0 h 247"/>
                <a:gd name="T10" fmla="*/ 0 w 247"/>
                <a:gd name="T11" fmla="*/ 0 h 247"/>
                <a:gd name="T12" fmla="*/ 0 w 247"/>
                <a:gd name="T13" fmla="*/ 0 h 247"/>
                <a:gd name="T14" fmla="*/ 0 w 247"/>
                <a:gd name="T15" fmla="*/ 0 h 247"/>
                <a:gd name="T16" fmla="*/ 0 w 247"/>
                <a:gd name="T17" fmla="*/ 0 h 247"/>
                <a:gd name="T18" fmla="*/ 0 w 247"/>
                <a:gd name="T19" fmla="*/ 0 h 247"/>
                <a:gd name="T20" fmla="*/ 0 w 247"/>
                <a:gd name="T21" fmla="*/ 0 h 247"/>
                <a:gd name="T22" fmla="*/ 0 w 247"/>
                <a:gd name="T23" fmla="*/ 0 h 247"/>
                <a:gd name="T24" fmla="*/ 0 w 247"/>
                <a:gd name="T25" fmla="*/ 0 h 247"/>
                <a:gd name="T26" fmla="*/ 0 w 247"/>
                <a:gd name="T27" fmla="*/ 0 h 247"/>
                <a:gd name="T28" fmla="*/ 0 w 247"/>
                <a:gd name="T29" fmla="*/ 0 h 247"/>
                <a:gd name="T30" fmla="*/ 0 w 247"/>
                <a:gd name="T31" fmla="*/ 0 h 247"/>
                <a:gd name="T32" fmla="*/ 0 w 247"/>
                <a:gd name="T33" fmla="*/ 0 h 2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7" h="247">
                  <a:moveTo>
                    <a:pt x="124" y="247"/>
                  </a:moveTo>
                  <a:lnTo>
                    <a:pt x="76" y="238"/>
                  </a:lnTo>
                  <a:lnTo>
                    <a:pt x="37" y="211"/>
                  </a:lnTo>
                  <a:lnTo>
                    <a:pt x="9" y="171"/>
                  </a:lnTo>
                  <a:lnTo>
                    <a:pt x="0" y="124"/>
                  </a:lnTo>
                  <a:lnTo>
                    <a:pt x="9" y="76"/>
                  </a:lnTo>
                  <a:lnTo>
                    <a:pt x="37" y="37"/>
                  </a:lnTo>
                  <a:lnTo>
                    <a:pt x="76" y="10"/>
                  </a:lnTo>
                  <a:lnTo>
                    <a:pt x="124" y="0"/>
                  </a:lnTo>
                  <a:lnTo>
                    <a:pt x="171" y="10"/>
                  </a:lnTo>
                  <a:lnTo>
                    <a:pt x="211" y="37"/>
                  </a:lnTo>
                  <a:lnTo>
                    <a:pt x="237" y="76"/>
                  </a:lnTo>
                  <a:lnTo>
                    <a:pt x="247" y="124"/>
                  </a:lnTo>
                  <a:lnTo>
                    <a:pt x="237" y="171"/>
                  </a:lnTo>
                  <a:lnTo>
                    <a:pt x="211" y="211"/>
                  </a:lnTo>
                  <a:lnTo>
                    <a:pt x="171" y="238"/>
                  </a:lnTo>
                  <a:lnTo>
                    <a:pt x="124" y="247"/>
                  </a:ln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5" name="Freeform 49"/>
            <p:cNvSpPr>
              <a:spLocks/>
            </p:cNvSpPr>
            <p:nvPr/>
          </p:nvSpPr>
          <p:spPr bwMode="auto">
            <a:xfrm>
              <a:off x="3493" y="2020"/>
              <a:ext cx="533" cy="754"/>
            </a:xfrm>
            <a:custGeom>
              <a:avLst/>
              <a:gdLst>
                <a:gd name="T0" fmla="*/ 0 w 4266"/>
                <a:gd name="T1" fmla="*/ 0 h 6037"/>
                <a:gd name="T2" fmla="*/ 0 w 4266"/>
                <a:gd name="T3" fmla="*/ 0 h 6037"/>
                <a:gd name="T4" fmla="*/ 0 w 4266"/>
                <a:gd name="T5" fmla="*/ 0 h 6037"/>
                <a:gd name="T6" fmla="*/ 0 w 4266"/>
                <a:gd name="T7" fmla="*/ 0 h 6037"/>
                <a:gd name="T8" fmla="*/ 0 w 4266"/>
                <a:gd name="T9" fmla="*/ 0 h 6037"/>
                <a:gd name="T10" fmla="*/ 0 w 4266"/>
                <a:gd name="T11" fmla="*/ 0 h 6037"/>
                <a:gd name="T12" fmla="*/ 0 w 4266"/>
                <a:gd name="T13" fmla="*/ 0 h 6037"/>
                <a:gd name="T14" fmla="*/ 0 w 4266"/>
                <a:gd name="T15" fmla="*/ 0 h 6037"/>
                <a:gd name="T16" fmla="*/ 0 w 4266"/>
                <a:gd name="T17" fmla="*/ 0 h 6037"/>
                <a:gd name="T18" fmla="*/ 0 w 4266"/>
                <a:gd name="T19" fmla="*/ 0 h 6037"/>
                <a:gd name="T20" fmla="*/ 0 w 4266"/>
                <a:gd name="T21" fmla="*/ 0 h 6037"/>
                <a:gd name="T22" fmla="*/ 0 w 4266"/>
                <a:gd name="T23" fmla="*/ 0 h 6037"/>
                <a:gd name="T24" fmla="*/ 0 w 4266"/>
                <a:gd name="T25" fmla="*/ 0 h 6037"/>
                <a:gd name="T26" fmla="*/ 0 w 4266"/>
                <a:gd name="T27" fmla="*/ 0 h 6037"/>
                <a:gd name="T28" fmla="*/ 0 w 4266"/>
                <a:gd name="T29" fmla="*/ 0 h 6037"/>
                <a:gd name="T30" fmla="*/ 0 w 4266"/>
                <a:gd name="T31" fmla="*/ 0 h 6037"/>
                <a:gd name="T32" fmla="*/ 0 w 4266"/>
                <a:gd name="T33" fmla="*/ 0 h 6037"/>
                <a:gd name="T34" fmla="*/ 0 w 4266"/>
                <a:gd name="T35" fmla="*/ 0 h 6037"/>
                <a:gd name="T36" fmla="*/ 0 w 4266"/>
                <a:gd name="T37" fmla="*/ 0 h 6037"/>
                <a:gd name="T38" fmla="*/ 0 w 4266"/>
                <a:gd name="T39" fmla="*/ 0 h 6037"/>
                <a:gd name="T40" fmla="*/ 0 w 4266"/>
                <a:gd name="T41" fmla="*/ 0 h 6037"/>
                <a:gd name="T42" fmla="*/ 0 w 4266"/>
                <a:gd name="T43" fmla="*/ 0 h 6037"/>
                <a:gd name="T44" fmla="*/ 0 w 4266"/>
                <a:gd name="T45" fmla="*/ 0 h 6037"/>
                <a:gd name="T46" fmla="*/ 0 w 4266"/>
                <a:gd name="T47" fmla="*/ 0 h 6037"/>
                <a:gd name="T48" fmla="*/ 0 w 4266"/>
                <a:gd name="T49" fmla="*/ 0 h 6037"/>
                <a:gd name="T50" fmla="*/ 0 w 4266"/>
                <a:gd name="T51" fmla="*/ 0 h 6037"/>
                <a:gd name="T52" fmla="*/ 0 w 4266"/>
                <a:gd name="T53" fmla="*/ 0 h 6037"/>
                <a:gd name="T54" fmla="*/ 0 w 4266"/>
                <a:gd name="T55" fmla="*/ 0 h 6037"/>
                <a:gd name="T56" fmla="*/ 0 w 4266"/>
                <a:gd name="T57" fmla="*/ 0 h 6037"/>
                <a:gd name="T58" fmla="*/ 0 w 4266"/>
                <a:gd name="T59" fmla="*/ 0 h 6037"/>
                <a:gd name="T60" fmla="*/ 0 w 4266"/>
                <a:gd name="T61" fmla="*/ 0 h 6037"/>
                <a:gd name="T62" fmla="*/ 0 w 4266"/>
                <a:gd name="T63" fmla="*/ 0 h 60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266" h="6037">
                  <a:moveTo>
                    <a:pt x="3002" y="0"/>
                  </a:moveTo>
                  <a:lnTo>
                    <a:pt x="2713" y="13"/>
                  </a:lnTo>
                  <a:lnTo>
                    <a:pt x="2428" y="54"/>
                  </a:lnTo>
                  <a:lnTo>
                    <a:pt x="2149" y="120"/>
                  </a:lnTo>
                  <a:lnTo>
                    <a:pt x="1878" y="214"/>
                  </a:lnTo>
                  <a:lnTo>
                    <a:pt x="1614" y="335"/>
                  </a:lnTo>
                  <a:lnTo>
                    <a:pt x="1360" y="484"/>
                  </a:lnTo>
                  <a:lnTo>
                    <a:pt x="1119" y="662"/>
                  </a:lnTo>
                  <a:lnTo>
                    <a:pt x="890" y="868"/>
                  </a:lnTo>
                  <a:lnTo>
                    <a:pt x="682" y="1100"/>
                  </a:lnTo>
                  <a:lnTo>
                    <a:pt x="501" y="1346"/>
                  </a:lnTo>
                  <a:lnTo>
                    <a:pt x="348" y="1604"/>
                  </a:lnTo>
                  <a:lnTo>
                    <a:pt x="223" y="1875"/>
                  </a:lnTo>
                  <a:lnTo>
                    <a:pt x="126" y="2153"/>
                  </a:lnTo>
                  <a:lnTo>
                    <a:pt x="56" y="2438"/>
                  </a:lnTo>
                  <a:lnTo>
                    <a:pt x="14" y="2727"/>
                  </a:lnTo>
                  <a:lnTo>
                    <a:pt x="0" y="3019"/>
                  </a:lnTo>
                  <a:lnTo>
                    <a:pt x="14" y="3310"/>
                  </a:lnTo>
                  <a:lnTo>
                    <a:pt x="56" y="3599"/>
                  </a:lnTo>
                  <a:lnTo>
                    <a:pt x="126" y="3885"/>
                  </a:lnTo>
                  <a:lnTo>
                    <a:pt x="223" y="4163"/>
                  </a:lnTo>
                  <a:lnTo>
                    <a:pt x="348" y="4433"/>
                  </a:lnTo>
                  <a:lnTo>
                    <a:pt x="501" y="4691"/>
                  </a:lnTo>
                  <a:lnTo>
                    <a:pt x="682" y="4937"/>
                  </a:lnTo>
                  <a:lnTo>
                    <a:pt x="890" y="5168"/>
                  </a:lnTo>
                  <a:lnTo>
                    <a:pt x="1120" y="5375"/>
                  </a:lnTo>
                  <a:lnTo>
                    <a:pt x="1362" y="5553"/>
                  </a:lnTo>
                  <a:lnTo>
                    <a:pt x="1615" y="5703"/>
                  </a:lnTo>
                  <a:lnTo>
                    <a:pt x="1879" y="5823"/>
                  </a:lnTo>
                  <a:lnTo>
                    <a:pt x="2151" y="5917"/>
                  </a:lnTo>
                  <a:lnTo>
                    <a:pt x="2432" y="5985"/>
                  </a:lnTo>
                  <a:lnTo>
                    <a:pt x="2716" y="6024"/>
                  </a:lnTo>
                  <a:lnTo>
                    <a:pt x="3005" y="6037"/>
                  </a:lnTo>
                  <a:lnTo>
                    <a:pt x="3076" y="6025"/>
                  </a:lnTo>
                  <a:lnTo>
                    <a:pt x="3159" y="5988"/>
                  </a:lnTo>
                  <a:lnTo>
                    <a:pt x="3249" y="5926"/>
                  </a:lnTo>
                  <a:lnTo>
                    <a:pt x="3347" y="5840"/>
                  </a:lnTo>
                  <a:lnTo>
                    <a:pt x="3451" y="5731"/>
                  </a:lnTo>
                  <a:lnTo>
                    <a:pt x="3556" y="5597"/>
                  </a:lnTo>
                  <a:lnTo>
                    <a:pt x="3662" y="5441"/>
                  </a:lnTo>
                  <a:lnTo>
                    <a:pt x="3766" y="5260"/>
                  </a:lnTo>
                  <a:lnTo>
                    <a:pt x="3865" y="5058"/>
                  </a:lnTo>
                  <a:lnTo>
                    <a:pt x="3959" y="4832"/>
                  </a:lnTo>
                  <a:lnTo>
                    <a:pt x="4044" y="4583"/>
                  </a:lnTo>
                  <a:lnTo>
                    <a:pt x="4119" y="4314"/>
                  </a:lnTo>
                  <a:lnTo>
                    <a:pt x="4180" y="4022"/>
                  </a:lnTo>
                  <a:lnTo>
                    <a:pt x="4227" y="3708"/>
                  </a:lnTo>
                  <a:lnTo>
                    <a:pt x="4257" y="3374"/>
                  </a:lnTo>
                  <a:lnTo>
                    <a:pt x="4266" y="3019"/>
                  </a:lnTo>
                  <a:lnTo>
                    <a:pt x="4257" y="2661"/>
                  </a:lnTo>
                  <a:lnTo>
                    <a:pt x="4227" y="2326"/>
                  </a:lnTo>
                  <a:lnTo>
                    <a:pt x="4179" y="2012"/>
                  </a:lnTo>
                  <a:lnTo>
                    <a:pt x="4118" y="1720"/>
                  </a:lnTo>
                  <a:lnTo>
                    <a:pt x="4043" y="1450"/>
                  </a:lnTo>
                  <a:lnTo>
                    <a:pt x="3958" y="1202"/>
                  </a:lnTo>
                  <a:lnTo>
                    <a:pt x="3864" y="976"/>
                  </a:lnTo>
                  <a:lnTo>
                    <a:pt x="3763" y="773"/>
                  </a:lnTo>
                  <a:lnTo>
                    <a:pt x="3660" y="595"/>
                  </a:lnTo>
                  <a:lnTo>
                    <a:pt x="3554" y="438"/>
                  </a:lnTo>
                  <a:lnTo>
                    <a:pt x="3448" y="305"/>
                  </a:lnTo>
                  <a:lnTo>
                    <a:pt x="3344" y="195"/>
                  </a:lnTo>
                  <a:lnTo>
                    <a:pt x="3246" y="110"/>
                  </a:lnTo>
                  <a:lnTo>
                    <a:pt x="3154" y="49"/>
                  </a:lnTo>
                  <a:lnTo>
                    <a:pt x="3073" y="12"/>
                  </a:lnTo>
                  <a:lnTo>
                    <a:pt x="3002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6242" name="Group 50"/>
          <p:cNvGrpSpPr>
            <a:grpSpLocks/>
          </p:cNvGrpSpPr>
          <p:nvPr/>
        </p:nvGrpSpPr>
        <p:grpSpPr bwMode="auto">
          <a:xfrm>
            <a:off x="2971800" y="898525"/>
            <a:ext cx="3962400" cy="914400"/>
            <a:chOff x="912" y="864"/>
            <a:chExt cx="2496" cy="576"/>
          </a:xfrm>
        </p:grpSpPr>
        <p:sp>
          <p:nvSpPr>
            <p:cNvPr id="4108" name="AutoShape 51"/>
            <p:cNvSpPr>
              <a:spLocks noChangeArrowheads="1"/>
            </p:cNvSpPr>
            <p:nvPr/>
          </p:nvSpPr>
          <p:spPr bwMode="auto">
            <a:xfrm rot="1084369">
              <a:off x="2256" y="1248"/>
              <a:ext cx="1152" cy="192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CC66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endParaRPr lang="en-US" altLang="en-US">
                <a:ea typeface="ＭＳ Ｐゴシック" pitchFamily="34" charset="-128"/>
              </a:endParaRPr>
            </a:p>
          </p:txBody>
        </p:sp>
        <p:sp>
          <p:nvSpPr>
            <p:cNvPr id="4109" name="Text Box 52"/>
            <p:cNvSpPr txBox="1">
              <a:spLocks noChangeArrowheads="1"/>
            </p:cNvSpPr>
            <p:nvPr/>
          </p:nvSpPr>
          <p:spPr bwMode="auto">
            <a:xfrm>
              <a:off x="912" y="864"/>
              <a:ext cx="1536" cy="523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chemeClr val="tx1"/>
                  </a:solidFill>
                  <a:ea typeface="ＭＳ Ｐゴシック" pitchFamily="34" charset="-128"/>
                </a:rPr>
                <a:t>A thin crust - 10-100km thick</a:t>
              </a:r>
            </a:p>
          </p:txBody>
        </p:sp>
      </p:grpSp>
      <p:grpSp>
        <p:nvGrpSpPr>
          <p:cNvPr id="136245" name="Group 53"/>
          <p:cNvGrpSpPr>
            <a:grpSpLocks/>
          </p:cNvGrpSpPr>
          <p:nvPr/>
        </p:nvGrpSpPr>
        <p:grpSpPr bwMode="auto">
          <a:xfrm>
            <a:off x="1981200" y="2574925"/>
            <a:ext cx="4572000" cy="1200150"/>
            <a:chOff x="288" y="1920"/>
            <a:chExt cx="2880" cy="756"/>
          </a:xfrm>
        </p:grpSpPr>
        <p:sp>
          <p:nvSpPr>
            <p:cNvPr id="4106" name="AutoShape 54"/>
            <p:cNvSpPr>
              <a:spLocks noChangeArrowheads="1"/>
            </p:cNvSpPr>
            <p:nvPr/>
          </p:nvSpPr>
          <p:spPr bwMode="auto">
            <a:xfrm rot="-159382">
              <a:off x="2016" y="2016"/>
              <a:ext cx="1152" cy="192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99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endParaRPr lang="en-US" altLang="en-US">
                <a:ea typeface="ＭＳ Ｐゴシック" pitchFamily="34" charset="-128"/>
              </a:endParaRPr>
            </a:p>
          </p:txBody>
        </p:sp>
        <p:sp>
          <p:nvSpPr>
            <p:cNvPr id="4107" name="Text Box 55"/>
            <p:cNvSpPr txBox="1">
              <a:spLocks noChangeArrowheads="1"/>
            </p:cNvSpPr>
            <p:nvPr/>
          </p:nvSpPr>
          <p:spPr bwMode="auto">
            <a:xfrm>
              <a:off x="288" y="1920"/>
              <a:ext cx="1968" cy="75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chemeClr val="tx1"/>
                  </a:solidFill>
                  <a:ea typeface="ＭＳ Ｐゴシック" pitchFamily="34" charset="-128"/>
                </a:rPr>
                <a:t>A mantle – has the properties of a solid but it can also flow</a:t>
              </a:r>
            </a:p>
          </p:txBody>
        </p:sp>
      </p:grpSp>
      <p:grpSp>
        <p:nvGrpSpPr>
          <p:cNvPr id="136248" name="Group 56"/>
          <p:cNvGrpSpPr>
            <a:grpSpLocks/>
          </p:cNvGrpSpPr>
          <p:nvPr/>
        </p:nvGrpSpPr>
        <p:grpSpPr bwMode="auto">
          <a:xfrm>
            <a:off x="2286000" y="3962401"/>
            <a:ext cx="4724400" cy="1798638"/>
            <a:chOff x="480" y="2976"/>
            <a:chExt cx="2976" cy="1133"/>
          </a:xfrm>
        </p:grpSpPr>
        <p:sp>
          <p:nvSpPr>
            <p:cNvPr id="4104" name="AutoShape 57"/>
            <p:cNvSpPr>
              <a:spLocks noChangeArrowheads="1"/>
            </p:cNvSpPr>
            <p:nvPr/>
          </p:nvSpPr>
          <p:spPr bwMode="auto">
            <a:xfrm rot="-1314368">
              <a:off x="2304" y="2976"/>
              <a:ext cx="1152" cy="192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EE97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endParaRPr lang="en-US" altLang="en-US">
                <a:ea typeface="ＭＳ Ｐゴシック" pitchFamily="34" charset="-128"/>
              </a:endParaRPr>
            </a:p>
          </p:txBody>
        </p:sp>
        <p:sp>
          <p:nvSpPr>
            <p:cNvPr id="4105" name="Text Box 58"/>
            <p:cNvSpPr txBox="1">
              <a:spLocks noChangeArrowheads="1"/>
            </p:cNvSpPr>
            <p:nvPr/>
          </p:nvSpPr>
          <p:spPr bwMode="auto">
            <a:xfrm>
              <a:off x="480" y="3120"/>
              <a:ext cx="2112" cy="989"/>
            </a:xfrm>
            <a:prstGeom prst="rect">
              <a:avLst/>
            </a:prstGeom>
            <a:solidFill>
              <a:srgbClr val="FEE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chemeClr val="tx1"/>
                  </a:solidFill>
                  <a:ea typeface="ＭＳ Ｐゴシック" pitchFamily="34" charset="-128"/>
                </a:rPr>
                <a:t>A core – made of molten nickel and iron.  Outer part is liquid and inner part is solid</a:t>
              </a:r>
            </a:p>
          </p:txBody>
        </p:sp>
      </p:grpSp>
      <p:sp>
        <p:nvSpPr>
          <p:cNvPr id="59" name="Title 1"/>
          <p:cNvSpPr txBox="1">
            <a:spLocks/>
          </p:cNvSpPr>
          <p:nvPr/>
        </p:nvSpPr>
        <p:spPr bwMode="auto">
          <a:xfrm>
            <a:off x="0" y="6450160"/>
            <a:ext cx="12192000" cy="40784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800" smtClean="0">
                <a:solidFill>
                  <a:schemeClr val="bg1"/>
                </a:solidFill>
              </a:rPr>
              <a:t>l/o: to describe the structure of the Earth.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0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80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The Earth</a:t>
            </a:r>
            <a:r>
              <a:rPr lang="ja-JP" altLang="en-GB" smtClean="0">
                <a:latin typeface="Arial" panose="020B0604020202020204" pitchFamily="34" charset="0"/>
              </a:rPr>
              <a:t>’</a:t>
            </a:r>
            <a:r>
              <a:rPr lang="en-GB" altLang="ja-JP" smtClean="0"/>
              <a:t>s Atmosphere</a:t>
            </a:r>
            <a:endParaRPr lang="en-US" smtClean="0"/>
          </a:p>
        </p:txBody>
      </p:sp>
      <p:grpSp>
        <p:nvGrpSpPr>
          <p:cNvPr id="187395" name="Group 3"/>
          <p:cNvGrpSpPr>
            <a:grpSpLocks/>
          </p:cNvGrpSpPr>
          <p:nvPr/>
        </p:nvGrpSpPr>
        <p:grpSpPr bwMode="auto">
          <a:xfrm>
            <a:off x="2237105" y="2597297"/>
            <a:ext cx="7705725" cy="3783013"/>
            <a:chOff x="4127" y="1071"/>
            <a:chExt cx="1633" cy="953"/>
          </a:xfrm>
        </p:grpSpPr>
        <p:sp>
          <p:nvSpPr>
            <p:cNvPr id="21519" name="Rectangle 4"/>
            <p:cNvSpPr>
              <a:spLocks noChangeArrowheads="1"/>
            </p:cNvSpPr>
            <p:nvPr/>
          </p:nvSpPr>
          <p:spPr bwMode="auto">
            <a:xfrm>
              <a:off x="4127" y="1071"/>
              <a:ext cx="1633" cy="95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ea typeface="ＭＳ Ｐゴシック" pitchFamily="34" charset="-128"/>
              </a:endParaRPr>
            </a:p>
          </p:txBody>
        </p:sp>
        <p:sp>
          <p:nvSpPr>
            <p:cNvPr id="21520" name="Freeform 5"/>
            <p:cNvSpPr>
              <a:spLocks/>
            </p:cNvSpPr>
            <p:nvPr/>
          </p:nvSpPr>
          <p:spPr bwMode="auto">
            <a:xfrm>
              <a:off x="4939" y="1103"/>
              <a:ext cx="8" cy="514"/>
            </a:xfrm>
            <a:custGeom>
              <a:avLst/>
              <a:gdLst>
                <a:gd name="T0" fmla="*/ 0 w 8"/>
                <a:gd name="T1" fmla="*/ 1603 h 322"/>
                <a:gd name="T2" fmla="*/ 8 w 8"/>
                <a:gd name="T3" fmla="*/ 0 h 322"/>
                <a:gd name="T4" fmla="*/ 8 w 8"/>
                <a:gd name="T5" fmla="*/ 1732 h 322"/>
                <a:gd name="T6" fmla="*/ 0 w 8"/>
                <a:gd name="T7" fmla="*/ 3336 h 322"/>
                <a:gd name="T8" fmla="*/ 0 w 8"/>
                <a:gd name="T9" fmla="*/ 1603 h 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322">
                  <a:moveTo>
                    <a:pt x="0" y="155"/>
                  </a:moveTo>
                  <a:lnTo>
                    <a:pt x="8" y="0"/>
                  </a:lnTo>
                  <a:lnTo>
                    <a:pt x="8" y="167"/>
                  </a:lnTo>
                  <a:lnTo>
                    <a:pt x="0" y="322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1" name="Freeform 6"/>
            <p:cNvSpPr>
              <a:spLocks/>
            </p:cNvSpPr>
            <p:nvPr/>
          </p:nvSpPr>
          <p:spPr bwMode="auto">
            <a:xfrm>
              <a:off x="4967" y="1117"/>
              <a:ext cx="45" cy="247"/>
            </a:xfrm>
            <a:custGeom>
              <a:avLst/>
              <a:gdLst>
                <a:gd name="T0" fmla="*/ 0 w 12"/>
                <a:gd name="T1" fmla="*/ 0 h 155"/>
                <a:gd name="T2" fmla="*/ 0 w 12"/>
                <a:gd name="T3" fmla="*/ 0 h 155"/>
                <a:gd name="T4" fmla="*/ 8918 w 12"/>
                <a:gd name="T5" fmla="*/ 0 h 155"/>
                <a:gd name="T6" fmla="*/ 8918 w 12"/>
                <a:gd name="T7" fmla="*/ 0 h 155"/>
                <a:gd name="T8" fmla="*/ 0 w 12"/>
                <a:gd name="T9" fmla="*/ 1595 h 155"/>
                <a:gd name="T10" fmla="*/ 0 w 12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55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2" name="Freeform 7"/>
            <p:cNvSpPr>
              <a:spLocks/>
            </p:cNvSpPr>
            <p:nvPr/>
          </p:nvSpPr>
          <p:spPr bwMode="auto">
            <a:xfrm>
              <a:off x="4967" y="1071"/>
              <a:ext cx="9" cy="514"/>
            </a:xfrm>
            <a:custGeom>
              <a:avLst/>
              <a:gdLst>
                <a:gd name="T0" fmla="*/ 0 w 8"/>
                <a:gd name="T1" fmla="*/ 1603 h 322"/>
                <a:gd name="T2" fmla="*/ 14 w 8"/>
                <a:gd name="T3" fmla="*/ 0 h 322"/>
                <a:gd name="T4" fmla="*/ 14 w 8"/>
                <a:gd name="T5" fmla="*/ 1732 h 322"/>
                <a:gd name="T6" fmla="*/ 0 w 8"/>
                <a:gd name="T7" fmla="*/ 3336 h 322"/>
                <a:gd name="T8" fmla="*/ 0 w 8"/>
                <a:gd name="T9" fmla="*/ 1603 h 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322">
                  <a:moveTo>
                    <a:pt x="0" y="155"/>
                  </a:moveTo>
                  <a:lnTo>
                    <a:pt x="8" y="0"/>
                  </a:lnTo>
                  <a:lnTo>
                    <a:pt x="8" y="167"/>
                  </a:lnTo>
                  <a:lnTo>
                    <a:pt x="0" y="322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1A1A6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3" name="Freeform 8"/>
            <p:cNvSpPr>
              <a:spLocks/>
            </p:cNvSpPr>
            <p:nvPr/>
          </p:nvSpPr>
          <p:spPr bwMode="auto">
            <a:xfrm>
              <a:off x="4967" y="1117"/>
              <a:ext cx="9" cy="514"/>
            </a:xfrm>
            <a:custGeom>
              <a:avLst/>
              <a:gdLst>
                <a:gd name="T0" fmla="*/ 0 w 8"/>
                <a:gd name="T1" fmla="*/ 1603 h 322"/>
                <a:gd name="T2" fmla="*/ 14 w 8"/>
                <a:gd name="T3" fmla="*/ 0 h 322"/>
                <a:gd name="T4" fmla="*/ 14 w 8"/>
                <a:gd name="T5" fmla="*/ 1732 h 322"/>
                <a:gd name="T6" fmla="*/ 0 w 8"/>
                <a:gd name="T7" fmla="*/ 3336 h 322"/>
                <a:gd name="T8" fmla="*/ 0 w 8"/>
                <a:gd name="T9" fmla="*/ 1603 h 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322">
                  <a:moveTo>
                    <a:pt x="0" y="155"/>
                  </a:moveTo>
                  <a:lnTo>
                    <a:pt x="8" y="0"/>
                  </a:lnTo>
                  <a:lnTo>
                    <a:pt x="8" y="167"/>
                  </a:lnTo>
                  <a:lnTo>
                    <a:pt x="0" y="322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4" name="Freeform 9"/>
            <p:cNvSpPr>
              <a:spLocks/>
            </p:cNvSpPr>
            <p:nvPr/>
          </p:nvSpPr>
          <p:spPr bwMode="auto">
            <a:xfrm>
              <a:off x="4900" y="1103"/>
              <a:ext cx="35" cy="514"/>
            </a:xfrm>
            <a:custGeom>
              <a:avLst/>
              <a:gdLst>
                <a:gd name="T0" fmla="*/ 50 w 32"/>
                <a:gd name="T1" fmla="*/ 1603 h 322"/>
                <a:gd name="T2" fmla="*/ 0 w 32"/>
                <a:gd name="T3" fmla="*/ 0 h 322"/>
                <a:gd name="T4" fmla="*/ 0 w 32"/>
                <a:gd name="T5" fmla="*/ 1732 h 322"/>
                <a:gd name="T6" fmla="*/ 50 w 32"/>
                <a:gd name="T7" fmla="*/ 3336 h 322"/>
                <a:gd name="T8" fmla="*/ 50 w 32"/>
                <a:gd name="T9" fmla="*/ 1603 h 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22">
                  <a:moveTo>
                    <a:pt x="32" y="155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32" y="322"/>
                  </a:lnTo>
                  <a:lnTo>
                    <a:pt x="32" y="155"/>
                  </a:lnTo>
                  <a:close/>
                </a:path>
              </a:pathLst>
            </a:custGeom>
            <a:solidFill>
              <a:srgbClr val="00808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5" name="Freeform 10"/>
            <p:cNvSpPr>
              <a:spLocks/>
            </p:cNvSpPr>
            <p:nvPr/>
          </p:nvSpPr>
          <p:spPr bwMode="auto">
            <a:xfrm>
              <a:off x="4900" y="1103"/>
              <a:ext cx="35" cy="247"/>
            </a:xfrm>
            <a:custGeom>
              <a:avLst/>
              <a:gdLst>
                <a:gd name="T0" fmla="*/ 0 w 32"/>
                <a:gd name="T1" fmla="*/ 0 h 155"/>
                <a:gd name="T2" fmla="*/ 18 w 32"/>
                <a:gd name="T3" fmla="*/ 0 h 155"/>
                <a:gd name="T4" fmla="*/ 37 w 32"/>
                <a:gd name="T5" fmla="*/ 0 h 155"/>
                <a:gd name="T6" fmla="*/ 50 w 32"/>
                <a:gd name="T7" fmla="*/ 0 h 155"/>
                <a:gd name="T8" fmla="*/ 50 w 32"/>
                <a:gd name="T9" fmla="*/ 1595 h 155"/>
                <a:gd name="T10" fmla="*/ 0 w 32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155">
                  <a:moveTo>
                    <a:pt x="0" y="0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6" name="Freeform 11"/>
            <p:cNvSpPr>
              <a:spLocks/>
            </p:cNvSpPr>
            <p:nvPr/>
          </p:nvSpPr>
          <p:spPr bwMode="auto">
            <a:xfrm>
              <a:off x="5039" y="1293"/>
              <a:ext cx="625" cy="337"/>
            </a:xfrm>
            <a:custGeom>
              <a:avLst/>
              <a:gdLst>
                <a:gd name="T0" fmla="*/ 0 w 573"/>
                <a:gd name="T1" fmla="*/ 457 h 211"/>
                <a:gd name="T2" fmla="*/ 886 w 573"/>
                <a:gd name="T3" fmla="*/ 0 h 211"/>
                <a:gd name="T4" fmla="*/ 886 w 573"/>
                <a:gd name="T5" fmla="*/ 1735 h 211"/>
                <a:gd name="T6" fmla="*/ 0 w 573"/>
                <a:gd name="T7" fmla="*/ 2191 h 211"/>
                <a:gd name="T8" fmla="*/ 0 w 573"/>
                <a:gd name="T9" fmla="*/ 457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3" h="211">
                  <a:moveTo>
                    <a:pt x="0" y="44"/>
                  </a:moveTo>
                  <a:lnTo>
                    <a:pt x="573" y="0"/>
                  </a:lnTo>
                  <a:lnTo>
                    <a:pt x="573" y="167"/>
                  </a:lnTo>
                  <a:lnTo>
                    <a:pt x="0" y="21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8066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7" name="Freeform 12"/>
            <p:cNvSpPr>
              <a:spLocks/>
            </p:cNvSpPr>
            <p:nvPr/>
          </p:nvSpPr>
          <p:spPr bwMode="auto">
            <a:xfrm>
              <a:off x="5039" y="1116"/>
              <a:ext cx="625" cy="247"/>
            </a:xfrm>
            <a:custGeom>
              <a:avLst/>
              <a:gdLst>
                <a:gd name="T0" fmla="*/ 17 w 573"/>
                <a:gd name="T1" fmla="*/ 0 h 155"/>
                <a:gd name="T2" fmla="*/ 49 w 573"/>
                <a:gd name="T3" fmla="*/ 0 h 155"/>
                <a:gd name="T4" fmla="*/ 68 w 573"/>
                <a:gd name="T5" fmla="*/ 0 h 155"/>
                <a:gd name="T6" fmla="*/ 99 w 573"/>
                <a:gd name="T7" fmla="*/ 0 h 155"/>
                <a:gd name="T8" fmla="*/ 118 w 573"/>
                <a:gd name="T9" fmla="*/ 0 h 155"/>
                <a:gd name="T10" fmla="*/ 148 w 573"/>
                <a:gd name="T11" fmla="*/ 0 h 155"/>
                <a:gd name="T12" fmla="*/ 176 w 573"/>
                <a:gd name="T13" fmla="*/ 0 h 155"/>
                <a:gd name="T14" fmla="*/ 197 w 573"/>
                <a:gd name="T15" fmla="*/ 40 h 155"/>
                <a:gd name="T16" fmla="*/ 227 w 573"/>
                <a:gd name="T17" fmla="*/ 40 h 155"/>
                <a:gd name="T18" fmla="*/ 239 w 573"/>
                <a:gd name="T19" fmla="*/ 40 h 155"/>
                <a:gd name="T20" fmla="*/ 271 w 573"/>
                <a:gd name="T21" fmla="*/ 40 h 155"/>
                <a:gd name="T22" fmla="*/ 301 w 573"/>
                <a:gd name="T23" fmla="*/ 84 h 155"/>
                <a:gd name="T24" fmla="*/ 320 w 573"/>
                <a:gd name="T25" fmla="*/ 84 h 155"/>
                <a:gd name="T26" fmla="*/ 352 w 573"/>
                <a:gd name="T27" fmla="*/ 121 h 155"/>
                <a:gd name="T28" fmla="*/ 362 w 573"/>
                <a:gd name="T29" fmla="*/ 121 h 155"/>
                <a:gd name="T30" fmla="*/ 393 w 573"/>
                <a:gd name="T31" fmla="*/ 121 h 155"/>
                <a:gd name="T32" fmla="*/ 424 w 573"/>
                <a:gd name="T33" fmla="*/ 163 h 155"/>
                <a:gd name="T34" fmla="*/ 437 w 573"/>
                <a:gd name="T35" fmla="*/ 163 h 155"/>
                <a:gd name="T36" fmla="*/ 468 w 573"/>
                <a:gd name="T37" fmla="*/ 206 h 155"/>
                <a:gd name="T38" fmla="*/ 478 w 573"/>
                <a:gd name="T39" fmla="*/ 206 h 155"/>
                <a:gd name="T40" fmla="*/ 503 w 573"/>
                <a:gd name="T41" fmla="*/ 247 h 155"/>
                <a:gd name="T42" fmla="*/ 533 w 573"/>
                <a:gd name="T43" fmla="*/ 292 h 155"/>
                <a:gd name="T44" fmla="*/ 546 w 573"/>
                <a:gd name="T45" fmla="*/ 292 h 155"/>
                <a:gd name="T46" fmla="*/ 573 w 573"/>
                <a:gd name="T47" fmla="*/ 328 h 155"/>
                <a:gd name="T48" fmla="*/ 582 w 573"/>
                <a:gd name="T49" fmla="*/ 328 h 155"/>
                <a:gd name="T50" fmla="*/ 609 w 573"/>
                <a:gd name="T51" fmla="*/ 368 h 155"/>
                <a:gd name="T52" fmla="*/ 633 w 573"/>
                <a:gd name="T53" fmla="*/ 414 h 155"/>
                <a:gd name="T54" fmla="*/ 645 w 573"/>
                <a:gd name="T55" fmla="*/ 453 h 155"/>
                <a:gd name="T56" fmla="*/ 670 w 573"/>
                <a:gd name="T57" fmla="*/ 491 h 155"/>
                <a:gd name="T58" fmla="*/ 676 w 573"/>
                <a:gd name="T59" fmla="*/ 491 h 155"/>
                <a:gd name="T60" fmla="*/ 700 w 573"/>
                <a:gd name="T61" fmla="*/ 534 h 155"/>
                <a:gd name="T62" fmla="*/ 719 w 573"/>
                <a:gd name="T63" fmla="*/ 574 h 155"/>
                <a:gd name="T64" fmla="*/ 732 w 573"/>
                <a:gd name="T65" fmla="*/ 620 h 155"/>
                <a:gd name="T66" fmla="*/ 749 w 573"/>
                <a:gd name="T67" fmla="*/ 660 h 155"/>
                <a:gd name="T68" fmla="*/ 762 w 573"/>
                <a:gd name="T69" fmla="*/ 660 h 155"/>
                <a:gd name="T70" fmla="*/ 776 w 573"/>
                <a:gd name="T71" fmla="*/ 741 h 155"/>
                <a:gd name="T72" fmla="*/ 792 w 573"/>
                <a:gd name="T73" fmla="*/ 771 h 155"/>
                <a:gd name="T74" fmla="*/ 804 w 573"/>
                <a:gd name="T75" fmla="*/ 771 h 155"/>
                <a:gd name="T76" fmla="*/ 816 w 573"/>
                <a:gd name="T77" fmla="*/ 813 h 155"/>
                <a:gd name="T78" fmla="*/ 824 w 573"/>
                <a:gd name="T79" fmla="*/ 851 h 155"/>
                <a:gd name="T80" fmla="*/ 841 w 573"/>
                <a:gd name="T81" fmla="*/ 899 h 155"/>
                <a:gd name="T82" fmla="*/ 854 w 573"/>
                <a:gd name="T83" fmla="*/ 975 h 155"/>
                <a:gd name="T84" fmla="*/ 861 w 573"/>
                <a:gd name="T85" fmla="*/ 975 h 155"/>
                <a:gd name="T86" fmla="*/ 873 w 573"/>
                <a:gd name="T87" fmla="*/ 1021 h 155"/>
                <a:gd name="T88" fmla="*/ 878 w 573"/>
                <a:gd name="T89" fmla="*/ 1057 h 155"/>
                <a:gd name="T90" fmla="*/ 886 w 573"/>
                <a:gd name="T91" fmla="*/ 1100 h 155"/>
                <a:gd name="T92" fmla="*/ 0 w 573"/>
                <a:gd name="T93" fmla="*/ 1595 h 155"/>
                <a:gd name="T94" fmla="*/ 17 w 573"/>
                <a:gd name="T95" fmla="*/ 0 h 1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73" h="155">
                  <a:moveTo>
                    <a:pt x="12" y="0"/>
                  </a:moveTo>
                  <a:lnTo>
                    <a:pt x="32" y="0"/>
                  </a:lnTo>
                  <a:lnTo>
                    <a:pt x="44" y="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115" y="0"/>
                  </a:lnTo>
                  <a:lnTo>
                    <a:pt x="127" y="4"/>
                  </a:lnTo>
                  <a:lnTo>
                    <a:pt x="147" y="4"/>
                  </a:lnTo>
                  <a:lnTo>
                    <a:pt x="155" y="4"/>
                  </a:lnTo>
                  <a:lnTo>
                    <a:pt x="175" y="4"/>
                  </a:lnTo>
                  <a:lnTo>
                    <a:pt x="195" y="8"/>
                  </a:lnTo>
                  <a:lnTo>
                    <a:pt x="207" y="8"/>
                  </a:lnTo>
                  <a:lnTo>
                    <a:pt x="227" y="12"/>
                  </a:lnTo>
                  <a:lnTo>
                    <a:pt x="235" y="12"/>
                  </a:lnTo>
                  <a:lnTo>
                    <a:pt x="255" y="12"/>
                  </a:lnTo>
                  <a:lnTo>
                    <a:pt x="275" y="16"/>
                  </a:lnTo>
                  <a:lnTo>
                    <a:pt x="283" y="16"/>
                  </a:lnTo>
                  <a:lnTo>
                    <a:pt x="303" y="20"/>
                  </a:lnTo>
                  <a:lnTo>
                    <a:pt x="310" y="20"/>
                  </a:lnTo>
                  <a:lnTo>
                    <a:pt x="326" y="24"/>
                  </a:lnTo>
                  <a:lnTo>
                    <a:pt x="346" y="28"/>
                  </a:lnTo>
                  <a:lnTo>
                    <a:pt x="354" y="28"/>
                  </a:lnTo>
                  <a:lnTo>
                    <a:pt x="370" y="32"/>
                  </a:lnTo>
                  <a:lnTo>
                    <a:pt x="378" y="32"/>
                  </a:lnTo>
                  <a:lnTo>
                    <a:pt x="394" y="36"/>
                  </a:lnTo>
                  <a:lnTo>
                    <a:pt x="410" y="40"/>
                  </a:lnTo>
                  <a:lnTo>
                    <a:pt x="418" y="44"/>
                  </a:lnTo>
                  <a:lnTo>
                    <a:pt x="434" y="48"/>
                  </a:lnTo>
                  <a:lnTo>
                    <a:pt x="438" y="48"/>
                  </a:lnTo>
                  <a:lnTo>
                    <a:pt x="454" y="52"/>
                  </a:lnTo>
                  <a:lnTo>
                    <a:pt x="466" y="56"/>
                  </a:lnTo>
                  <a:lnTo>
                    <a:pt x="474" y="60"/>
                  </a:lnTo>
                  <a:lnTo>
                    <a:pt x="486" y="64"/>
                  </a:lnTo>
                  <a:lnTo>
                    <a:pt x="494" y="64"/>
                  </a:lnTo>
                  <a:lnTo>
                    <a:pt x="502" y="72"/>
                  </a:lnTo>
                  <a:lnTo>
                    <a:pt x="513" y="75"/>
                  </a:lnTo>
                  <a:lnTo>
                    <a:pt x="521" y="75"/>
                  </a:lnTo>
                  <a:lnTo>
                    <a:pt x="529" y="79"/>
                  </a:lnTo>
                  <a:lnTo>
                    <a:pt x="533" y="83"/>
                  </a:lnTo>
                  <a:lnTo>
                    <a:pt x="545" y="87"/>
                  </a:lnTo>
                  <a:lnTo>
                    <a:pt x="553" y="95"/>
                  </a:lnTo>
                  <a:lnTo>
                    <a:pt x="557" y="95"/>
                  </a:lnTo>
                  <a:lnTo>
                    <a:pt x="565" y="99"/>
                  </a:lnTo>
                  <a:lnTo>
                    <a:pt x="569" y="103"/>
                  </a:lnTo>
                  <a:lnTo>
                    <a:pt x="573" y="107"/>
                  </a:lnTo>
                  <a:lnTo>
                    <a:pt x="0" y="15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CC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8" name="Freeform 13"/>
            <p:cNvSpPr>
              <a:spLocks/>
            </p:cNvSpPr>
            <p:nvPr/>
          </p:nvSpPr>
          <p:spPr bwMode="auto">
            <a:xfrm>
              <a:off x="4192" y="1465"/>
              <a:ext cx="1307" cy="514"/>
            </a:xfrm>
            <a:custGeom>
              <a:avLst/>
              <a:gdLst>
                <a:gd name="T0" fmla="*/ 1846 w 1198"/>
                <a:gd name="T1" fmla="*/ 123 h 322"/>
                <a:gd name="T2" fmla="*/ 1827 w 1198"/>
                <a:gd name="T3" fmla="*/ 329 h 322"/>
                <a:gd name="T4" fmla="*/ 1802 w 1198"/>
                <a:gd name="T5" fmla="*/ 488 h 322"/>
                <a:gd name="T6" fmla="*/ 1765 w 1198"/>
                <a:gd name="T7" fmla="*/ 654 h 322"/>
                <a:gd name="T8" fmla="*/ 1711 w 1198"/>
                <a:gd name="T9" fmla="*/ 817 h 322"/>
                <a:gd name="T10" fmla="*/ 1654 w 1198"/>
                <a:gd name="T11" fmla="*/ 988 h 322"/>
                <a:gd name="T12" fmla="*/ 1582 w 1198"/>
                <a:gd name="T13" fmla="*/ 1111 h 322"/>
                <a:gd name="T14" fmla="*/ 1495 w 1198"/>
                <a:gd name="T15" fmla="*/ 1234 h 322"/>
                <a:gd name="T16" fmla="*/ 1414 w 1198"/>
                <a:gd name="T17" fmla="*/ 1358 h 322"/>
                <a:gd name="T18" fmla="*/ 1318 w 1198"/>
                <a:gd name="T19" fmla="*/ 1440 h 322"/>
                <a:gd name="T20" fmla="*/ 1212 w 1198"/>
                <a:gd name="T21" fmla="*/ 1526 h 322"/>
                <a:gd name="T22" fmla="*/ 1119 w 1198"/>
                <a:gd name="T23" fmla="*/ 1568 h 322"/>
                <a:gd name="T24" fmla="*/ 1003 w 1198"/>
                <a:gd name="T25" fmla="*/ 1603 h 322"/>
                <a:gd name="T26" fmla="*/ 890 w 1198"/>
                <a:gd name="T27" fmla="*/ 1603 h 322"/>
                <a:gd name="T28" fmla="*/ 794 w 1198"/>
                <a:gd name="T29" fmla="*/ 1568 h 322"/>
                <a:gd name="T30" fmla="*/ 683 w 1198"/>
                <a:gd name="T31" fmla="*/ 1526 h 322"/>
                <a:gd name="T32" fmla="*/ 577 w 1198"/>
                <a:gd name="T33" fmla="*/ 1480 h 322"/>
                <a:gd name="T34" fmla="*/ 492 w 1198"/>
                <a:gd name="T35" fmla="*/ 1397 h 322"/>
                <a:gd name="T36" fmla="*/ 394 w 1198"/>
                <a:gd name="T37" fmla="*/ 1317 h 322"/>
                <a:gd name="T38" fmla="*/ 309 w 1198"/>
                <a:gd name="T39" fmla="*/ 1196 h 322"/>
                <a:gd name="T40" fmla="*/ 233 w 1198"/>
                <a:gd name="T41" fmla="*/ 1065 h 322"/>
                <a:gd name="T42" fmla="*/ 167 w 1198"/>
                <a:gd name="T43" fmla="*/ 902 h 322"/>
                <a:gd name="T44" fmla="*/ 105 w 1198"/>
                <a:gd name="T45" fmla="*/ 731 h 322"/>
                <a:gd name="T46" fmla="*/ 68 w 1198"/>
                <a:gd name="T47" fmla="*/ 568 h 322"/>
                <a:gd name="T48" fmla="*/ 31 w 1198"/>
                <a:gd name="T49" fmla="*/ 415 h 322"/>
                <a:gd name="T50" fmla="*/ 4 w 1198"/>
                <a:gd name="T51" fmla="*/ 206 h 322"/>
                <a:gd name="T52" fmla="*/ 0 w 1198"/>
                <a:gd name="T53" fmla="*/ 42 h 322"/>
                <a:gd name="T54" fmla="*/ 0 w 1198"/>
                <a:gd name="T55" fmla="*/ 1809 h 322"/>
                <a:gd name="T56" fmla="*/ 13 w 1198"/>
                <a:gd name="T57" fmla="*/ 2018 h 322"/>
                <a:gd name="T58" fmla="*/ 37 w 1198"/>
                <a:gd name="T59" fmla="*/ 2188 h 322"/>
                <a:gd name="T60" fmla="*/ 74 w 1198"/>
                <a:gd name="T61" fmla="*/ 2351 h 322"/>
                <a:gd name="T62" fmla="*/ 122 w 1198"/>
                <a:gd name="T63" fmla="*/ 2505 h 322"/>
                <a:gd name="T64" fmla="*/ 184 w 1198"/>
                <a:gd name="T65" fmla="*/ 2675 h 322"/>
                <a:gd name="T66" fmla="*/ 245 w 1198"/>
                <a:gd name="T67" fmla="*/ 2798 h 322"/>
                <a:gd name="T68" fmla="*/ 332 w 1198"/>
                <a:gd name="T69" fmla="*/ 2966 h 322"/>
                <a:gd name="T70" fmla="*/ 419 w 1198"/>
                <a:gd name="T71" fmla="*/ 3047 h 322"/>
                <a:gd name="T72" fmla="*/ 503 w 1198"/>
                <a:gd name="T73" fmla="*/ 3129 h 322"/>
                <a:gd name="T74" fmla="*/ 610 w 1198"/>
                <a:gd name="T75" fmla="*/ 3213 h 322"/>
                <a:gd name="T76" fmla="*/ 715 w 1198"/>
                <a:gd name="T77" fmla="*/ 3299 h 322"/>
                <a:gd name="T78" fmla="*/ 812 w 1198"/>
                <a:gd name="T79" fmla="*/ 3299 h 322"/>
                <a:gd name="T80" fmla="*/ 923 w 1198"/>
                <a:gd name="T81" fmla="*/ 3336 h 322"/>
                <a:gd name="T82" fmla="*/ 1041 w 1198"/>
                <a:gd name="T83" fmla="*/ 3299 h 322"/>
                <a:gd name="T84" fmla="*/ 1132 w 1198"/>
                <a:gd name="T85" fmla="*/ 3299 h 322"/>
                <a:gd name="T86" fmla="*/ 1243 w 1198"/>
                <a:gd name="T87" fmla="*/ 3213 h 322"/>
                <a:gd name="T88" fmla="*/ 1347 w 1198"/>
                <a:gd name="T89" fmla="*/ 3129 h 322"/>
                <a:gd name="T90" fmla="*/ 1427 w 1198"/>
                <a:gd name="T91" fmla="*/ 3047 h 322"/>
                <a:gd name="T92" fmla="*/ 1519 w 1198"/>
                <a:gd name="T93" fmla="*/ 2966 h 322"/>
                <a:gd name="T94" fmla="*/ 1599 w 1198"/>
                <a:gd name="T95" fmla="*/ 2798 h 322"/>
                <a:gd name="T96" fmla="*/ 1662 w 1198"/>
                <a:gd name="T97" fmla="*/ 2675 h 322"/>
                <a:gd name="T98" fmla="*/ 1728 w 1198"/>
                <a:gd name="T99" fmla="*/ 2505 h 322"/>
                <a:gd name="T100" fmla="*/ 1778 w 1198"/>
                <a:gd name="T101" fmla="*/ 2351 h 322"/>
                <a:gd name="T102" fmla="*/ 1808 w 1198"/>
                <a:gd name="T103" fmla="*/ 2188 h 322"/>
                <a:gd name="T104" fmla="*/ 1833 w 1198"/>
                <a:gd name="T105" fmla="*/ 2018 h 322"/>
                <a:gd name="T106" fmla="*/ 1852 w 1198"/>
                <a:gd name="T107" fmla="*/ 1809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98" h="322">
                  <a:moveTo>
                    <a:pt x="1198" y="0"/>
                  </a:moveTo>
                  <a:lnTo>
                    <a:pt x="1198" y="4"/>
                  </a:lnTo>
                  <a:lnTo>
                    <a:pt x="1198" y="8"/>
                  </a:lnTo>
                  <a:lnTo>
                    <a:pt x="1194" y="12"/>
                  </a:lnTo>
                  <a:lnTo>
                    <a:pt x="1194" y="20"/>
                  </a:lnTo>
                  <a:lnTo>
                    <a:pt x="1190" y="20"/>
                  </a:lnTo>
                  <a:lnTo>
                    <a:pt x="1186" y="28"/>
                  </a:lnTo>
                  <a:lnTo>
                    <a:pt x="1182" y="32"/>
                  </a:lnTo>
                  <a:lnTo>
                    <a:pt x="1182" y="36"/>
                  </a:lnTo>
                  <a:lnTo>
                    <a:pt x="1178" y="40"/>
                  </a:lnTo>
                  <a:lnTo>
                    <a:pt x="1170" y="44"/>
                  </a:lnTo>
                  <a:lnTo>
                    <a:pt x="1166" y="47"/>
                  </a:lnTo>
                  <a:lnTo>
                    <a:pt x="1162" y="51"/>
                  </a:lnTo>
                  <a:lnTo>
                    <a:pt x="1154" y="55"/>
                  </a:lnTo>
                  <a:lnTo>
                    <a:pt x="1150" y="59"/>
                  </a:lnTo>
                  <a:lnTo>
                    <a:pt x="1142" y="63"/>
                  </a:lnTo>
                  <a:lnTo>
                    <a:pt x="1130" y="67"/>
                  </a:lnTo>
                  <a:lnTo>
                    <a:pt x="1126" y="71"/>
                  </a:lnTo>
                  <a:lnTo>
                    <a:pt x="1118" y="75"/>
                  </a:lnTo>
                  <a:lnTo>
                    <a:pt x="1106" y="79"/>
                  </a:lnTo>
                  <a:lnTo>
                    <a:pt x="1098" y="83"/>
                  </a:lnTo>
                  <a:lnTo>
                    <a:pt x="1090" y="87"/>
                  </a:lnTo>
                  <a:lnTo>
                    <a:pt x="1075" y="91"/>
                  </a:lnTo>
                  <a:lnTo>
                    <a:pt x="1071" y="95"/>
                  </a:lnTo>
                  <a:lnTo>
                    <a:pt x="1059" y="99"/>
                  </a:lnTo>
                  <a:lnTo>
                    <a:pt x="1043" y="103"/>
                  </a:lnTo>
                  <a:lnTo>
                    <a:pt x="1035" y="103"/>
                  </a:lnTo>
                  <a:lnTo>
                    <a:pt x="1023" y="107"/>
                  </a:lnTo>
                  <a:lnTo>
                    <a:pt x="1007" y="111"/>
                  </a:lnTo>
                  <a:lnTo>
                    <a:pt x="999" y="115"/>
                  </a:lnTo>
                  <a:lnTo>
                    <a:pt x="983" y="119"/>
                  </a:lnTo>
                  <a:lnTo>
                    <a:pt x="967" y="119"/>
                  </a:lnTo>
                  <a:lnTo>
                    <a:pt x="959" y="123"/>
                  </a:lnTo>
                  <a:lnTo>
                    <a:pt x="943" y="127"/>
                  </a:lnTo>
                  <a:lnTo>
                    <a:pt x="923" y="127"/>
                  </a:lnTo>
                  <a:lnTo>
                    <a:pt x="915" y="131"/>
                  </a:lnTo>
                  <a:lnTo>
                    <a:pt x="899" y="135"/>
                  </a:lnTo>
                  <a:lnTo>
                    <a:pt x="880" y="135"/>
                  </a:lnTo>
                  <a:lnTo>
                    <a:pt x="872" y="135"/>
                  </a:lnTo>
                  <a:lnTo>
                    <a:pt x="852" y="139"/>
                  </a:lnTo>
                  <a:lnTo>
                    <a:pt x="832" y="143"/>
                  </a:lnTo>
                  <a:lnTo>
                    <a:pt x="824" y="143"/>
                  </a:lnTo>
                  <a:lnTo>
                    <a:pt x="804" y="143"/>
                  </a:lnTo>
                  <a:lnTo>
                    <a:pt x="784" y="147"/>
                  </a:lnTo>
                  <a:lnTo>
                    <a:pt x="772" y="147"/>
                  </a:lnTo>
                  <a:lnTo>
                    <a:pt x="752" y="147"/>
                  </a:lnTo>
                  <a:lnTo>
                    <a:pt x="732" y="151"/>
                  </a:lnTo>
                  <a:lnTo>
                    <a:pt x="724" y="151"/>
                  </a:lnTo>
                  <a:lnTo>
                    <a:pt x="700" y="151"/>
                  </a:lnTo>
                  <a:lnTo>
                    <a:pt x="681" y="151"/>
                  </a:lnTo>
                  <a:lnTo>
                    <a:pt x="673" y="151"/>
                  </a:lnTo>
                  <a:lnTo>
                    <a:pt x="649" y="155"/>
                  </a:lnTo>
                  <a:lnTo>
                    <a:pt x="629" y="155"/>
                  </a:lnTo>
                  <a:lnTo>
                    <a:pt x="621" y="155"/>
                  </a:lnTo>
                  <a:lnTo>
                    <a:pt x="597" y="155"/>
                  </a:lnTo>
                  <a:lnTo>
                    <a:pt x="577" y="155"/>
                  </a:lnTo>
                  <a:lnTo>
                    <a:pt x="565" y="155"/>
                  </a:lnTo>
                  <a:lnTo>
                    <a:pt x="545" y="155"/>
                  </a:lnTo>
                  <a:lnTo>
                    <a:pt x="525" y="151"/>
                  </a:lnTo>
                  <a:lnTo>
                    <a:pt x="513" y="151"/>
                  </a:lnTo>
                  <a:lnTo>
                    <a:pt x="493" y="151"/>
                  </a:lnTo>
                  <a:lnTo>
                    <a:pt x="474" y="151"/>
                  </a:lnTo>
                  <a:lnTo>
                    <a:pt x="462" y="151"/>
                  </a:lnTo>
                  <a:lnTo>
                    <a:pt x="442" y="147"/>
                  </a:lnTo>
                  <a:lnTo>
                    <a:pt x="422" y="147"/>
                  </a:lnTo>
                  <a:lnTo>
                    <a:pt x="414" y="147"/>
                  </a:lnTo>
                  <a:lnTo>
                    <a:pt x="394" y="143"/>
                  </a:lnTo>
                  <a:lnTo>
                    <a:pt x="374" y="143"/>
                  </a:lnTo>
                  <a:lnTo>
                    <a:pt x="362" y="143"/>
                  </a:lnTo>
                  <a:lnTo>
                    <a:pt x="346" y="139"/>
                  </a:lnTo>
                  <a:lnTo>
                    <a:pt x="326" y="135"/>
                  </a:lnTo>
                  <a:lnTo>
                    <a:pt x="318" y="135"/>
                  </a:lnTo>
                  <a:lnTo>
                    <a:pt x="298" y="135"/>
                  </a:lnTo>
                  <a:lnTo>
                    <a:pt x="279" y="131"/>
                  </a:lnTo>
                  <a:lnTo>
                    <a:pt x="271" y="127"/>
                  </a:lnTo>
                  <a:lnTo>
                    <a:pt x="255" y="127"/>
                  </a:lnTo>
                  <a:lnTo>
                    <a:pt x="239" y="123"/>
                  </a:lnTo>
                  <a:lnTo>
                    <a:pt x="231" y="119"/>
                  </a:lnTo>
                  <a:lnTo>
                    <a:pt x="215" y="119"/>
                  </a:lnTo>
                  <a:lnTo>
                    <a:pt x="199" y="115"/>
                  </a:lnTo>
                  <a:lnTo>
                    <a:pt x="191" y="111"/>
                  </a:lnTo>
                  <a:lnTo>
                    <a:pt x="175" y="107"/>
                  </a:lnTo>
                  <a:lnTo>
                    <a:pt x="159" y="103"/>
                  </a:lnTo>
                  <a:lnTo>
                    <a:pt x="151" y="103"/>
                  </a:lnTo>
                  <a:lnTo>
                    <a:pt x="139" y="99"/>
                  </a:lnTo>
                  <a:lnTo>
                    <a:pt x="127" y="95"/>
                  </a:lnTo>
                  <a:lnTo>
                    <a:pt x="119" y="91"/>
                  </a:lnTo>
                  <a:lnTo>
                    <a:pt x="107" y="87"/>
                  </a:lnTo>
                  <a:lnTo>
                    <a:pt x="95" y="83"/>
                  </a:lnTo>
                  <a:lnTo>
                    <a:pt x="91" y="79"/>
                  </a:lnTo>
                  <a:lnTo>
                    <a:pt x="79" y="75"/>
                  </a:lnTo>
                  <a:lnTo>
                    <a:pt x="68" y="71"/>
                  </a:lnTo>
                  <a:lnTo>
                    <a:pt x="64" y="67"/>
                  </a:lnTo>
                  <a:lnTo>
                    <a:pt x="56" y="63"/>
                  </a:lnTo>
                  <a:lnTo>
                    <a:pt x="48" y="59"/>
                  </a:lnTo>
                  <a:lnTo>
                    <a:pt x="44" y="55"/>
                  </a:lnTo>
                  <a:lnTo>
                    <a:pt x="36" y="51"/>
                  </a:lnTo>
                  <a:lnTo>
                    <a:pt x="28" y="47"/>
                  </a:lnTo>
                  <a:lnTo>
                    <a:pt x="24" y="44"/>
                  </a:lnTo>
                  <a:lnTo>
                    <a:pt x="20" y="40"/>
                  </a:lnTo>
                  <a:lnTo>
                    <a:pt x="16" y="36"/>
                  </a:lnTo>
                  <a:lnTo>
                    <a:pt x="12" y="32"/>
                  </a:lnTo>
                  <a:lnTo>
                    <a:pt x="8" y="28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167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79"/>
                  </a:lnTo>
                  <a:lnTo>
                    <a:pt x="4" y="187"/>
                  </a:lnTo>
                  <a:lnTo>
                    <a:pt x="8" y="195"/>
                  </a:lnTo>
                  <a:lnTo>
                    <a:pt x="12" y="199"/>
                  </a:lnTo>
                  <a:lnTo>
                    <a:pt x="16" y="203"/>
                  </a:lnTo>
                  <a:lnTo>
                    <a:pt x="20" y="207"/>
                  </a:lnTo>
                  <a:lnTo>
                    <a:pt x="24" y="211"/>
                  </a:lnTo>
                  <a:lnTo>
                    <a:pt x="28" y="215"/>
                  </a:lnTo>
                  <a:lnTo>
                    <a:pt x="36" y="219"/>
                  </a:lnTo>
                  <a:lnTo>
                    <a:pt x="44" y="223"/>
                  </a:lnTo>
                  <a:lnTo>
                    <a:pt x="48" y="227"/>
                  </a:lnTo>
                  <a:lnTo>
                    <a:pt x="56" y="231"/>
                  </a:lnTo>
                  <a:lnTo>
                    <a:pt x="64" y="235"/>
                  </a:lnTo>
                  <a:lnTo>
                    <a:pt x="68" y="238"/>
                  </a:lnTo>
                  <a:lnTo>
                    <a:pt x="79" y="242"/>
                  </a:lnTo>
                  <a:lnTo>
                    <a:pt x="91" y="246"/>
                  </a:lnTo>
                  <a:lnTo>
                    <a:pt x="95" y="250"/>
                  </a:lnTo>
                  <a:lnTo>
                    <a:pt x="107" y="254"/>
                  </a:lnTo>
                  <a:lnTo>
                    <a:pt x="119" y="258"/>
                  </a:lnTo>
                  <a:lnTo>
                    <a:pt x="127" y="262"/>
                  </a:lnTo>
                  <a:lnTo>
                    <a:pt x="139" y="266"/>
                  </a:lnTo>
                  <a:lnTo>
                    <a:pt x="151" y="270"/>
                  </a:lnTo>
                  <a:lnTo>
                    <a:pt x="159" y="270"/>
                  </a:lnTo>
                  <a:lnTo>
                    <a:pt x="175" y="274"/>
                  </a:lnTo>
                  <a:lnTo>
                    <a:pt x="191" y="278"/>
                  </a:lnTo>
                  <a:lnTo>
                    <a:pt x="199" y="282"/>
                  </a:lnTo>
                  <a:lnTo>
                    <a:pt x="215" y="286"/>
                  </a:lnTo>
                  <a:lnTo>
                    <a:pt x="231" y="286"/>
                  </a:lnTo>
                  <a:lnTo>
                    <a:pt x="239" y="290"/>
                  </a:lnTo>
                  <a:lnTo>
                    <a:pt x="255" y="294"/>
                  </a:lnTo>
                  <a:lnTo>
                    <a:pt x="271" y="294"/>
                  </a:lnTo>
                  <a:lnTo>
                    <a:pt x="279" y="298"/>
                  </a:lnTo>
                  <a:lnTo>
                    <a:pt x="298" y="302"/>
                  </a:lnTo>
                  <a:lnTo>
                    <a:pt x="318" y="302"/>
                  </a:lnTo>
                  <a:lnTo>
                    <a:pt x="326" y="302"/>
                  </a:lnTo>
                  <a:lnTo>
                    <a:pt x="346" y="306"/>
                  </a:lnTo>
                  <a:lnTo>
                    <a:pt x="362" y="310"/>
                  </a:lnTo>
                  <a:lnTo>
                    <a:pt x="374" y="310"/>
                  </a:lnTo>
                  <a:lnTo>
                    <a:pt x="394" y="310"/>
                  </a:lnTo>
                  <a:lnTo>
                    <a:pt x="414" y="314"/>
                  </a:lnTo>
                  <a:lnTo>
                    <a:pt x="422" y="314"/>
                  </a:lnTo>
                  <a:lnTo>
                    <a:pt x="442" y="314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93" y="318"/>
                  </a:lnTo>
                  <a:lnTo>
                    <a:pt x="513" y="318"/>
                  </a:lnTo>
                  <a:lnTo>
                    <a:pt x="525" y="318"/>
                  </a:lnTo>
                  <a:lnTo>
                    <a:pt x="545" y="322"/>
                  </a:lnTo>
                  <a:lnTo>
                    <a:pt x="565" y="322"/>
                  </a:lnTo>
                  <a:lnTo>
                    <a:pt x="577" y="322"/>
                  </a:lnTo>
                  <a:lnTo>
                    <a:pt x="597" y="322"/>
                  </a:lnTo>
                  <a:lnTo>
                    <a:pt x="621" y="322"/>
                  </a:lnTo>
                  <a:lnTo>
                    <a:pt x="629" y="322"/>
                  </a:lnTo>
                  <a:lnTo>
                    <a:pt x="649" y="322"/>
                  </a:lnTo>
                  <a:lnTo>
                    <a:pt x="673" y="318"/>
                  </a:lnTo>
                  <a:lnTo>
                    <a:pt x="681" y="318"/>
                  </a:lnTo>
                  <a:lnTo>
                    <a:pt x="700" y="318"/>
                  </a:lnTo>
                  <a:lnTo>
                    <a:pt x="724" y="318"/>
                  </a:lnTo>
                  <a:lnTo>
                    <a:pt x="732" y="318"/>
                  </a:lnTo>
                  <a:lnTo>
                    <a:pt x="752" y="314"/>
                  </a:lnTo>
                  <a:lnTo>
                    <a:pt x="772" y="314"/>
                  </a:lnTo>
                  <a:lnTo>
                    <a:pt x="784" y="314"/>
                  </a:lnTo>
                  <a:lnTo>
                    <a:pt x="804" y="310"/>
                  </a:lnTo>
                  <a:lnTo>
                    <a:pt x="824" y="310"/>
                  </a:lnTo>
                  <a:lnTo>
                    <a:pt x="832" y="310"/>
                  </a:lnTo>
                  <a:lnTo>
                    <a:pt x="852" y="306"/>
                  </a:lnTo>
                  <a:lnTo>
                    <a:pt x="872" y="302"/>
                  </a:lnTo>
                  <a:lnTo>
                    <a:pt x="880" y="302"/>
                  </a:lnTo>
                  <a:lnTo>
                    <a:pt x="899" y="302"/>
                  </a:lnTo>
                  <a:lnTo>
                    <a:pt x="915" y="298"/>
                  </a:lnTo>
                  <a:lnTo>
                    <a:pt x="923" y="294"/>
                  </a:lnTo>
                  <a:lnTo>
                    <a:pt x="943" y="294"/>
                  </a:lnTo>
                  <a:lnTo>
                    <a:pt x="959" y="290"/>
                  </a:lnTo>
                  <a:lnTo>
                    <a:pt x="967" y="286"/>
                  </a:lnTo>
                  <a:lnTo>
                    <a:pt x="983" y="286"/>
                  </a:lnTo>
                  <a:lnTo>
                    <a:pt x="999" y="282"/>
                  </a:lnTo>
                  <a:lnTo>
                    <a:pt x="1007" y="278"/>
                  </a:lnTo>
                  <a:lnTo>
                    <a:pt x="1023" y="274"/>
                  </a:lnTo>
                  <a:lnTo>
                    <a:pt x="1035" y="270"/>
                  </a:lnTo>
                  <a:lnTo>
                    <a:pt x="1043" y="270"/>
                  </a:lnTo>
                  <a:lnTo>
                    <a:pt x="1059" y="266"/>
                  </a:lnTo>
                  <a:lnTo>
                    <a:pt x="1071" y="262"/>
                  </a:lnTo>
                  <a:lnTo>
                    <a:pt x="1075" y="258"/>
                  </a:lnTo>
                  <a:lnTo>
                    <a:pt x="1090" y="254"/>
                  </a:lnTo>
                  <a:lnTo>
                    <a:pt x="1098" y="250"/>
                  </a:lnTo>
                  <a:lnTo>
                    <a:pt x="1106" y="246"/>
                  </a:lnTo>
                  <a:lnTo>
                    <a:pt x="1118" y="242"/>
                  </a:lnTo>
                  <a:lnTo>
                    <a:pt x="1126" y="238"/>
                  </a:lnTo>
                  <a:lnTo>
                    <a:pt x="1130" y="235"/>
                  </a:lnTo>
                  <a:lnTo>
                    <a:pt x="1142" y="231"/>
                  </a:lnTo>
                  <a:lnTo>
                    <a:pt x="1150" y="227"/>
                  </a:lnTo>
                  <a:lnTo>
                    <a:pt x="1154" y="223"/>
                  </a:lnTo>
                  <a:lnTo>
                    <a:pt x="1162" y="219"/>
                  </a:lnTo>
                  <a:lnTo>
                    <a:pt x="1166" y="215"/>
                  </a:lnTo>
                  <a:lnTo>
                    <a:pt x="1170" y="211"/>
                  </a:lnTo>
                  <a:lnTo>
                    <a:pt x="1178" y="207"/>
                  </a:lnTo>
                  <a:lnTo>
                    <a:pt x="1182" y="203"/>
                  </a:lnTo>
                  <a:lnTo>
                    <a:pt x="1182" y="199"/>
                  </a:lnTo>
                  <a:lnTo>
                    <a:pt x="1186" y="195"/>
                  </a:lnTo>
                  <a:lnTo>
                    <a:pt x="1190" y="187"/>
                  </a:lnTo>
                  <a:lnTo>
                    <a:pt x="1194" y="187"/>
                  </a:lnTo>
                  <a:lnTo>
                    <a:pt x="1194" y="179"/>
                  </a:lnTo>
                  <a:lnTo>
                    <a:pt x="1198" y="175"/>
                  </a:lnTo>
                  <a:lnTo>
                    <a:pt x="1198" y="171"/>
                  </a:lnTo>
                  <a:lnTo>
                    <a:pt x="1198" y="167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rgbClr val="80008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9" name="Freeform 14"/>
            <p:cNvSpPr>
              <a:spLocks/>
            </p:cNvSpPr>
            <p:nvPr/>
          </p:nvSpPr>
          <p:spPr bwMode="auto">
            <a:xfrm>
              <a:off x="4192" y="1218"/>
              <a:ext cx="1307" cy="495"/>
            </a:xfrm>
            <a:custGeom>
              <a:avLst/>
              <a:gdLst>
                <a:gd name="T0" fmla="*/ 1821 w 1198"/>
                <a:gd name="T1" fmla="*/ 1196 h 310"/>
                <a:gd name="T2" fmla="*/ 1839 w 1198"/>
                <a:gd name="T3" fmla="*/ 1359 h 310"/>
                <a:gd name="T4" fmla="*/ 1846 w 1198"/>
                <a:gd name="T5" fmla="*/ 1482 h 310"/>
                <a:gd name="T6" fmla="*/ 1852 w 1198"/>
                <a:gd name="T7" fmla="*/ 1611 h 310"/>
                <a:gd name="T8" fmla="*/ 1846 w 1198"/>
                <a:gd name="T9" fmla="*/ 1774 h 310"/>
                <a:gd name="T10" fmla="*/ 1833 w 1198"/>
                <a:gd name="T11" fmla="*/ 1897 h 310"/>
                <a:gd name="T12" fmla="*/ 1815 w 1198"/>
                <a:gd name="T13" fmla="*/ 2068 h 310"/>
                <a:gd name="T14" fmla="*/ 1789 w 1198"/>
                <a:gd name="T15" fmla="*/ 2178 h 310"/>
                <a:gd name="T16" fmla="*/ 1759 w 1198"/>
                <a:gd name="T17" fmla="*/ 2299 h 310"/>
                <a:gd name="T18" fmla="*/ 1715 w 1198"/>
                <a:gd name="T19" fmla="*/ 2430 h 310"/>
                <a:gd name="T20" fmla="*/ 1675 w 1198"/>
                <a:gd name="T21" fmla="*/ 2558 h 310"/>
                <a:gd name="T22" fmla="*/ 1624 w 1198"/>
                <a:gd name="T23" fmla="*/ 2639 h 310"/>
                <a:gd name="T24" fmla="*/ 1569 w 1198"/>
                <a:gd name="T25" fmla="*/ 2764 h 310"/>
                <a:gd name="T26" fmla="*/ 1508 w 1198"/>
                <a:gd name="T27" fmla="*/ 2845 h 310"/>
                <a:gd name="T28" fmla="*/ 1439 w 1198"/>
                <a:gd name="T29" fmla="*/ 2927 h 310"/>
                <a:gd name="T30" fmla="*/ 1371 w 1198"/>
                <a:gd name="T31" fmla="*/ 3008 h 310"/>
                <a:gd name="T32" fmla="*/ 1297 w 1198"/>
                <a:gd name="T33" fmla="*/ 3050 h 310"/>
                <a:gd name="T34" fmla="*/ 1225 w 1198"/>
                <a:gd name="T35" fmla="*/ 3136 h 310"/>
                <a:gd name="T36" fmla="*/ 1151 w 1198"/>
                <a:gd name="T37" fmla="*/ 3179 h 310"/>
                <a:gd name="T38" fmla="*/ 1070 w 1198"/>
                <a:gd name="T39" fmla="*/ 3179 h 310"/>
                <a:gd name="T40" fmla="*/ 991 w 1198"/>
                <a:gd name="T41" fmla="*/ 3216 h 310"/>
                <a:gd name="T42" fmla="*/ 912 w 1198"/>
                <a:gd name="T43" fmla="*/ 3216 h 310"/>
                <a:gd name="T44" fmla="*/ 829 w 1198"/>
                <a:gd name="T45" fmla="*/ 3216 h 310"/>
                <a:gd name="T46" fmla="*/ 748 w 1198"/>
                <a:gd name="T47" fmla="*/ 3179 h 310"/>
                <a:gd name="T48" fmla="*/ 670 w 1198"/>
                <a:gd name="T49" fmla="*/ 3136 h 310"/>
                <a:gd name="T50" fmla="*/ 590 w 1198"/>
                <a:gd name="T51" fmla="*/ 3095 h 310"/>
                <a:gd name="T52" fmla="*/ 515 w 1198"/>
                <a:gd name="T53" fmla="*/ 3050 h 310"/>
                <a:gd name="T54" fmla="*/ 447 w 1198"/>
                <a:gd name="T55" fmla="*/ 2973 h 310"/>
                <a:gd name="T56" fmla="*/ 381 w 1198"/>
                <a:gd name="T57" fmla="*/ 2887 h 310"/>
                <a:gd name="T58" fmla="*/ 320 w 1198"/>
                <a:gd name="T59" fmla="*/ 2802 h 310"/>
                <a:gd name="T60" fmla="*/ 259 w 1198"/>
                <a:gd name="T61" fmla="*/ 2716 h 310"/>
                <a:gd name="T62" fmla="*/ 202 w 1198"/>
                <a:gd name="T63" fmla="*/ 2593 h 310"/>
                <a:gd name="T64" fmla="*/ 154 w 1198"/>
                <a:gd name="T65" fmla="*/ 2509 h 310"/>
                <a:gd name="T66" fmla="*/ 118 w 1198"/>
                <a:gd name="T67" fmla="*/ 2387 h 310"/>
                <a:gd name="T68" fmla="*/ 81 w 1198"/>
                <a:gd name="T69" fmla="*/ 2264 h 310"/>
                <a:gd name="T70" fmla="*/ 49 w 1198"/>
                <a:gd name="T71" fmla="*/ 2101 h 310"/>
                <a:gd name="T72" fmla="*/ 25 w 1198"/>
                <a:gd name="T73" fmla="*/ 1983 h 310"/>
                <a:gd name="T74" fmla="*/ 13 w 1198"/>
                <a:gd name="T75" fmla="*/ 1862 h 310"/>
                <a:gd name="T76" fmla="*/ 0 w 1198"/>
                <a:gd name="T77" fmla="*/ 1691 h 310"/>
                <a:gd name="T78" fmla="*/ 0 w 1198"/>
                <a:gd name="T79" fmla="*/ 1568 h 310"/>
                <a:gd name="T80" fmla="*/ 4 w 1198"/>
                <a:gd name="T81" fmla="*/ 1440 h 310"/>
                <a:gd name="T82" fmla="*/ 17 w 1198"/>
                <a:gd name="T83" fmla="*/ 1274 h 310"/>
                <a:gd name="T84" fmla="*/ 37 w 1198"/>
                <a:gd name="T85" fmla="*/ 1153 h 310"/>
                <a:gd name="T86" fmla="*/ 62 w 1198"/>
                <a:gd name="T87" fmla="*/ 1025 h 310"/>
                <a:gd name="T88" fmla="*/ 92 w 1198"/>
                <a:gd name="T89" fmla="*/ 902 h 310"/>
                <a:gd name="T90" fmla="*/ 129 w 1198"/>
                <a:gd name="T91" fmla="*/ 782 h 310"/>
                <a:gd name="T92" fmla="*/ 171 w 1198"/>
                <a:gd name="T93" fmla="*/ 655 h 310"/>
                <a:gd name="T94" fmla="*/ 215 w 1198"/>
                <a:gd name="T95" fmla="*/ 573 h 310"/>
                <a:gd name="T96" fmla="*/ 271 w 1198"/>
                <a:gd name="T97" fmla="*/ 449 h 310"/>
                <a:gd name="T98" fmla="*/ 332 w 1198"/>
                <a:gd name="T99" fmla="*/ 362 h 310"/>
                <a:gd name="T100" fmla="*/ 394 w 1198"/>
                <a:gd name="T101" fmla="*/ 281 h 310"/>
                <a:gd name="T102" fmla="*/ 460 w 1198"/>
                <a:gd name="T103" fmla="*/ 196 h 310"/>
                <a:gd name="T104" fmla="*/ 533 w 1198"/>
                <a:gd name="T105" fmla="*/ 117 h 310"/>
                <a:gd name="T106" fmla="*/ 610 w 1198"/>
                <a:gd name="T107" fmla="*/ 86 h 310"/>
                <a:gd name="T108" fmla="*/ 683 w 1198"/>
                <a:gd name="T109" fmla="*/ 42 h 310"/>
                <a:gd name="T110" fmla="*/ 762 w 1198"/>
                <a:gd name="T111" fmla="*/ 0 h 310"/>
                <a:gd name="T112" fmla="*/ 842 w 1198"/>
                <a:gd name="T113" fmla="*/ 0 h 310"/>
                <a:gd name="T114" fmla="*/ 1808 w 1198"/>
                <a:gd name="T115" fmla="*/ 1111 h 3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98" h="310">
                  <a:moveTo>
                    <a:pt x="1170" y="107"/>
                  </a:moveTo>
                  <a:lnTo>
                    <a:pt x="1178" y="115"/>
                  </a:lnTo>
                  <a:lnTo>
                    <a:pt x="1182" y="123"/>
                  </a:lnTo>
                  <a:lnTo>
                    <a:pt x="1186" y="127"/>
                  </a:lnTo>
                  <a:lnTo>
                    <a:pt x="1190" y="131"/>
                  </a:lnTo>
                  <a:lnTo>
                    <a:pt x="1194" y="135"/>
                  </a:lnTo>
                  <a:lnTo>
                    <a:pt x="1194" y="139"/>
                  </a:lnTo>
                  <a:lnTo>
                    <a:pt x="1194" y="143"/>
                  </a:lnTo>
                  <a:lnTo>
                    <a:pt x="1198" y="147"/>
                  </a:lnTo>
                  <a:lnTo>
                    <a:pt x="1198" y="155"/>
                  </a:lnTo>
                  <a:lnTo>
                    <a:pt x="1198" y="163"/>
                  </a:lnTo>
                  <a:lnTo>
                    <a:pt x="1194" y="167"/>
                  </a:lnTo>
                  <a:lnTo>
                    <a:pt x="1194" y="171"/>
                  </a:lnTo>
                  <a:lnTo>
                    <a:pt x="1190" y="175"/>
                  </a:lnTo>
                  <a:lnTo>
                    <a:pt x="1186" y="183"/>
                  </a:lnTo>
                  <a:lnTo>
                    <a:pt x="1182" y="191"/>
                  </a:lnTo>
                  <a:lnTo>
                    <a:pt x="1178" y="195"/>
                  </a:lnTo>
                  <a:lnTo>
                    <a:pt x="1174" y="199"/>
                  </a:lnTo>
                  <a:lnTo>
                    <a:pt x="1166" y="202"/>
                  </a:lnTo>
                  <a:lnTo>
                    <a:pt x="1162" y="206"/>
                  </a:lnTo>
                  <a:lnTo>
                    <a:pt x="1158" y="210"/>
                  </a:lnTo>
                  <a:lnTo>
                    <a:pt x="1150" y="214"/>
                  </a:lnTo>
                  <a:lnTo>
                    <a:pt x="1142" y="218"/>
                  </a:lnTo>
                  <a:lnTo>
                    <a:pt x="1138" y="222"/>
                  </a:lnTo>
                  <a:lnTo>
                    <a:pt x="1126" y="226"/>
                  </a:lnTo>
                  <a:lnTo>
                    <a:pt x="1118" y="230"/>
                  </a:lnTo>
                  <a:lnTo>
                    <a:pt x="1110" y="234"/>
                  </a:lnTo>
                  <a:lnTo>
                    <a:pt x="1098" y="238"/>
                  </a:lnTo>
                  <a:lnTo>
                    <a:pt x="1094" y="242"/>
                  </a:lnTo>
                  <a:lnTo>
                    <a:pt x="1083" y="246"/>
                  </a:lnTo>
                  <a:lnTo>
                    <a:pt x="1071" y="250"/>
                  </a:lnTo>
                  <a:lnTo>
                    <a:pt x="1063" y="250"/>
                  </a:lnTo>
                  <a:lnTo>
                    <a:pt x="1051" y="254"/>
                  </a:lnTo>
                  <a:lnTo>
                    <a:pt x="1035" y="258"/>
                  </a:lnTo>
                  <a:lnTo>
                    <a:pt x="1031" y="262"/>
                  </a:lnTo>
                  <a:lnTo>
                    <a:pt x="1015" y="266"/>
                  </a:lnTo>
                  <a:lnTo>
                    <a:pt x="999" y="270"/>
                  </a:lnTo>
                  <a:lnTo>
                    <a:pt x="991" y="270"/>
                  </a:lnTo>
                  <a:lnTo>
                    <a:pt x="975" y="274"/>
                  </a:lnTo>
                  <a:lnTo>
                    <a:pt x="959" y="278"/>
                  </a:lnTo>
                  <a:lnTo>
                    <a:pt x="951" y="278"/>
                  </a:lnTo>
                  <a:lnTo>
                    <a:pt x="931" y="282"/>
                  </a:lnTo>
                  <a:lnTo>
                    <a:pt x="915" y="286"/>
                  </a:lnTo>
                  <a:lnTo>
                    <a:pt x="907" y="286"/>
                  </a:lnTo>
                  <a:lnTo>
                    <a:pt x="887" y="290"/>
                  </a:lnTo>
                  <a:lnTo>
                    <a:pt x="872" y="290"/>
                  </a:lnTo>
                  <a:lnTo>
                    <a:pt x="860" y="294"/>
                  </a:lnTo>
                  <a:lnTo>
                    <a:pt x="840" y="294"/>
                  </a:lnTo>
                  <a:lnTo>
                    <a:pt x="824" y="298"/>
                  </a:lnTo>
                  <a:lnTo>
                    <a:pt x="812" y="298"/>
                  </a:lnTo>
                  <a:lnTo>
                    <a:pt x="792" y="302"/>
                  </a:lnTo>
                  <a:lnTo>
                    <a:pt x="772" y="302"/>
                  </a:lnTo>
                  <a:lnTo>
                    <a:pt x="764" y="302"/>
                  </a:lnTo>
                  <a:lnTo>
                    <a:pt x="744" y="306"/>
                  </a:lnTo>
                  <a:lnTo>
                    <a:pt x="724" y="306"/>
                  </a:lnTo>
                  <a:lnTo>
                    <a:pt x="712" y="306"/>
                  </a:lnTo>
                  <a:lnTo>
                    <a:pt x="692" y="306"/>
                  </a:lnTo>
                  <a:lnTo>
                    <a:pt x="673" y="306"/>
                  </a:lnTo>
                  <a:lnTo>
                    <a:pt x="661" y="310"/>
                  </a:lnTo>
                  <a:lnTo>
                    <a:pt x="641" y="310"/>
                  </a:lnTo>
                  <a:lnTo>
                    <a:pt x="621" y="310"/>
                  </a:lnTo>
                  <a:lnTo>
                    <a:pt x="609" y="310"/>
                  </a:lnTo>
                  <a:lnTo>
                    <a:pt x="589" y="310"/>
                  </a:lnTo>
                  <a:lnTo>
                    <a:pt x="565" y="310"/>
                  </a:lnTo>
                  <a:lnTo>
                    <a:pt x="557" y="310"/>
                  </a:lnTo>
                  <a:lnTo>
                    <a:pt x="537" y="310"/>
                  </a:lnTo>
                  <a:lnTo>
                    <a:pt x="513" y="306"/>
                  </a:lnTo>
                  <a:lnTo>
                    <a:pt x="505" y="306"/>
                  </a:lnTo>
                  <a:lnTo>
                    <a:pt x="485" y="306"/>
                  </a:lnTo>
                  <a:lnTo>
                    <a:pt x="462" y="306"/>
                  </a:lnTo>
                  <a:lnTo>
                    <a:pt x="454" y="306"/>
                  </a:lnTo>
                  <a:lnTo>
                    <a:pt x="434" y="302"/>
                  </a:lnTo>
                  <a:lnTo>
                    <a:pt x="414" y="302"/>
                  </a:lnTo>
                  <a:lnTo>
                    <a:pt x="402" y="302"/>
                  </a:lnTo>
                  <a:lnTo>
                    <a:pt x="382" y="298"/>
                  </a:lnTo>
                  <a:lnTo>
                    <a:pt x="362" y="298"/>
                  </a:lnTo>
                  <a:lnTo>
                    <a:pt x="354" y="294"/>
                  </a:lnTo>
                  <a:lnTo>
                    <a:pt x="334" y="294"/>
                  </a:lnTo>
                  <a:lnTo>
                    <a:pt x="318" y="290"/>
                  </a:lnTo>
                  <a:lnTo>
                    <a:pt x="306" y="290"/>
                  </a:lnTo>
                  <a:lnTo>
                    <a:pt x="290" y="286"/>
                  </a:lnTo>
                  <a:lnTo>
                    <a:pt x="271" y="282"/>
                  </a:lnTo>
                  <a:lnTo>
                    <a:pt x="263" y="282"/>
                  </a:lnTo>
                  <a:lnTo>
                    <a:pt x="247" y="278"/>
                  </a:lnTo>
                  <a:lnTo>
                    <a:pt x="239" y="278"/>
                  </a:lnTo>
                  <a:lnTo>
                    <a:pt x="223" y="274"/>
                  </a:lnTo>
                  <a:lnTo>
                    <a:pt x="207" y="270"/>
                  </a:lnTo>
                  <a:lnTo>
                    <a:pt x="199" y="270"/>
                  </a:lnTo>
                  <a:lnTo>
                    <a:pt x="183" y="266"/>
                  </a:lnTo>
                  <a:lnTo>
                    <a:pt x="167" y="262"/>
                  </a:lnTo>
                  <a:lnTo>
                    <a:pt x="159" y="258"/>
                  </a:lnTo>
                  <a:lnTo>
                    <a:pt x="147" y="254"/>
                  </a:lnTo>
                  <a:lnTo>
                    <a:pt x="131" y="250"/>
                  </a:lnTo>
                  <a:lnTo>
                    <a:pt x="127" y="250"/>
                  </a:lnTo>
                  <a:lnTo>
                    <a:pt x="111" y="246"/>
                  </a:lnTo>
                  <a:lnTo>
                    <a:pt x="99" y="242"/>
                  </a:lnTo>
                  <a:lnTo>
                    <a:pt x="95" y="238"/>
                  </a:lnTo>
                  <a:lnTo>
                    <a:pt x="83" y="234"/>
                  </a:lnTo>
                  <a:lnTo>
                    <a:pt x="76" y="230"/>
                  </a:lnTo>
                  <a:lnTo>
                    <a:pt x="68" y="226"/>
                  </a:lnTo>
                  <a:lnTo>
                    <a:pt x="60" y="222"/>
                  </a:lnTo>
                  <a:lnTo>
                    <a:pt x="52" y="218"/>
                  </a:lnTo>
                  <a:lnTo>
                    <a:pt x="48" y="214"/>
                  </a:lnTo>
                  <a:lnTo>
                    <a:pt x="40" y="210"/>
                  </a:lnTo>
                  <a:lnTo>
                    <a:pt x="32" y="202"/>
                  </a:lnTo>
                  <a:lnTo>
                    <a:pt x="28" y="202"/>
                  </a:lnTo>
                  <a:lnTo>
                    <a:pt x="24" y="199"/>
                  </a:lnTo>
                  <a:lnTo>
                    <a:pt x="16" y="191"/>
                  </a:lnTo>
                  <a:lnTo>
                    <a:pt x="12" y="183"/>
                  </a:lnTo>
                  <a:lnTo>
                    <a:pt x="8" y="179"/>
                  </a:lnTo>
                  <a:lnTo>
                    <a:pt x="4" y="175"/>
                  </a:lnTo>
                  <a:lnTo>
                    <a:pt x="4" y="171"/>
                  </a:lnTo>
                  <a:lnTo>
                    <a:pt x="0" y="163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4" y="139"/>
                  </a:lnTo>
                  <a:lnTo>
                    <a:pt x="4" y="135"/>
                  </a:lnTo>
                  <a:lnTo>
                    <a:pt x="8" y="131"/>
                  </a:lnTo>
                  <a:lnTo>
                    <a:pt x="12" y="123"/>
                  </a:lnTo>
                  <a:lnTo>
                    <a:pt x="16" y="115"/>
                  </a:lnTo>
                  <a:lnTo>
                    <a:pt x="24" y="111"/>
                  </a:lnTo>
                  <a:lnTo>
                    <a:pt x="24" y="107"/>
                  </a:lnTo>
                  <a:lnTo>
                    <a:pt x="32" y="103"/>
                  </a:lnTo>
                  <a:lnTo>
                    <a:pt x="40" y="99"/>
                  </a:lnTo>
                  <a:lnTo>
                    <a:pt x="44" y="95"/>
                  </a:lnTo>
                  <a:lnTo>
                    <a:pt x="52" y="91"/>
                  </a:lnTo>
                  <a:lnTo>
                    <a:pt x="60" y="87"/>
                  </a:lnTo>
                  <a:lnTo>
                    <a:pt x="64" y="83"/>
                  </a:lnTo>
                  <a:lnTo>
                    <a:pt x="76" y="79"/>
                  </a:lnTo>
                  <a:lnTo>
                    <a:pt x="83" y="75"/>
                  </a:lnTo>
                  <a:lnTo>
                    <a:pt x="91" y="71"/>
                  </a:lnTo>
                  <a:lnTo>
                    <a:pt x="99" y="67"/>
                  </a:lnTo>
                  <a:lnTo>
                    <a:pt x="111" y="63"/>
                  </a:lnTo>
                  <a:lnTo>
                    <a:pt x="119" y="59"/>
                  </a:lnTo>
                  <a:lnTo>
                    <a:pt x="131" y="55"/>
                  </a:lnTo>
                  <a:lnTo>
                    <a:pt x="139" y="55"/>
                  </a:lnTo>
                  <a:lnTo>
                    <a:pt x="151" y="51"/>
                  </a:lnTo>
                  <a:lnTo>
                    <a:pt x="167" y="47"/>
                  </a:lnTo>
                  <a:lnTo>
                    <a:pt x="175" y="43"/>
                  </a:lnTo>
                  <a:lnTo>
                    <a:pt x="191" y="39"/>
                  </a:lnTo>
                  <a:lnTo>
                    <a:pt x="207" y="35"/>
                  </a:lnTo>
                  <a:lnTo>
                    <a:pt x="215" y="35"/>
                  </a:lnTo>
                  <a:lnTo>
                    <a:pt x="231" y="31"/>
                  </a:lnTo>
                  <a:lnTo>
                    <a:pt x="247" y="27"/>
                  </a:lnTo>
                  <a:lnTo>
                    <a:pt x="255" y="27"/>
                  </a:lnTo>
                  <a:lnTo>
                    <a:pt x="271" y="23"/>
                  </a:lnTo>
                  <a:lnTo>
                    <a:pt x="290" y="19"/>
                  </a:lnTo>
                  <a:lnTo>
                    <a:pt x="298" y="19"/>
                  </a:lnTo>
                  <a:lnTo>
                    <a:pt x="318" y="15"/>
                  </a:lnTo>
                  <a:lnTo>
                    <a:pt x="334" y="15"/>
                  </a:lnTo>
                  <a:lnTo>
                    <a:pt x="346" y="11"/>
                  </a:lnTo>
                  <a:lnTo>
                    <a:pt x="362" y="11"/>
                  </a:lnTo>
                  <a:lnTo>
                    <a:pt x="382" y="8"/>
                  </a:lnTo>
                  <a:lnTo>
                    <a:pt x="394" y="8"/>
                  </a:lnTo>
                  <a:lnTo>
                    <a:pt x="414" y="8"/>
                  </a:lnTo>
                  <a:lnTo>
                    <a:pt x="434" y="4"/>
                  </a:lnTo>
                  <a:lnTo>
                    <a:pt x="442" y="4"/>
                  </a:lnTo>
                  <a:lnTo>
                    <a:pt x="462" y="4"/>
                  </a:lnTo>
                  <a:lnTo>
                    <a:pt x="485" y="0"/>
                  </a:lnTo>
                  <a:lnTo>
                    <a:pt x="493" y="0"/>
                  </a:lnTo>
                  <a:lnTo>
                    <a:pt x="513" y="0"/>
                  </a:lnTo>
                  <a:lnTo>
                    <a:pt x="537" y="0"/>
                  </a:lnTo>
                  <a:lnTo>
                    <a:pt x="545" y="0"/>
                  </a:lnTo>
                  <a:lnTo>
                    <a:pt x="565" y="0"/>
                  </a:lnTo>
                  <a:lnTo>
                    <a:pt x="597" y="155"/>
                  </a:lnTo>
                  <a:lnTo>
                    <a:pt x="1170" y="107"/>
                  </a:lnTo>
                  <a:close/>
                </a:path>
              </a:pathLst>
            </a:custGeom>
            <a:solidFill>
              <a:srgbClr val="FF00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509" name="Group 15"/>
          <p:cNvGrpSpPr>
            <a:grpSpLocks/>
          </p:cNvGrpSpPr>
          <p:nvPr/>
        </p:nvGrpSpPr>
        <p:grpSpPr bwMode="auto">
          <a:xfrm>
            <a:off x="1996679" y="2010055"/>
            <a:ext cx="8181858" cy="615950"/>
            <a:chOff x="68" y="1298"/>
            <a:chExt cx="5561" cy="388"/>
          </a:xfrm>
        </p:grpSpPr>
        <p:sp>
          <p:nvSpPr>
            <p:cNvPr id="21511" name="Rectangle 16"/>
            <p:cNvSpPr>
              <a:spLocks noChangeArrowheads="1"/>
            </p:cNvSpPr>
            <p:nvPr/>
          </p:nvSpPr>
          <p:spPr bwMode="auto">
            <a:xfrm>
              <a:off x="68" y="1348"/>
              <a:ext cx="107" cy="10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21512" name="Rectangle 17"/>
            <p:cNvSpPr>
              <a:spLocks noChangeArrowheads="1"/>
            </p:cNvSpPr>
            <p:nvPr/>
          </p:nvSpPr>
          <p:spPr bwMode="auto">
            <a:xfrm>
              <a:off x="225" y="1298"/>
              <a:ext cx="220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chemeClr val="tx1"/>
                  </a:solidFill>
                  <a:ea typeface="ＭＳ Ｐゴシック" pitchFamily="34" charset="-128"/>
                </a:rPr>
                <a:t>Carbon dioxide, </a:t>
              </a:r>
            </a:p>
            <a:p>
              <a:pPr eaLnBrk="1" hangingPunct="1"/>
              <a:r>
                <a:rPr lang="en-US" altLang="en-US" sz="2000" b="1" dirty="0">
                  <a:solidFill>
                    <a:schemeClr val="tx1"/>
                  </a:solidFill>
                  <a:ea typeface="ＭＳ Ｐゴシック" pitchFamily="34" charset="-128"/>
                </a:rPr>
                <a:t>water </a:t>
              </a:r>
              <a:r>
                <a:rPr lang="en-US" altLang="en-US" sz="2000" b="1" dirty="0" err="1" smtClean="0">
                  <a:solidFill>
                    <a:schemeClr val="tx1"/>
                  </a:solidFill>
                  <a:ea typeface="ＭＳ Ｐゴシック" pitchFamily="34" charset="-128"/>
                </a:rPr>
                <a:t>vapour</a:t>
              </a:r>
              <a:endParaRPr lang="en-US" altLang="en-US" sz="2800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21513" name="Rectangle 18"/>
            <p:cNvSpPr>
              <a:spLocks noChangeArrowheads="1"/>
            </p:cNvSpPr>
            <p:nvPr/>
          </p:nvSpPr>
          <p:spPr bwMode="auto">
            <a:xfrm>
              <a:off x="1974" y="1342"/>
              <a:ext cx="107" cy="106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endParaRPr lang="en-US" altLang="en-US" sz="280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21514" name="Rectangle 19"/>
            <p:cNvSpPr>
              <a:spLocks noChangeArrowheads="1"/>
            </p:cNvSpPr>
            <p:nvPr/>
          </p:nvSpPr>
          <p:spPr bwMode="auto">
            <a:xfrm>
              <a:off x="2121" y="1298"/>
              <a:ext cx="61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chemeClr val="tx1"/>
                  </a:solidFill>
                  <a:ea typeface="ＭＳ Ｐゴシック" pitchFamily="34" charset="-128"/>
                </a:rPr>
                <a:t>Oxygen</a:t>
              </a:r>
              <a:endParaRPr lang="en-US" altLang="en-US" sz="2800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21515" name="Rectangle 20"/>
            <p:cNvSpPr>
              <a:spLocks noChangeArrowheads="1"/>
            </p:cNvSpPr>
            <p:nvPr/>
          </p:nvSpPr>
          <p:spPr bwMode="auto">
            <a:xfrm>
              <a:off x="3222" y="1342"/>
              <a:ext cx="107" cy="10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21516" name="Rectangle 21"/>
            <p:cNvSpPr>
              <a:spLocks noChangeArrowheads="1"/>
            </p:cNvSpPr>
            <p:nvPr/>
          </p:nvSpPr>
          <p:spPr bwMode="auto">
            <a:xfrm>
              <a:off x="3381" y="1298"/>
              <a:ext cx="72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chemeClr val="tx1"/>
                  </a:solidFill>
                  <a:ea typeface="ＭＳ Ｐゴシック" pitchFamily="34" charset="-128"/>
                </a:rPr>
                <a:t>Nitrogen</a:t>
              </a:r>
              <a:endParaRPr lang="en-US" altLang="en-US" sz="2800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21517" name="Rectangle 22"/>
            <p:cNvSpPr>
              <a:spLocks noChangeArrowheads="1"/>
            </p:cNvSpPr>
            <p:nvPr/>
          </p:nvSpPr>
          <p:spPr bwMode="auto">
            <a:xfrm>
              <a:off x="4616" y="1298"/>
              <a:ext cx="101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chemeClr val="tx1"/>
                  </a:solidFill>
                  <a:ea typeface="ＭＳ Ｐゴシック" pitchFamily="34" charset="-128"/>
                </a:rPr>
                <a:t>Noble gases</a:t>
              </a:r>
              <a:endParaRPr lang="en-US" altLang="en-US" sz="2000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21518" name="Rectangle 23"/>
            <p:cNvSpPr>
              <a:spLocks noChangeArrowheads="1"/>
            </p:cNvSpPr>
            <p:nvPr/>
          </p:nvSpPr>
          <p:spPr bwMode="auto">
            <a:xfrm>
              <a:off x="4390" y="1343"/>
              <a:ext cx="107" cy="107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endParaRPr lang="en-US" altLang="en-US" sz="280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87416" name="Text Box 24"/>
          <p:cNvSpPr txBox="1">
            <a:spLocks noChangeArrowheads="1"/>
          </p:cNvSpPr>
          <p:nvPr/>
        </p:nvSpPr>
        <p:spPr bwMode="auto">
          <a:xfrm>
            <a:off x="1524000" y="90805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  <a:ea typeface="ＭＳ Ｐゴシック" pitchFamily="34" charset="-128"/>
              </a:rPr>
              <a:t>Present day atmosphere contains 78% nitrogen, 21% oxygen, 1% noble gases and about 0.03% CO</a:t>
            </a:r>
            <a:r>
              <a:rPr lang="en-GB" altLang="en-US" baseline="-25000" dirty="0">
                <a:solidFill>
                  <a:schemeClr val="tx1"/>
                </a:solidFill>
                <a:ea typeface="ＭＳ Ｐゴシック" pitchFamily="34" charset="-128"/>
              </a:rPr>
              <a:t>2</a:t>
            </a:r>
            <a:endParaRPr lang="en-US" altLang="en-US" baseline="-25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0" y="6450160"/>
            <a:ext cx="12192000" cy="40784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800" smtClean="0">
                <a:solidFill>
                  <a:schemeClr val="bg1"/>
                </a:solidFill>
              </a:rPr>
              <a:t>l/o: to describe the structure of the Earth.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6" y="160046"/>
            <a:ext cx="936104" cy="99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88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6450160"/>
            <a:ext cx="12192000" cy="40784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2800" smtClean="0">
                <a:solidFill>
                  <a:schemeClr val="bg1"/>
                </a:solidFill>
              </a:rPr>
              <a:t>l/o: to describe the structure of the Earth.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Modelling Earth’s structure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814992" cy="4525963"/>
          </a:xfrm>
        </p:spPr>
        <p:txBody>
          <a:bodyPr/>
          <a:lstStyle/>
          <a:p>
            <a:r>
              <a:rPr lang="en-GB" dirty="0" smtClean="0"/>
              <a:t>The Earth contains many different layers that all have different properties.</a:t>
            </a:r>
          </a:p>
          <a:p>
            <a:r>
              <a:rPr lang="en-GB" dirty="0" smtClean="0"/>
              <a:t>Someone </a:t>
            </a:r>
            <a:r>
              <a:rPr lang="en-GB" dirty="0"/>
              <a:t>has made a model of the Earth by cutting a tennis ball in half and filling the middle with scrunched-up red tissue paper. </a:t>
            </a:r>
            <a:endParaRPr lang="en-GB" dirty="0" smtClean="0"/>
          </a:p>
          <a:p>
            <a:r>
              <a:rPr lang="en-GB" dirty="0" smtClean="0"/>
              <a:t>Is this a good model of the Earth?</a:t>
            </a:r>
          </a:p>
          <a:p>
            <a:r>
              <a:rPr lang="en-GB" dirty="0" smtClean="0"/>
              <a:t>Describe how you would create your own model of the Earth. Are there any problems with your model?</a:t>
            </a:r>
          </a:p>
          <a:p>
            <a:endParaRPr lang="en-GB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62277"/>
            <a:ext cx="583848" cy="8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1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2">
      <a:dk1>
        <a:sysClr val="windowText" lastClr="000000"/>
      </a:dk1>
      <a:lt1>
        <a:srgbClr val="C3D69B"/>
      </a:lt1>
      <a:dk2>
        <a:srgbClr val="1F497D"/>
      </a:dk2>
      <a:lt2>
        <a:srgbClr val="C3D69B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1925</TotalTime>
  <Words>388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Century Gothic</vt:lpstr>
      <vt:lpstr>Comic Sans MS</vt:lpstr>
      <vt:lpstr>Times New Roman</vt:lpstr>
      <vt:lpstr>Theme1</vt:lpstr>
      <vt:lpstr>The Earth</vt:lpstr>
      <vt:lpstr>Prepare to Learn</vt:lpstr>
      <vt:lpstr>PowerPoint Presentation</vt:lpstr>
      <vt:lpstr>Describing the Earth</vt:lpstr>
      <vt:lpstr>The Composition of the Earth</vt:lpstr>
      <vt:lpstr>PowerPoint Presentation</vt:lpstr>
      <vt:lpstr>The Structure of the Earth</vt:lpstr>
      <vt:lpstr>The Earth’s Atmosphere</vt:lpstr>
      <vt:lpstr>Modelling Earth’s structure</vt:lpstr>
      <vt:lpstr>Pick one question to answer.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</dc:creator>
  <cp:lastModifiedBy>R Baddeley</cp:lastModifiedBy>
  <cp:revision>91</cp:revision>
  <dcterms:created xsi:type="dcterms:W3CDTF">2013-08-17T11:23:48Z</dcterms:created>
  <dcterms:modified xsi:type="dcterms:W3CDTF">2020-04-01T10:16:40Z</dcterms:modified>
</cp:coreProperties>
</file>