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16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86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52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12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96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24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99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50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1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44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37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89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D7FA9-EF4D-4AB0-875A-DBE7BB986B75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58107-E63A-44B7-A6F7-FF5F3B89D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2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9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460375" y="549275"/>
            <a:ext cx="8229600" cy="1143000"/>
          </a:xfrm>
        </p:spPr>
        <p:txBody>
          <a:bodyPr/>
          <a:lstStyle/>
          <a:p>
            <a:r>
              <a:rPr lang="en-GB" altLang="en-US" sz="4000" dirty="0" smtClean="0"/>
              <a:t>Test your knowledge: </a:t>
            </a:r>
            <a:r>
              <a:rPr lang="en-GB" altLang="en-US" sz="4000" b="1" dirty="0" smtClean="0"/>
              <a:t>Developing</a:t>
            </a:r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>
          <a:xfrm>
            <a:off x="900113" y="1484313"/>
            <a:ext cx="7559675" cy="475297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2400" dirty="0" smtClean="0"/>
              <a:t>What is a choropleth map? </a:t>
            </a:r>
            <a:r>
              <a:rPr lang="en-GB" sz="2400" dirty="0">
                <a:solidFill>
                  <a:srgbClr val="7030A0"/>
                </a:solidFill>
              </a:rPr>
              <a:t>Choropleth maps are maps that use different colours to show different themes</a:t>
            </a:r>
            <a:endParaRPr lang="en-GB" altLang="en-US" sz="2400" dirty="0">
              <a:solidFill>
                <a:srgbClr val="7030A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2400" dirty="0" smtClean="0"/>
              <a:t>Give an example of something a choropleth map could show. </a:t>
            </a:r>
            <a:r>
              <a:rPr lang="en-GB" altLang="en-US" sz="2400" dirty="0" smtClean="0">
                <a:solidFill>
                  <a:srgbClr val="7030A0"/>
                </a:solidFill>
              </a:rPr>
              <a:t>Population distribution, temperature, height, percentage of people who use internet, life expectancy etc. 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2400" dirty="0" smtClean="0"/>
              <a:t>Use one of the maps to tell me, on average, how long people live for in Russia </a:t>
            </a:r>
            <a:r>
              <a:rPr lang="en-GB" altLang="en-US" sz="2400" dirty="0" smtClean="0">
                <a:solidFill>
                  <a:srgbClr val="7030A0"/>
                </a:solidFill>
              </a:rPr>
              <a:t>70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2400" dirty="0" smtClean="0"/>
              <a:t>Use one of the maps to tell me which continent uses the least internet </a:t>
            </a:r>
            <a:r>
              <a:rPr lang="en-GB" altLang="en-US" sz="2400" dirty="0" smtClean="0">
                <a:solidFill>
                  <a:srgbClr val="7030A0"/>
                </a:solidFill>
              </a:rPr>
              <a:t>Africa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2400" dirty="0" smtClean="0"/>
              <a:t>Use one of the maps to tell me which political party most people voted for in 2017 </a:t>
            </a:r>
            <a:r>
              <a:rPr lang="en-GB" altLang="en-US" sz="2400" dirty="0" smtClean="0">
                <a:solidFill>
                  <a:srgbClr val="7030A0"/>
                </a:solidFill>
              </a:rPr>
              <a:t>Conservative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2400" dirty="0" smtClean="0"/>
              <a:t>Use one of the maps to tell me the highest temperature in Australia </a:t>
            </a:r>
            <a:r>
              <a:rPr lang="en-GB" altLang="en-US" sz="2400" dirty="0" smtClean="0">
                <a:solidFill>
                  <a:srgbClr val="7030A0"/>
                </a:solidFill>
              </a:rPr>
              <a:t>42⁰c (there is no dark brown colour used on the map so no where must have reached 45⁰c)</a:t>
            </a:r>
          </a:p>
        </p:txBody>
      </p:sp>
    </p:spTree>
    <p:extLst>
      <p:ext uri="{BB962C8B-B14F-4D97-AF65-F5344CB8AC3E}">
        <p14:creationId xmlns:p14="http://schemas.microsoft.com/office/powerpoint/2010/main" val="859563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182880" y="130629"/>
            <a:ext cx="8712926" cy="6727371"/>
          </a:xfrm>
          <a:prstGeom prst="rect">
            <a:avLst/>
          </a:prstGeom>
          <a:ln w="76200">
            <a:solidFill>
              <a:srgbClr val="AD8C7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7383" y="-127862"/>
            <a:ext cx="8229600" cy="1143000"/>
          </a:xfrm>
        </p:spPr>
        <p:txBody>
          <a:bodyPr>
            <a:noAutofit/>
          </a:bodyPr>
          <a:lstStyle/>
          <a:p>
            <a:r>
              <a:rPr lang="en-GB" altLang="en-US" sz="3600" dirty="0" smtClean="0"/>
              <a:t>Test your knowledge: </a:t>
            </a:r>
            <a:r>
              <a:rPr lang="en-GB" altLang="en-US" sz="3600" b="1" dirty="0" smtClean="0"/>
              <a:t>Secure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394610"/>
              </p:ext>
            </p:extLst>
          </p:nvPr>
        </p:nvGraphicFramePr>
        <p:xfrm>
          <a:off x="862149" y="801483"/>
          <a:ext cx="6387736" cy="58067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51118">
                  <a:extLst>
                    <a:ext uri="{9D8B030D-6E8A-4147-A177-3AD203B41FA5}">
                      <a16:colId xmlns:a16="http://schemas.microsoft.com/office/drawing/2014/main" val="3046393386"/>
                    </a:ext>
                  </a:extLst>
                </a:gridCol>
                <a:gridCol w="1855284">
                  <a:extLst>
                    <a:ext uri="{9D8B030D-6E8A-4147-A177-3AD203B41FA5}">
                      <a16:colId xmlns:a16="http://schemas.microsoft.com/office/drawing/2014/main" val="1617915548"/>
                    </a:ext>
                  </a:extLst>
                </a:gridCol>
                <a:gridCol w="2281334">
                  <a:extLst>
                    <a:ext uri="{9D8B030D-6E8A-4147-A177-3AD203B41FA5}">
                      <a16:colId xmlns:a16="http://schemas.microsoft.com/office/drawing/2014/main" val="3264708303"/>
                    </a:ext>
                  </a:extLst>
                </a:gridCol>
              </a:tblGrid>
              <a:tr h="3203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Region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Population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density</a:t>
                      </a: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 marL="47993" marR="4799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Colour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/>
                </a:tc>
                <a:extLst>
                  <a:ext uri="{0D108BD9-81ED-4DB2-BD59-A6C34878D82A}">
                    <a16:rowId xmlns:a16="http://schemas.microsoft.com/office/drawing/2014/main" val="163569422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Beijing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741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Blue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987874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Shanghai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2309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Red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095619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Jiangsu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700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Blue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965657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Shandong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564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Orange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903026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Henan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558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Orange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022636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Hubei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318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809437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Hunan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307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478485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Guangdong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402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73753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Sichuan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175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030798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Guizhou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215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06319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Yunnan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105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837541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Tibet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758574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Qinghai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7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444051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Xinjiang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11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558068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Tianjin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803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Blue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31677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Hebei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350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491955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Shanxi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202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887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Inner Mongolia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20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005596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Liaoning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285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Orange</a:t>
                      </a:r>
                      <a:r>
                        <a:rPr lang="en-GB" sz="1200" dirty="0">
                          <a:effectLst/>
                          <a:latin typeface="+mn-lt"/>
                        </a:rPr>
                        <a:t> 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425805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Jilin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141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747823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Heilongjiang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82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80812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Zhejiang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438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Orange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Anhui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444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Orange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970509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Fujian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272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589671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Jiangxi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251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4332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Guangxi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198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Green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58302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Hainan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222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Yellow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057681"/>
                  </a:ext>
                </a:extLst>
              </a:tr>
              <a:tr h="1060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Shaanxi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183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Green</a:t>
                      </a:r>
                      <a:r>
                        <a:rPr lang="en-GB" sz="1200" dirty="0">
                          <a:effectLst/>
                          <a:latin typeface="+mn-lt"/>
                        </a:rPr>
                        <a:t> 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362164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Gansu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555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Orange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144565"/>
                  </a:ext>
                </a:extLst>
              </a:tr>
              <a:tr h="1627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Ningxia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82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Green</a:t>
                      </a:r>
                      <a:r>
                        <a:rPr lang="en-GB" sz="1200" dirty="0">
                          <a:effectLst/>
                          <a:latin typeface="+mn-lt"/>
                        </a:rPr>
                        <a:t> 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249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29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36867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143000"/>
          </a:xfrm>
        </p:spPr>
        <p:txBody>
          <a:bodyPr/>
          <a:lstStyle/>
          <a:p>
            <a:r>
              <a:rPr lang="en-GB" altLang="en-US" smtClean="0"/>
              <a:t>Test your knowledge: </a:t>
            </a:r>
            <a:r>
              <a:rPr lang="en-GB" altLang="en-US" b="1" smtClean="0"/>
              <a:t>Secure+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B2F-2779-45C1-9E0A-1E8ED73A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916113"/>
            <a:ext cx="7283450" cy="37052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dirty="0" smtClean="0"/>
              <a:t>8) </a:t>
            </a:r>
            <a:r>
              <a:rPr lang="en-GB" b="1" dirty="0" smtClean="0"/>
              <a:t>Create your own choropleth map.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800" b="1" dirty="0"/>
          </a:p>
          <a:p>
            <a:pPr>
              <a:defRPr/>
            </a:pPr>
            <a:r>
              <a:rPr lang="en-GB" sz="2400" dirty="0" smtClean="0"/>
              <a:t>To do this you need to print worksheet two and colour each region in the colour you identified in worksheet 1.</a:t>
            </a:r>
          </a:p>
          <a:p>
            <a:pPr>
              <a:defRPr/>
            </a:pPr>
            <a:r>
              <a:rPr lang="en-GB" sz="2400" b="1" dirty="0" smtClean="0"/>
              <a:t>If you cannot print the map, try adding a coloured dot using the word on the computer!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800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3465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4900" t="21162" r="25905" b="7767"/>
          <a:stretch/>
        </p:blipFill>
        <p:spPr>
          <a:xfrm>
            <a:off x="104501" y="0"/>
            <a:ext cx="8556173" cy="694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399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300</Words>
  <Application>Microsoft Office PowerPoint</Application>
  <PresentationFormat>On-screen Show (4:3)</PresentationFormat>
  <Paragraphs>108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Comic Sans MS</vt:lpstr>
      <vt:lpstr>Times New Roman</vt:lpstr>
      <vt:lpstr>1_Office Theme</vt:lpstr>
      <vt:lpstr>Test your knowledge: Developing</vt:lpstr>
      <vt:lpstr>Test your knowledge: Secure</vt:lpstr>
      <vt:lpstr>Test your knowledge: Secure+</vt:lpstr>
      <vt:lpstr>PowerPoint Presentation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your knowledge: Developing</dc:title>
  <dc:creator>J Hyland</dc:creator>
  <cp:lastModifiedBy>Anna Clack</cp:lastModifiedBy>
  <cp:revision>6</cp:revision>
  <dcterms:created xsi:type="dcterms:W3CDTF">2020-04-22T19:36:44Z</dcterms:created>
  <dcterms:modified xsi:type="dcterms:W3CDTF">2020-05-02T13:27:50Z</dcterms:modified>
</cp:coreProperties>
</file>