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45389-57B5-4913-A5BF-80D45DC6B3B5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9952-4BE2-4557-B8FE-389E09BD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9576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C28F2-8F19-4E17-A1BC-8821F1ED67C3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0C18-8A97-422C-AF33-EA24FC923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13337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0C18-8A97-422C-AF33-EA24FC923583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1FF0DB-B1AE-4FBE-AC1D-D6F5C0A8C5DF}" type="datetime2">
              <a:rPr lang="es-ES">
                <a:solidFill>
                  <a:prstClr val="black"/>
                </a:solidFill>
              </a:rPr>
              <a:pPr/>
              <a:t>jueves, 23 de abril de 2020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5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C854-F997-4080-AF47-EE806FD61D7A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CCDF-1FA1-4C2C-B9E1-12E7B272F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5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424A-5E90-4CA5-A2FB-1EFE2F6BCC9A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CCDF-1FA1-4C2C-B9E1-12E7B272F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7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E7EA-E04A-456B-A672-CD64BAF6B54E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CCDF-1FA1-4C2C-B9E1-12E7B272F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08C-F84D-4A32-A562-F1F572BA7E18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CCDF-1FA1-4C2C-B9E1-12E7B272F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6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3D02-C6A4-49BD-8B59-C1ADBCD6A609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CCDF-1FA1-4C2C-B9E1-12E7B272F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6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D6E7-40F6-413F-8BA3-40C065DA7276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CCDF-1FA1-4C2C-B9E1-12E7B272F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96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01E7-4E52-45CC-9D16-6AADD33968FF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CCDF-1FA1-4C2C-B9E1-12E7B272F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66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441F-5BE8-4ED2-88B7-BB161CF510BC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CCDF-1FA1-4C2C-B9E1-12E7B272F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8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945B-57AD-4D78-A3F5-FA64F38A5FF0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CCDF-1FA1-4C2C-B9E1-12E7B272F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5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67A0-3C2A-455E-A706-92FA66C7EED2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CCDF-1FA1-4C2C-B9E1-12E7B272F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74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7241-9328-4654-A826-6981ACC0CA22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CCDF-1FA1-4C2C-B9E1-12E7B272F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3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8F15-8529-41F4-91EE-B802ECCA4783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4CCDF-1FA1-4C2C-B9E1-12E7B272F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89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40000"/>
                <a:lumOff val="60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7200" dirty="0">
                <a:latin typeface="Comic Sans MS" panose="030F0702030302020204" pitchFamily="66" charset="0"/>
              </a:rPr>
              <a:t>¿Qué hay en mi ciudad?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LO: Saying what there is in my city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5515430"/>
            <a:ext cx="5156200" cy="1206046"/>
          </a:xfrm>
        </p:spPr>
        <p:txBody>
          <a:bodyPr/>
          <a:lstStyle/>
          <a:p>
            <a:fld id="{3777167C-517C-44C1-9352-87414C6C0EFD}" type="datetime2">
              <a:rPr lang="es-ES" sz="2400" b="1">
                <a:solidFill>
                  <a:srgbClr val="7030A0"/>
                </a:solidFill>
                <a:latin typeface="Comic Sans MS" panose="030F0702030302020204" pitchFamily="66" charset="0"/>
              </a:rPr>
              <a:pPr/>
              <a:t>jueves, 23 de abril de 2020</a:t>
            </a:fld>
            <a:endParaRPr lang="en-GB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08C-F84D-4A32-A562-F1F572BA7E18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3257550" y="5048250"/>
            <a:ext cx="5220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Comic Sans MS" panose="030F0702030302020204" pitchFamily="66" charset="0"/>
              </a:rPr>
              <a:t>un café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49600" y="246743"/>
            <a:ext cx="496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Comic Sans MS" panose="030F0702030302020204" pitchFamily="66" charset="0"/>
              </a:rPr>
              <a:t>En mi ciudad hay…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1200150"/>
            <a:ext cx="5458086" cy="38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7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08C-F84D-4A32-A562-F1F572BA7E18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3257550" y="5048250"/>
            <a:ext cx="5220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Comic Sans MS" panose="030F0702030302020204" pitchFamily="66" charset="0"/>
              </a:rPr>
              <a:t>un museo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49600" y="246743"/>
            <a:ext cx="496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Comic Sans MS" panose="030F0702030302020204" pitchFamily="66" charset="0"/>
              </a:rPr>
              <a:t>En mi ciudad hay…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1261663"/>
            <a:ext cx="5429250" cy="344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0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08C-F84D-4A32-A562-F1F572BA7E18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2686050" y="5078790"/>
            <a:ext cx="56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Comic Sans MS" panose="030F0702030302020204" pitchFamily="66" charset="0"/>
              </a:rPr>
              <a:t>un centro comercial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49600" y="246743"/>
            <a:ext cx="496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Comic Sans MS" panose="030F0702030302020204" pitchFamily="66" charset="0"/>
              </a:rPr>
              <a:t>En mi ciudad hay…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123950"/>
            <a:ext cx="6972300" cy="39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9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08C-F84D-4A32-A562-F1F572BA7E18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2120971" y="893074"/>
            <a:ext cx="56578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 school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 park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 market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 museum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 shopping centre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 post office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 school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 bank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 church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 library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 swimming pool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 café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 train station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53672" y="102905"/>
            <a:ext cx="49638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omic Sans MS" panose="030F0702030302020204" pitchFamily="66" charset="0"/>
              </a:rPr>
              <a:t>En mi ciudad hay……      ????????</a:t>
            </a:r>
          </a:p>
          <a:p>
            <a:r>
              <a:rPr lang="es-ES" sz="1600" dirty="0">
                <a:latin typeface="Comic Sans MS" panose="030F0702030302020204" pitchFamily="66" charset="0"/>
              </a:rPr>
              <a:t>In </a:t>
            </a:r>
            <a:r>
              <a:rPr lang="es-ES" sz="1600" dirty="0" err="1">
                <a:latin typeface="Comic Sans MS" panose="030F0702030302020204" pitchFamily="66" charset="0"/>
              </a:rPr>
              <a:t>my</a:t>
            </a:r>
            <a:r>
              <a:rPr lang="es-ES" sz="1600" dirty="0">
                <a:latin typeface="Comic Sans MS" panose="030F0702030302020204" pitchFamily="66" charset="0"/>
              </a:rPr>
              <a:t> </a:t>
            </a:r>
            <a:r>
              <a:rPr lang="es-ES" sz="1600" dirty="0" err="1">
                <a:latin typeface="Comic Sans MS" panose="030F0702030302020204" pitchFamily="66" charset="0"/>
              </a:rPr>
              <a:t>city</a:t>
            </a:r>
            <a:r>
              <a:rPr lang="es-ES" sz="1600" dirty="0">
                <a:latin typeface="Comic Sans MS" panose="030F0702030302020204" pitchFamily="66" charset="0"/>
              </a:rPr>
              <a:t> </a:t>
            </a:r>
            <a:r>
              <a:rPr lang="es-ES" sz="1600" dirty="0" err="1">
                <a:latin typeface="Comic Sans MS" panose="030F0702030302020204" pitchFamily="66" charset="0"/>
              </a:rPr>
              <a:t>there</a:t>
            </a:r>
            <a:r>
              <a:rPr lang="es-ES" sz="1600" dirty="0">
                <a:latin typeface="Comic Sans MS" panose="030F0702030302020204" pitchFamily="66" charset="0"/>
              </a:rPr>
              <a:t> </a:t>
            </a:r>
            <a:r>
              <a:rPr lang="es-ES" sz="1600" dirty="0" err="1">
                <a:latin typeface="Comic Sans MS" panose="030F0702030302020204" pitchFamily="66" charset="0"/>
              </a:rPr>
              <a:t>is</a:t>
            </a:r>
            <a:r>
              <a:rPr lang="es-ES" sz="3600" dirty="0">
                <a:latin typeface="Comic Sans MS" panose="030F0702030302020204" pitchFamily="66" charset="0"/>
              </a:rPr>
              <a:t>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8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08C-F84D-4A32-A562-F1F572BA7E18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3599542" y="5355771"/>
            <a:ext cx="499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Comic Sans MS" panose="030F0702030302020204" pitchFamily="66" charset="0"/>
              </a:rPr>
              <a:t> una piscina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6" y="1059543"/>
            <a:ext cx="6039301" cy="399430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85028" y="246743"/>
            <a:ext cx="454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En mi ciudad hay…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5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08C-F84D-4A32-A562-F1F572BA7E18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3599542" y="5355771"/>
            <a:ext cx="4992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Comic Sans MS" panose="030F0702030302020204" pitchFamily="66" charset="0"/>
              </a:rPr>
              <a:t> una estación de tren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85028" y="246743"/>
            <a:ext cx="454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En mi ciudad hay…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066799"/>
            <a:ext cx="5772150" cy="41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08C-F84D-4A32-A562-F1F572BA7E18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3599542" y="5355771"/>
            <a:ext cx="499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Comic Sans MS" panose="030F0702030302020204" pitchFamily="66" charset="0"/>
              </a:rPr>
              <a:t> una biblioteca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942" y="982926"/>
            <a:ext cx="5826217" cy="39954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368" y="244528"/>
            <a:ext cx="390177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4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08C-F84D-4A32-A562-F1F572BA7E18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3599542" y="5355771"/>
            <a:ext cx="499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Comic Sans MS" panose="030F0702030302020204" pitchFamily="66" charset="0"/>
              </a:rPr>
              <a:t> una iglesia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72" y="716574"/>
            <a:ext cx="5965056" cy="416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6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08C-F84D-4A32-A562-F1F572BA7E18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3599542" y="5355771"/>
            <a:ext cx="499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Comic Sans MS" panose="030F0702030302020204" pitchFamily="66" charset="0"/>
              </a:rPr>
              <a:t> un colegio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73" y="1697926"/>
            <a:ext cx="5304082" cy="348114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49600" y="246743"/>
            <a:ext cx="496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En mi ciudad hay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1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08C-F84D-4A32-A562-F1F572BA7E18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3599542" y="5355771"/>
            <a:ext cx="499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Comic Sans MS" panose="030F0702030302020204" pitchFamily="66" charset="0"/>
              </a:rPr>
              <a:t> un parque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771" y="1211917"/>
            <a:ext cx="6168572" cy="403868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16974" y="312448"/>
            <a:ext cx="4028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En mi ciudad hay…</a:t>
            </a:r>
          </a:p>
        </p:txBody>
      </p:sp>
    </p:spTree>
    <p:extLst>
      <p:ext uri="{BB962C8B-B14F-4D97-AF65-F5344CB8AC3E}">
        <p14:creationId xmlns:p14="http://schemas.microsoft.com/office/powerpoint/2010/main" val="360619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08C-F84D-4A32-A562-F1F572BA7E18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3504292" y="5031921"/>
            <a:ext cx="4992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Comic Sans MS" panose="030F0702030302020204" pitchFamily="66" charset="0"/>
              </a:rPr>
              <a:t> una oficina de correos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49600" y="246743"/>
            <a:ext cx="496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En mi ciudad hay…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995285"/>
            <a:ext cx="6115050" cy="38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5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108C-F84D-4A32-A562-F1F572BA7E18}" type="datetime2">
              <a:rPr lang="es-ES" smtClean="0"/>
              <a:t>jueves, 23 de abril de 2020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3485242" y="5279571"/>
            <a:ext cx="499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Comic Sans MS" panose="030F0702030302020204" pitchFamily="66" charset="0"/>
              </a:rPr>
              <a:t>Un mercado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49600" y="246743"/>
            <a:ext cx="496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Comic Sans MS" panose="030F0702030302020204" pitchFamily="66" charset="0"/>
              </a:rPr>
              <a:t>En mi ciudad hay…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385078"/>
            <a:ext cx="5391150" cy="36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70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151</Words>
  <Application>Microsoft Office PowerPoint</Application>
  <PresentationFormat>Widescreen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Tema de Office</vt:lpstr>
      <vt:lpstr>¿Qué hay en mi ciudad?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ciudad</dc:title>
  <dc:creator>Blanca Laiz</dc:creator>
  <cp:lastModifiedBy>languages</cp:lastModifiedBy>
  <cp:revision>33</cp:revision>
  <dcterms:created xsi:type="dcterms:W3CDTF">2017-01-31T21:54:07Z</dcterms:created>
  <dcterms:modified xsi:type="dcterms:W3CDTF">2020-04-23T15:32:40Z</dcterms:modified>
</cp:coreProperties>
</file>