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302" r:id="rId3"/>
    <p:sldId id="309" r:id="rId4"/>
    <p:sldId id="314"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13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3.xml"/><Relationship Id="rId4" Type="http://schemas.openxmlformats.org/officeDocument/2006/relationships/slide" Target="slides/slide2.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2.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Master" Target="../slideMasters/slideMaster2.xml"/><Relationship Id="rId6" Type="http://schemas.openxmlformats.org/officeDocument/2006/relationships/image" Target="../media/image6.png"/><Relationship Id="rId11" Type="http://schemas.openxmlformats.org/officeDocument/2006/relationships/image" Target="../media/image10.png"/><Relationship Id="rId5" Type="http://schemas.openxmlformats.org/officeDocument/2006/relationships/image" Target="../media/image5.png"/><Relationship Id="rId10" Type="http://schemas.openxmlformats.org/officeDocument/2006/relationships/image" Target="../media/image9.png"/><Relationship Id="rId4" Type="http://schemas.openxmlformats.org/officeDocument/2006/relationships/image" Target="../media/image4.png"/><Relationship Id="rId9" Type="http://schemas.openxmlformats.org/officeDocument/2006/relationships/image" Target="../media/image2.png"/><Relationship Id="rId14" Type="http://schemas.openxmlformats.org/officeDocument/2006/relationships/image" Target="../media/image1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C75A7-C116-4C4B-AA02-943675B37604}"/>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4972B809-7020-4185-98FE-7F9262B569D7}"/>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6CF744E-14B0-4702-90B1-D254E376A877}"/>
              </a:ext>
            </a:extLst>
          </p:cNvPr>
          <p:cNvSpPr>
            <a:spLocks noGrp="1"/>
          </p:cNvSpPr>
          <p:nvPr>
            <p:ph type="dt" sz="half" idx="10"/>
          </p:nvPr>
        </p:nvSpPr>
        <p:spPr/>
        <p:txBody>
          <a:bodyPr/>
          <a:lstStyle/>
          <a:p>
            <a:fld id="{B353E4F5-4DC2-4CF6-9DF6-A5308622A4FD}" type="datetimeFigureOut">
              <a:rPr lang="en-GB" smtClean="0"/>
              <a:t>22/04/2020</a:t>
            </a:fld>
            <a:endParaRPr lang="en-GB"/>
          </a:p>
        </p:txBody>
      </p:sp>
      <p:sp>
        <p:nvSpPr>
          <p:cNvPr id="5" name="Footer Placeholder 4">
            <a:extLst>
              <a:ext uri="{FF2B5EF4-FFF2-40B4-BE49-F238E27FC236}">
                <a16:creationId xmlns:a16="http://schemas.microsoft.com/office/drawing/2014/main" id="{F8F95AB4-BD49-4BBA-86B2-865F51A7D79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DB5D4F0-AC0B-4431-8C06-D59B86C69CBB}"/>
              </a:ext>
            </a:extLst>
          </p:cNvPr>
          <p:cNvSpPr>
            <a:spLocks noGrp="1"/>
          </p:cNvSpPr>
          <p:nvPr>
            <p:ph type="sldNum" sz="quarter" idx="12"/>
          </p:nvPr>
        </p:nvSpPr>
        <p:spPr/>
        <p:txBody>
          <a:bodyPr/>
          <a:lstStyle/>
          <a:p>
            <a:fld id="{402AC348-2A6A-4677-9C88-11A22B600E94}" type="slidenum">
              <a:rPr lang="en-GB" smtClean="0"/>
              <a:t>‹#›</a:t>
            </a:fld>
            <a:endParaRPr lang="en-GB"/>
          </a:p>
        </p:txBody>
      </p:sp>
    </p:spTree>
    <p:extLst>
      <p:ext uri="{BB962C8B-B14F-4D97-AF65-F5344CB8AC3E}">
        <p14:creationId xmlns:p14="http://schemas.microsoft.com/office/powerpoint/2010/main" val="1856454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0DD89-5662-448F-A16D-40F58A21D98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FB50A30-808B-48C2-882B-ECEBEE56715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ACE6A9-341C-4B01-A353-447B9E5DC4F5}"/>
              </a:ext>
            </a:extLst>
          </p:cNvPr>
          <p:cNvSpPr>
            <a:spLocks noGrp="1"/>
          </p:cNvSpPr>
          <p:nvPr>
            <p:ph type="dt" sz="half" idx="10"/>
          </p:nvPr>
        </p:nvSpPr>
        <p:spPr/>
        <p:txBody>
          <a:bodyPr/>
          <a:lstStyle/>
          <a:p>
            <a:fld id="{B353E4F5-4DC2-4CF6-9DF6-A5308622A4FD}" type="datetimeFigureOut">
              <a:rPr lang="en-GB" smtClean="0"/>
              <a:t>22/04/2020</a:t>
            </a:fld>
            <a:endParaRPr lang="en-GB"/>
          </a:p>
        </p:txBody>
      </p:sp>
      <p:sp>
        <p:nvSpPr>
          <p:cNvPr id="5" name="Footer Placeholder 4">
            <a:extLst>
              <a:ext uri="{FF2B5EF4-FFF2-40B4-BE49-F238E27FC236}">
                <a16:creationId xmlns:a16="http://schemas.microsoft.com/office/drawing/2014/main" id="{46A8AB21-3DBD-4210-8039-69C347B8A90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E23E8B-51A6-4167-B4EE-F0A90E97EF21}"/>
              </a:ext>
            </a:extLst>
          </p:cNvPr>
          <p:cNvSpPr>
            <a:spLocks noGrp="1"/>
          </p:cNvSpPr>
          <p:nvPr>
            <p:ph type="sldNum" sz="quarter" idx="12"/>
          </p:nvPr>
        </p:nvSpPr>
        <p:spPr/>
        <p:txBody>
          <a:bodyPr/>
          <a:lstStyle/>
          <a:p>
            <a:fld id="{402AC348-2A6A-4677-9C88-11A22B600E94}" type="slidenum">
              <a:rPr lang="en-GB" smtClean="0"/>
              <a:t>‹#›</a:t>
            </a:fld>
            <a:endParaRPr lang="en-GB"/>
          </a:p>
        </p:txBody>
      </p:sp>
    </p:spTree>
    <p:extLst>
      <p:ext uri="{BB962C8B-B14F-4D97-AF65-F5344CB8AC3E}">
        <p14:creationId xmlns:p14="http://schemas.microsoft.com/office/powerpoint/2010/main" val="678911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70F462-84F2-4148-A23C-BFA7D83A31C3}"/>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2F7F6E6-A023-4213-8F97-A774246C848C}"/>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1498B1-E0F2-4CD2-8ED1-14D14ACDE952}"/>
              </a:ext>
            </a:extLst>
          </p:cNvPr>
          <p:cNvSpPr>
            <a:spLocks noGrp="1"/>
          </p:cNvSpPr>
          <p:nvPr>
            <p:ph type="dt" sz="half" idx="10"/>
          </p:nvPr>
        </p:nvSpPr>
        <p:spPr/>
        <p:txBody>
          <a:bodyPr/>
          <a:lstStyle/>
          <a:p>
            <a:fld id="{B353E4F5-4DC2-4CF6-9DF6-A5308622A4FD}" type="datetimeFigureOut">
              <a:rPr lang="en-GB" smtClean="0"/>
              <a:t>22/04/2020</a:t>
            </a:fld>
            <a:endParaRPr lang="en-GB"/>
          </a:p>
        </p:txBody>
      </p:sp>
      <p:sp>
        <p:nvSpPr>
          <p:cNvPr id="5" name="Footer Placeholder 4">
            <a:extLst>
              <a:ext uri="{FF2B5EF4-FFF2-40B4-BE49-F238E27FC236}">
                <a16:creationId xmlns:a16="http://schemas.microsoft.com/office/drawing/2014/main" id="{18C64B86-037E-41C2-A43D-3DA0C8B68D3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9A495E-D326-483B-8795-872DA9AE560D}"/>
              </a:ext>
            </a:extLst>
          </p:cNvPr>
          <p:cNvSpPr>
            <a:spLocks noGrp="1"/>
          </p:cNvSpPr>
          <p:nvPr>
            <p:ph type="sldNum" sz="quarter" idx="12"/>
          </p:nvPr>
        </p:nvSpPr>
        <p:spPr/>
        <p:txBody>
          <a:bodyPr/>
          <a:lstStyle/>
          <a:p>
            <a:fld id="{402AC348-2A6A-4677-9C88-11A22B600E94}" type="slidenum">
              <a:rPr lang="en-GB" smtClean="0"/>
              <a:t>‹#›</a:t>
            </a:fld>
            <a:endParaRPr lang="en-GB"/>
          </a:p>
        </p:txBody>
      </p:sp>
    </p:spTree>
    <p:extLst>
      <p:ext uri="{BB962C8B-B14F-4D97-AF65-F5344CB8AC3E}">
        <p14:creationId xmlns:p14="http://schemas.microsoft.com/office/powerpoint/2010/main" val="3846384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4">
            <a:extLst>
              <a:ext uri="{FF2B5EF4-FFF2-40B4-BE49-F238E27FC236}">
                <a16:creationId xmlns:a16="http://schemas.microsoft.com/office/drawing/2014/main" id="{94932E37-50B9-40D1-A5AF-4D82D04086A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704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umbrella-BACK.png">
            <a:extLst>
              <a:ext uri="{FF2B5EF4-FFF2-40B4-BE49-F238E27FC236}">
                <a16:creationId xmlns:a16="http://schemas.microsoft.com/office/drawing/2014/main" id="{F699DFEF-52B0-4C38-821A-AD634DC9AF8A}"/>
              </a:ext>
            </a:extLst>
          </p:cNvPr>
          <p:cNvPicPr>
            <a:picLocks noChangeAspect="1"/>
          </p:cNvPicPr>
          <p:nvPr userDrawn="1"/>
        </p:nvPicPr>
        <p:blipFill>
          <a:blip r:embed="rId3" cstate="print">
            <a:duotone>
              <a:schemeClr val="accent4">
                <a:shade val="45000"/>
                <a:satMod val="135000"/>
              </a:schemeClr>
              <a:prstClr val="white"/>
            </a:duotone>
          </a:blip>
          <a:stretch>
            <a:fillRect/>
          </a:stretch>
        </p:blipFill>
        <p:spPr>
          <a:xfrm>
            <a:off x="283760" y="2822997"/>
            <a:ext cx="3606853" cy="1829727"/>
          </a:xfrm>
          <a:prstGeom prst="rect">
            <a:avLst/>
          </a:prstGeom>
        </p:spPr>
      </p:pic>
      <p:pic>
        <p:nvPicPr>
          <p:cNvPr id="4" name="Picture 3" descr="umbrella-FRONT.png">
            <a:extLst>
              <a:ext uri="{FF2B5EF4-FFF2-40B4-BE49-F238E27FC236}">
                <a16:creationId xmlns:a16="http://schemas.microsoft.com/office/drawing/2014/main" id="{298FFB45-BDE6-4B08-AF37-0DCA4C651EBA}"/>
              </a:ext>
            </a:extLst>
          </p:cNvPr>
          <p:cNvPicPr>
            <a:picLocks noChangeAspect="1"/>
          </p:cNvPicPr>
          <p:nvPr userDrawn="1"/>
        </p:nvPicPr>
        <p:blipFill>
          <a:blip r:embed="rId4" cstate="print">
            <a:duotone>
              <a:schemeClr val="accent4">
                <a:shade val="45000"/>
                <a:satMod val="135000"/>
              </a:schemeClr>
              <a:prstClr val="white"/>
            </a:duotone>
          </a:blip>
          <a:stretch>
            <a:fillRect/>
          </a:stretch>
        </p:blipFill>
        <p:spPr>
          <a:xfrm>
            <a:off x="283760" y="2623250"/>
            <a:ext cx="3606853" cy="3832281"/>
          </a:xfrm>
          <a:prstGeom prst="rect">
            <a:avLst/>
          </a:prstGeom>
        </p:spPr>
      </p:pic>
      <p:grpSp>
        <p:nvGrpSpPr>
          <p:cNvPr id="5" name="Group 19">
            <a:extLst>
              <a:ext uri="{FF2B5EF4-FFF2-40B4-BE49-F238E27FC236}">
                <a16:creationId xmlns:a16="http://schemas.microsoft.com/office/drawing/2014/main" id="{97682EA2-0184-4C0F-9B52-3D6291AAA708}"/>
              </a:ext>
            </a:extLst>
          </p:cNvPr>
          <p:cNvGrpSpPr>
            <a:grpSpLocks/>
          </p:cNvGrpSpPr>
          <p:nvPr userDrawn="1"/>
        </p:nvGrpSpPr>
        <p:grpSpPr bwMode="auto">
          <a:xfrm>
            <a:off x="0" y="4340225"/>
            <a:ext cx="3657600" cy="2568575"/>
            <a:chOff x="0" y="2532245"/>
            <a:chExt cx="6163069" cy="4328605"/>
          </a:xfrm>
        </p:grpSpPr>
        <p:pic>
          <p:nvPicPr>
            <p:cNvPr id="6" name="Picture 13" descr="umbrella-shadow.png">
              <a:extLst>
                <a:ext uri="{FF2B5EF4-FFF2-40B4-BE49-F238E27FC236}">
                  <a16:creationId xmlns:a16="http://schemas.microsoft.com/office/drawing/2014/main" id="{F5E04761-4355-462C-AEEF-2C5DF8214F49}"/>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0" y="5285229"/>
              <a:ext cx="6163069" cy="1572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 18">
              <a:extLst>
                <a:ext uri="{FF2B5EF4-FFF2-40B4-BE49-F238E27FC236}">
                  <a16:creationId xmlns:a16="http://schemas.microsoft.com/office/drawing/2014/main" id="{FE874E6B-D93C-4294-8060-769866D08F8B}"/>
                </a:ext>
              </a:extLst>
            </p:cNvPr>
            <p:cNvGrpSpPr>
              <a:grpSpLocks/>
            </p:cNvGrpSpPr>
            <p:nvPr userDrawn="1"/>
          </p:nvGrpSpPr>
          <p:grpSpPr bwMode="auto">
            <a:xfrm>
              <a:off x="1115302" y="2532245"/>
              <a:ext cx="4989586" cy="4328605"/>
              <a:chOff x="1032177" y="2398770"/>
              <a:chExt cx="4989586" cy="4328605"/>
            </a:xfrm>
          </p:grpSpPr>
          <p:pic>
            <p:nvPicPr>
              <p:cNvPr id="8" name="Picture 15" descr="backwood.png">
                <a:extLst>
                  <a:ext uri="{FF2B5EF4-FFF2-40B4-BE49-F238E27FC236}">
                    <a16:creationId xmlns:a16="http://schemas.microsoft.com/office/drawing/2014/main" id="{B386C8C0-9A48-40F3-8B13-0F4CDF2F6BE8}"/>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2985949" y="2398770"/>
                <a:ext cx="3035814" cy="3889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umbrella-stripes.png">
                <a:extLst>
                  <a:ext uri="{FF2B5EF4-FFF2-40B4-BE49-F238E27FC236}">
                    <a16:creationId xmlns:a16="http://schemas.microsoft.com/office/drawing/2014/main" id="{05C849CA-ED0E-4A54-8789-122E6FACB25A}"/>
                  </a:ext>
                </a:extLst>
              </p:cNvPr>
              <p:cNvPicPr>
                <a:picLocks noChangeAspect="1"/>
              </p:cNvPicPr>
              <p:nvPr userDrawn="1"/>
            </p:nvPicPr>
            <p:blipFill>
              <a:blip r:embed="rId7" cstate="print">
                <a:duotone>
                  <a:schemeClr val="accent2">
                    <a:shade val="45000"/>
                    <a:satMod val="135000"/>
                  </a:schemeClr>
                  <a:prstClr val="white"/>
                </a:duotone>
                <a:lum bright="-33000" contrast="60000"/>
              </a:blip>
              <a:stretch>
                <a:fillRect/>
              </a:stretch>
            </p:blipFill>
            <p:spPr>
              <a:xfrm>
                <a:off x="1335455" y="2508495"/>
                <a:ext cx="4383033" cy="3221743"/>
              </a:xfrm>
              <a:prstGeom prst="rect">
                <a:avLst/>
              </a:prstGeom>
            </p:spPr>
          </p:pic>
          <p:pic>
            <p:nvPicPr>
              <p:cNvPr id="10" name="Picture 17" descr="wood.png">
                <a:extLst>
                  <a:ext uri="{FF2B5EF4-FFF2-40B4-BE49-F238E27FC236}">
                    <a16:creationId xmlns:a16="http://schemas.microsoft.com/office/drawing/2014/main" id="{D6A96B48-D695-4B68-BC7D-32B9BF209CBF}"/>
                  </a:ext>
                </a:extLst>
              </p:cNvPr>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1032177" y="2615615"/>
                <a:ext cx="4989586" cy="4111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1" name="Picture 18" descr="seagulls.png">
            <a:extLst>
              <a:ext uri="{FF2B5EF4-FFF2-40B4-BE49-F238E27FC236}">
                <a16:creationId xmlns:a16="http://schemas.microsoft.com/office/drawing/2014/main" id="{9E7EC3DC-3131-4DA9-98A4-B37996E83D74}"/>
              </a:ext>
            </a:extLst>
          </p:cNvPr>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6500813" y="1295400"/>
            <a:ext cx="2317750"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descr="medium orange flowers.png">
            <a:extLst>
              <a:ext uri="{FF2B5EF4-FFF2-40B4-BE49-F238E27FC236}">
                <a16:creationId xmlns:a16="http://schemas.microsoft.com/office/drawing/2014/main" id="{57606C2B-6D5D-449A-A32E-A058F96EFCE5}"/>
              </a:ext>
            </a:extLst>
          </p:cNvPr>
          <p:cNvPicPr>
            <a:picLocks noChangeAspect="1"/>
          </p:cNvPicPr>
          <p:nvPr/>
        </p:nvPicPr>
        <p:blipFill>
          <a:blip r:embed="rId10" cstate="print">
            <a:duotone>
              <a:prstClr val="black"/>
              <a:schemeClr val="accent2">
                <a:tint val="45000"/>
                <a:satMod val="400000"/>
              </a:schemeClr>
            </a:duotone>
            <a:lum bright="-9000" contrast="66000"/>
          </a:blip>
          <a:stretch>
            <a:fillRect/>
          </a:stretch>
        </p:blipFill>
        <p:spPr>
          <a:xfrm>
            <a:off x="4353629" y="3131747"/>
            <a:ext cx="4606633" cy="3899197"/>
          </a:xfrm>
          <a:prstGeom prst="rect">
            <a:avLst/>
          </a:prstGeom>
        </p:spPr>
      </p:pic>
      <p:pic>
        <p:nvPicPr>
          <p:cNvPr id="13" name="Picture 12" descr="light orange flowers.png">
            <a:extLst>
              <a:ext uri="{FF2B5EF4-FFF2-40B4-BE49-F238E27FC236}">
                <a16:creationId xmlns:a16="http://schemas.microsoft.com/office/drawing/2014/main" id="{C8B11CC6-F505-4966-BBA7-A549F75D0605}"/>
              </a:ext>
            </a:extLst>
          </p:cNvPr>
          <p:cNvPicPr>
            <a:picLocks noChangeAspect="1"/>
          </p:cNvPicPr>
          <p:nvPr/>
        </p:nvPicPr>
        <p:blipFill>
          <a:blip r:embed="rId11" cstate="print">
            <a:duotone>
              <a:prstClr val="black"/>
              <a:schemeClr val="accent2">
                <a:tint val="45000"/>
                <a:satMod val="400000"/>
              </a:schemeClr>
            </a:duotone>
            <a:lum bright="-3000" contrast="66000"/>
          </a:blip>
          <a:stretch>
            <a:fillRect/>
          </a:stretch>
        </p:blipFill>
        <p:spPr>
          <a:xfrm>
            <a:off x="4546748" y="4222474"/>
            <a:ext cx="3913545" cy="2813606"/>
          </a:xfrm>
          <a:prstGeom prst="rect">
            <a:avLst/>
          </a:prstGeom>
        </p:spPr>
      </p:pic>
      <p:pic>
        <p:nvPicPr>
          <p:cNvPr id="14" name="Picture 13" descr="darker orange flowers.png">
            <a:extLst>
              <a:ext uri="{FF2B5EF4-FFF2-40B4-BE49-F238E27FC236}">
                <a16:creationId xmlns:a16="http://schemas.microsoft.com/office/drawing/2014/main" id="{D8A535C0-3845-4208-8223-3BE8FE0EB65F}"/>
              </a:ext>
            </a:extLst>
          </p:cNvPr>
          <p:cNvPicPr>
            <a:picLocks noChangeAspect="1"/>
          </p:cNvPicPr>
          <p:nvPr/>
        </p:nvPicPr>
        <p:blipFill>
          <a:blip r:embed="rId12" cstate="print">
            <a:duotone>
              <a:prstClr val="black"/>
              <a:schemeClr val="accent2">
                <a:tint val="45000"/>
                <a:satMod val="400000"/>
              </a:schemeClr>
            </a:duotone>
            <a:lum bright="-4000" contrast="29000"/>
          </a:blip>
          <a:stretch>
            <a:fillRect/>
          </a:stretch>
        </p:blipFill>
        <p:spPr>
          <a:xfrm>
            <a:off x="5145251" y="5297007"/>
            <a:ext cx="1346799" cy="1739073"/>
          </a:xfrm>
          <a:prstGeom prst="rect">
            <a:avLst/>
          </a:prstGeom>
        </p:spPr>
      </p:pic>
      <p:pic>
        <p:nvPicPr>
          <p:cNvPr id="15" name="Picture 14" descr="floral-leaves.png">
            <a:extLst>
              <a:ext uri="{FF2B5EF4-FFF2-40B4-BE49-F238E27FC236}">
                <a16:creationId xmlns:a16="http://schemas.microsoft.com/office/drawing/2014/main" id="{B69D634F-CB74-428A-978D-A79C62614B1E}"/>
              </a:ext>
            </a:extLst>
          </p:cNvPr>
          <p:cNvPicPr>
            <a:picLocks noChangeAspect="1"/>
          </p:cNvPicPr>
          <p:nvPr/>
        </p:nvPicPr>
        <p:blipFill>
          <a:blip r:embed="rId13" cstate="print">
            <a:duotone>
              <a:prstClr val="black"/>
              <a:schemeClr val="accent1">
                <a:tint val="45000"/>
                <a:satMod val="400000"/>
              </a:schemeClr>
            </a:duotone>
            <a:lum bright="-26000" contrast="40000"/>
          </a:blip>
          <a:stretch>
            <a:fillRect/>
          </a:stretch>
        </p:blipFill>
        <p:spPr>
          <a:xfrm>
            <a:off x="6260866" y="3312933"/>
            <a:ext cx="2899841" cy="3710857"/>
          </a:xfrm>
          <a:prstGeom prst="rect">
            <a:avLst/>
          </a:prstGeom>
        </p:spPr>
      </p:pic>
      <p:pic>
        <p:nvPicPr>
          <p:cNvPr id="16" name="Picture 15" descr="red flowers.png">
            <a:extLst>
              <a:ext uri="{FF2B5EF4-FFF2-40B4-BE49-F238E27FC236}">
                <a16:creationId xmlns:a16="http://schemas.microsoft.com/office/drawing/2014/main" id="{5EF89BC1-CF4C-47E1-BB77-9E0715A73BEB}"/>
              </a:ext>
            </a:extLst>
          </p:cNvPr>
          <p:cNvPicPr>
            <a:picLocks noChangeAspect="1"/>
          </p:cNvPicPr>
          <p:nvPr/>
        </p:nvPicPr>
        <p:blipFill>
          <a:blip r:embed="rId14" cstate="print">
            <a:duotone>
              <a:prstClr val="black"/>
              <a:schemeClr val="accent3">
                <a:tint val="45000"/>
                <a:satMod val="400000"/>
              </a:schemeClr>
            </a:duotone>
            <a:lum bright="30000" contrast="72000"/>
          </a:blip>
          <a:stretch>
            <a:fillRect/>
          </a:stretch>
        </p:blipFill>
        <p:spPr>
          <a:xfrm>
            <a:off x="6492050" y="3286621"/>
            <a:ext cx="2675700" cy="3749459"/>
          </a:xfrm>
          <a:prstGeom prst="rect">
            <a:avLst/>
          </a:prstGeom>
        </p:spPr>
      </p:pic>
    </p:spTree>
    <p:extLst>
      <p:ext uri="{BB962C8B-B14F-4D97-AF65-F5344CB8AC3E}">
        <p14:creationId xmlns:p14="http://schemas.microsoft.com/office/powerpoint/2010/main" val="40626427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F42A92-9D84-448C-8AA2-5D54FF834326}"/>
              </a:ext>
            </a:extLst>
          </p:cNvPr>
          <p:cNvSpPr>
            <a:spLocks noGrp="1"/>
          </p:cNvSpPr>
          <p:nvPr>
            <p:ph type="dt" sz="half" idx="10"/>
          </p:nvPr>
        </p:nvSpPr>
        <p:spPr/>
        <p:txBody>
          <a:bodyPr/>
          <a:lstStyle>
            <a:lvl1pPr>
              <a:defRPr/>
            </a:lvl1pPr>
          </a:lstStyle>
          <a:p>
            <a:pPr>
              <a:defRPr/>
            </a:pPr>
            <a:fld id="{FE7969BD-9D8E-4E7C-8C4F-35AD29B85F0C}" type="datetimeFigureOut">
              <a:rPr lang="en-US" altLang="en-US"/>
              <a:pPr>
                <a:defRPr/>
              </a:pPr>
              <a:t>4/22/2020</a:t>
            </a:fld>
            <a:endParaRPr lang="en-US" altLang="en-US"/>
          </a:p>
        </p:txBody>
      </p:sp>
      <p:sp>
        <p:nvSpPr>
          <p:cNvPr id="5" name="Footer Placeholder 4">
            <a:extLst>
              <a:ext uri="{FF2B5EF4-FFF2-40B4-BE49-F238E27FC236}">
                <a16:creationId xmlns:a16="http://schemas.microsoft.com/office/drawing/2014/main" id="{6804C14D-2CB9-4E46-A9D6-FFB4D053CE1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5211444-53B5-4344-928B-71DE45B26184}"/>
              </a:ext>
            </a:extLst>
          </p:cNvPr>
          <p:cNvSpPr>
            <a:spLocks noGrp="1"/>
          </p:cNvSpPr>
          <p:nvPr>
            <p:ph type="sldNum" sz="quarter" idx="12"/>
          </p:nvPr>
        </p:nvSpPr>
        <p:spPr/>
        <p:txBody>
          <a:bodyPr/>
          <a:lstStyle>
            <a:lvl1pPr>
              <a:defRPr/>
            </a:lvl1pPr>
          </a:lstStyle>
          <a:p>
            <a:pPr>
              <a:defRPr/>
            </a:pPr>
            <a:fld id="{E2DC5DF3-9F8C-4383-A7FE-697070D5DFB3}" type="slidenum">
              <a:rPr lang="en-US" altLang="en-US"/>
              <a:pPr>
                <a:defRPr/>
              </a:pPr>
              <a:t>‹#›</a:t>
            </a:fld>
            <a:endParaRPr lang="en-US" altLang="en-US"/>
          </a:p>
        </p:txBody>
      </p:sp>
    </p:spTree>
    <p:extLst>
      <p:ext uri="{BB962C8B-B14F-4D97-AF65-F5344CB8AC3E}">
        <p14:creationId xmlns:p14="http://schemas.microsoft.com/office/powerpoint/2010/main" val="5265054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49C21DE-BB5D-44D4-9ABE-E4F3F0C63362}"/>
              </a:ext>
            </a:extLst>
          </p:cNvPr>
          <p:cNvSpPr>
            <a:spLocks noGrp="1"/>
          </p:cNvSpPr>
          <p:nvPr>
            <p:ph type="dt" sz="half" idx="10"/>
          </p:nvPr>
        </p:nvSpPr>
        <p:spPr/>
        <p:txBody>
          <a:bodyPr/>
          <a:lstStyle>
            <a:lvl1pPr>
              <a:defRPr/>
            </a:lvl1pPr>
          </a:lstStyle>
          <a:p>
            <a:pPr>
              <a:defRPr/>
            </a:pPr>
            <a:fld id="{E5C097A7-9382-426F-AB59-1CF202FEB404}" type="datetimeFigureOut">
              <a:rPr lang="en-US" altLang="en-US"/>
              <a:pPr>
                <a:defRPr/>
              </a:pPr>
              <a:t>4/22/2020</a:t>
            </a:fld>
            <a:endParaRPr lang="en-US" altLang="en-US"/>
          </a:p>
        </p:txBody>
      </p:sp>
      <p:sp>
        <p:nvSpPr>
          <p:cNvPr id="5" name="Footer Placeholder 4">
            <a:extLst>
              <a:ext uri="{FF2B5EF4-FFF2-40B4-BE49-F238E27FC236}">
                <a16:creationId xmlns:a16="http://schemas.microsoft.com/office/drawing/2014/main" id="{916883CF-110A-437D-A728-609CF906B1B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854D9CC-FA64-42FE-B684-1D66C0B0E902}"/>
              </a:ext>
            </a:extLst>
          </p:cNvPr>
          <p:cNvSpPr>
            <a:spLocks noGrp="1"/>
          </p:cNvSpPr>
          <p:nvPr>
            <p:ph type="sldNum" sz="quarter" idx="12"/>
          </p:nvPr>
        </p:nvSpPr>
        <p:spPr/>
        <p:txBody>
          <a:bodyPr/>
          <a:lstStyle>
            <a:lvl1pPr>
              <a:defRPr/>
            </a:lvl1pPr>
          </a:lstStyle>
          <a:p>
            <a:pPr>
              <a:defRPr/>
            </a:pPr>
            <a:fld id="{64C47C37-C645-4313-90BB-435E14738648}" type="slidenum">
              <a:rPr lang="en-US" altLang="en-US"/>
              <a:pPr>
                <a:defRPr/>
              </a:pPr>
              <a:t>‹#›</a:t>
            </a:fld>
            <a:endParaRPr lang="en-US" altLang="en-US"/>
          </a:p>
        </p:txBody>
      </p:sp>
    </p:spTree>
    <p:extLst>
      <p:ext uri="{BB962C8B-B14F-4D97-AF65-F5344CB8AC3E}">
        <p14:creationId xmlns:p14="http://schemas.microsoft.com/office/powerpoint/2010/main" val="31339715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5457B6F4-586B-4744-B7E1-AFE568B9AF05}"/>
              </a:ext>
            </a:extLst>
          </p:cNvPr>
          <p:cNvSpPr>
            <a:spLocks noGrp="1"/>
          </p:cNvSpPr>
          <p:nvPr>
            <p:ph type="dt" sz="half" idx="10"/>
          </p:nvPr>
        </p:nvSpPr>
        <p:spPr/>
        <p:txBody>
          <a:bodyPr/>
          <a:lstStyle>
            <a:lvl1pPr>
              <a:defRPr/>
            </a:lvl1pPr>
          </a:lstStyle>
          <a:p>
            <a:pPr>
              <a:defRPr/>
            </a:pPr>
            <a:fld id="{CF24DFE6-D804-42CE-AAB4-0125675BF51D}" type="datetimeFigureOut">
              <a:rPr lang="en-US" altLang="en-US"/>
              <a:pPr>
                <a:defRPr/>
              </a:pPr>
              <a:t>4/22/2020</a:t>
            </a:fld>
            <a:endParaRPr lang="en-US" altLang="en-US"/>
          </a:p>
        </p:txBody>
      </p:sp>
      <p:sp>
        <p:nvSpPr>
          <p:cNvPr id="6" name="Footer Placeholder 4">
            <a:extLst>
              <a:ext uri="{FF2B5EF4-FFF2-40B4-BE49-F238E27FC236}">
                <a16:creationId xmlns:a16="http://schemas.microsoft.com/office/drawing/2014/main" id="{9B676AD5-0694-4607-86C7-ADED2AF892E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E50BB85-6F09-4156-A85F-C6AB33156B29}"/>
              </a:ext>
            </a:extLst>
          </p:cNvPr>
          <p:cNvSpPr>
            <a:spLocks noGrp="1"/>
          </p:cNvSpPr>
          <p:nvPr>
            <p:ph type="sldNum" sz="quarter" idx="12"/>
          </p:nvPr>
        </p:nvSpPr>
        <p:spPr/>
        <p:txBody>
          <a:bodyPr/>
          <a:lstStyle>
            <a:lvl1pPr>
              <a:defRPr/>
            </a:lvl1pPr>
          </a:lstStyle>
          <a:p>
            <a:pPr>
              <a:defRPr/>
            </a:pPr>
            <a:fld id="{F9CCF673-89B9-43EF-9492-55FA4C2041F8}" type="slidenum">
              <a:rPr lang="en-US" altLang="en-US"/>
              <a:pPr>
                <a:defRPr/>
              </a:pPr>
              <a:t>‹#›</a:t>
            </a:fld>
            <a:endParaRPr lang="en-US" altLang="en-US"/>
          </a:p>
        </p:txBody>
      </p:sp>
    </p:spTree>
    <p:extLst>
      <p:ext uri="{BB962C8B-B14F-4D97-AF65-F5344CB8AC3E}">
        <p14:creationId xmlns:p14="http://schemas.microsoft.com/office/powerpoint/2010/main" val="1039468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AD6AD98D-E002-4109-B3D1-8EBB53299EF6}"/>
              </a:ext>
            </a:extLst>
          </p:cNvPr>
          <p:cNvSpPr>
            <a:spLocks noGrp="1"/>
          </p:cNvSpPr>
          <p:nvPr>
            <p:ph type="dt" sz="half" idx="10"/>
          </p:nvPr>
        </p:nvSpPr>
        <p:spPr/>
        <p:txBody>
          <a:bodyPr/>
          <a:lstStyle>
            <a:lvl1pPr>
              <a:defRPr/>
            </a:lvl1pPr>
          </a:lstStyle>
          <a:p>
            <a:pPr>
              <a:defRPr/>
            </a:pPr>
            <a:fld id="{EBCDB8CE-2BC7-46AB-95C4-709F0B4AAF36}" type="datetimeFigureOut">
              <a:rPr lang="en-US" altLang="en-US"/>
              <a:pPr>
                <a:defRPr/>
              </a:pPr>
              <a:t>4/22/2020</a:t>
            </a:fld>
            <a:endParaRPr lang="en-US" altLang="en-US"/>
          </a:p>
        </p:txBody>
      </p:sp>
      <p:sp>
        <p:nvSpPr>
          <p:cNvPr id="8" name="Footer Placeholder 4">
            <a:extLst>
              <a:ext uri="{FF2B5EF4-FFF2-40B4-BE49-F238E27FC236}">
                <a16:creationId xmlns:a16="http://schemas.microsoft.com/office/drawing/2014/main" id="{366EBE79-2B79-437D-8311-89E92917C459}"/>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4F1B26AA-38C9-4546-888F-F42ACDECFE0E}"/>
              </a:ext>
            </a:extLst>
          </p:cNvPr>
          <p:cNvSpPr>
            <a:spLocks noGrp="1"/>
          </p:cNvSpPr>
          <p:nvPr>
            <p:ph type="sldNum" sz="quarter" idx="12"/>
          </p:nvPr>
        </p:nvSpPr>
        <p:spPr/>
        <p:txBody>
          <a:bodyPr/>
          <a:lstStyle>
            <a:lvl1pPr>
              <a:defRPr/>
            </a:lvl1pPr>
          </a:lstStyle>
          <a:p>
            <a:pPr>
              <a:defRPr/>
            </a:pPr>
            <a:fld id="{080C33D0-D7CB-4004-AB3D-03D5F7F2EF01}" type="slidenum">
              <a:rPr lang="en-US" altLang="en-US"/>
              <a:pPr>
                <a:defRPr/>
              </a:pPr>
              <a:t>‹#›</a:t>
            </a:fld>
            <a:endParaRPr lang="en-US" altLang="en-US"/>
          </a:p>
        </p:txBody>
      </p:sp>
    </p:spTree>
    <p:extLst>
      <p:ext uri="{BB962C8B-B14F-4D97-AF65-F5344CB8AC3E}">
        <p14:creationId xmlns:p14="http://schemas.microsoft.com/office/powerpoint/2010/main" val="1954673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EC2C1467-4622-4EF8-B0FF-F715C0C1FD29}"/>
              </a:ext>
            </a:extLst>
          </p:cNvPr>
          <p:cNvSpPr>
            <a:spLocks noGrp="1"/>
          </p:cNvSpPr>
          <p:nvPr>
            <p:ph type="dt" sz="half" idx="10"/>
          </p:nvPr>
        </p:nvSpPr>
        <p:spPr/>
        <p:txBody>
          <a:bodyPr/>
          <a:lstStyle>
            <a:lvl1pPr>
              <a:defRPr/>
            </a:lvl1pPr>
          </a:lstStyle>
          <a:p>
            <a:pPr>
              <a:defRPr/>
            </a:pPr>
            <a:fld id="{177AAB13-937D-408F-8CF7-0761DD10C5E2}" type="datetimeFigureOut">
              <a:rPr lang="en-US" altLang="en-US"/>
              <a:pPr>
                <a:defRPr/>
              </a:pPr>
              <a:t>4/22/2020</a:t>
            </a:fld>
            <a:endParaRPr lang="en-US" altLang="en-US"/>
          </a:p>
        </p:txBody>
      </p:sp>
      <p:sp>
        <p:nvSpPr>
          <p:cNvPr id="4" name="Footer Placeholder 4">
            <a:extLst>
              <a:ext uri="{FF2B5EF4-FFF2-40B4-BE49-F238E27FC236}">
                <a16:creationId xmlns:a16="http://schemas.microsoft.com/office/drawing/2014/main" id="{45C2AA40-D3D3-4B61-AC0D-F591E3F791C3}"/>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2D8E0795-058D-4B56-B4CE-F346034C21E1}"/>
              </a:ext>
            </a:extLst>
          </p:cNvPr>
          <p:cNvSpPr>
            <a:spLocks noGrp="1"/>
          </p:cNvSpPr>
          <p:nvPr>
            <p:ph type="sldNum" sz="quarter" idx="12"/>
          </p:nvPr>
        </p:nvSpPr>
        <p:spPr/>
        <p:txBody>
          <a:bodyPr/>
          <a:lstStyle>
            <a:lvl1pPr>
              <a:defRPr/>
            </a:lvl1pPr>
          </a:lstStyle>
          <a:p>
            <a:pPr>
              <a:defRPr/>
            </a:pPr>
            <a:fld id="{82538089-51C7-4EB6-866E-F621BC00AC88}" type="slidenum">
              <a:rPr lang="en-US" altLang="en-US"/>
              <a:pPr>
                <a:defRPr/>
              </a:pPr>
              <a:t>‹#›</a:t>
            </a:fld>
            <a:endParaRPr lang="en-US" altLang="en-US"/>
          </a:p>
        </p:txBody>
      </p:sp>
    </p:spTree>
    <p:extLst>
      <p:ext uri="{BB962C8B-B14F-4D97-AF65-F5344CB8AC3E}">
        <p14:creationId xmlns:p14="http://schemas.microsoft.com/office/powerpoint/2010/main" val="3837552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992EA2E-3F4B-4258-A9B5-F5604DD6C4F7}"/>
              </a:ext>
            </a:extLst>
          </p:cNvPr>
          <p:cNvSpPr>
            <a:spLocks noGrp="1"/>
          </p:cNvSpPr>
          <p:nvPr>
            <p:ph type="dt" sz="half" idx="10"/>
          </p:nvPr>
        </p:nvSpPr>
        <p:spPr/>
        <p:txBody>
          <a:bodyPr/>
          <a:lstStyle>
            <a:lvl1pPr>
              <a:defRPr/>
            </a:lvl1pPr>
          </a:lstStyle>
          <a:p>
            <a:pPr>
              <a:defRPr/>
            </a:pPr>
            <a:fld id="{85461485-8650-482D-B8EA-B128C9D548AC}" type="datetimeFigureOut">
              <a:rPr lang="en-US" altLang="en-US"/>
              <a:pPr>
                <a:defRPr/>
              </a:pPr>
              <a:t>4/22/2020</a:t>
            </a:fld>
            <a:endParaRPr lang="en-US" altLang="en-US"/>
          </a:p>
        </p:txBody>
      </p:sp>
      <p:sp>
        <p:nvSpPr>
          <p:cNvPr id="3" name="Footer Placeholder 4">
            <a:extLst>
              <a:ext uri="{FF2B5EF4-FFF2-40B4-BE49-F238E27FC236}">
                <a16:creationId xmlns:a16="http://schemas.microsoft.com/office/drawing/2014/main" id="{FA2BF484-1998-463B-BF0D-2D85D800E850}"/>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32546069-83E7-4B99-A384-40397DB60875}"/>
              </a:ext>
            </a:extLst>
          </p:cNvPr>
          <p:cNvSpPr>
            <a:spLocks noGrp="1"/>
          </p:cNvSpPr>
          <p:nvPr>
            <p:ph type="sldNum" sz="quarter" idx="12"/>
          </p:nvPr>
        </p:nvSpPr>
        <p:spPr/>
        <p:txBody>
          <a:bodyPr/>
          <a:lstStyle>
            <a:lvl1pPr>
              <a:defRPr/>
            </a:lvl1pPr>
          </a:lstStyle>
          <a:p>
            <a:pPr>
              <a:defRPr/>
            </a:pPr>
            <a:fld id="{AAB4925F-BC81-4FA7-A570-502DF903FA2F}" type="slidenum">
              <a:rPr lang="en-US" altLang="en-US"/>
              <a:pPr>
                <a:defRPr/>
              </a:pPr>
              <a:t>‹#›</a:t>
            </a:fld>
            <a:endParaRPr lang="en-US" altLang="en-US"/>
          </a:p>
        </p:txBody>
      </p:sp>
    </p:spTree>
    <p:extLst>
      <p:ext uri="{BB962C8B-B14F-4D97-AF65-F5344CB8AC3E}">
        <p14:creationId xmlns:p14="http://schemas.microsoft.com/office/powerpoint/2010/main" val="29309480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8EFEB729-6F4F-4DE7-9BD5-4FB0B5AD23A8}"/>
              </a:ext>
            </a:extLst>
          </p:cNvPr>
          <p:cNvSpPr>
            <a:spLocks noGrp="1"/>
          </p:cNvSpPr>
          <p:nvPr>
            <p:ph type="dt" sz="half" idx="10"/>
          </p:nvPr>
        </p:nvSpPr>
        <p:spPr/>
        <p:txBody>
          <a:bodyPr/>
          <a:lstStyle>
            <a:lvl1pPr>
              <a:defRPr/>
            </a:lvl1pPr>
          </a:lstStyle>
          <a:p>
            <a:pPr>
              <a:defRPr/>
            </a:pPr>
            <a:fld id="{7821A815-7E19-480C-BF81-FB028B276EC6}" type="datetimeFigureOut">
              <a:rPr lang="en-US" altLang="en-US"/>
              <a:pPr>
                <a:defRPr/>
              </a:pPr>
              <a:t>4/22/2020</a:t>
            </a:fld>
            <a:endParaRPr lang="en-US" altLang="en-US"/>
          </a:p>
        </p:txBody>
      </p:sp>
      <p:sp>
        <p:nvSpPr>
          <p:cNvPr id="6" name="Footer Placeholder 4">
            <a:extLst>
              <a:ext uri="{FF2B5EF4-FFF2-40B4-BE49-F238E27FC236}">
                <a16:creationId xmlns:a16="http://schemas.microsoft.com/office/drawing/2014/main" id="{C3F06C45-F1AF-43E7-A919-485A4244AE3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67B89D5-CB44-4D2B-BC1B-12895FB60F45}"/>
              </a:ext>
            </a:extLst>
          </p:cNvPr>
          <p:cNvSpPr>
            <a:spLocks noGrp="1"/>
          </p:cNvSpPr>
          <p:nvPr>
            <p:ph type="sldNum" sz="quarter" idx="12"/>
          </p:nvPr>
        </p:nvSpPr>
        <p:spPr/>
        <p:txBody>
          <a:bodyPr/>
          <a:lstStyle>
            <a:lvl1pPr>
              <a:defRPr/>
            </a:lvl1pPr>
          </a:lstStyle>
          <a:p>
            <a:pPr>
              <a:defRPr/>
            </a:pPr>
            <a:fld id="{803726C6-48B1-44D9-9ACE-2C13C1FB05CA}" type="slidenum">
              <a:rPr lang="en-US" altLang="en-US"/>
              <a:pPr>
                <a:defRPr/>
              </a:pPr>
              <a:t>‹#›</a:t>
            </a:fld>
            <a:endParaRPr lang="en-US" altLang="en-US"/>
          </a:p>
        </p:txBody>
      </p:sp>
    </p:spTree>
    <p:extLst>
      <p:ext uri="{BB962C8B-B14F-4D97-AF65-F5344CB8AC3E}">
        <p14:creationId xmlns:p14="http://schemas.microsoft.com/office/powerpoint/2010/main" val="2806588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A795D-D315-47B4-8443-B1A0D10C996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8ABB980-3CED-41E8-BA40-3E35E2EC814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267078-3F27-4F6A-8E8E-6D1F138C21A0}"/>
              </a:ext>
            </a:extLst>
          </p:cNvPr>
          <p:cNvSpPr>
            <a:spLocks noGrp="1"/>
          </p:cNvSpPr>
          <p:nvPr>
            <p:ph type="dt" sz="half" idx="10"/>
          </p:nvPr>
        </p:nvSpPr>
        <p:spPr/>
        <p:txBody>
          <a:bodyPr/>
          <a:lstStyle/>
          <a:p>
            <a:fld id="{B353E4F5-4DC2-4CF6-9DF6-A5308622A4FD}" type="datetimeFigureOut">
              <a:rPr lang="en-GB" smtClean="0"/>
              <a:t>22/04/2020</a:t>
            </a:fld>
            <a:endParaRPr lang="en-GB"/>
          </a:p>
        </p:txBody>
      </p:sp>
      <p:sp>
        <p:nvSpPr>
          <p:cNvPr id="5" name="Footer Placeholder 4">
            <a:extLst>
              <a:ext uri="{FF2B5EF4-FFF2-40B4-BE49-F238E27FC236}">
                <a16:creationId xmlns:a16="http://schemas.microsoft.com/office/drawing/2014/main" id="{2DB6EA32-AEE0-4DC1-B5D9-CCB2C6CDB9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A37AD7-9667-4F77-BFBD-8B13A067EE7C}"/>
              </a:ext>
            </a:extLst>
          </p:cNvPr>
          <p:cNvSpPr>
            <a:spLocks noGrp="1"/>
          </p:cNvSpPr>
          <p:nvPr>
            <p:ph type="sldNum" sz="quarter" idx="12"/>
          </p:nvPr>
        </p:nvSpPr>
        <p:spPr/>
        <p:txBody>
          <a:bodyPr/>
          <a:lstStyle/>
          <a:p>
            <a:fld id="{402AC348-2A6A-4677-9C88-11A22B600E94}" type="slidenum">
              <a:rPr lang="en-GB" smtClean="0"/>
              <a:t>‹#›</a:t>
            </a:fld>
            <a:endParaRPr lang="en-GB"/>
          </a:p>
        </p:txBody>
      </p:sp>
    </p:spTree>
    <p:extLst>
      <p:ext uri="{BB962C8B-B14F-4D97-AF65-F5344CB8AC3E}">
        <p14:creationId xmlns:p14="http://schemas.microsoft.com/office/powerpoint/2010/main" val="2354476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1162F9C-CB7A-4DD2-B4E1-08B3E309263D}"/>
              </a:ext>
            </a:extLst>
          </p:cNvPr>
          <p:cNvSpPr>
            <a:spLocks noGrp="1"/>
          </p:cNvSpPr>
          <p:nvPr>
            <p:ph type="dt" sz="half" idx="10"/>
          </p:nvPr>
        </p:nvSpPr>
        <p:spPr/>
        <p:txBody>
          <a:bodyPr/>
          <a:lstStyle>
            <a:lvl1pPr>
              <a:defRPr/>
            </a:lvl1pPr>
          </a:lstStyle>
          <a:p>
            <a:pPr>
              <a:defRPr/>
            </a:pPr>
            <a:fld id="{0BF665F9-60DA-448A-AC32-4127523C06D5}" type="datetimeFigureOut">
              <a:rPr lang="en-US" altLang="en-US"/>
              <a:pPr>
                <a:defRPr/>
              </a:pPr>
              <a:t>4/22/2020</a:t>
            </a:fld>
            <a:endParaRPr lang="en-US" altLang="en-US"/>
          </a:p>
        </p:txBody>
      </p:sp>
      <p:sp>
        <p:nvSpPr>
          <p:cNvPr id="6" name="Footer Placeholder 4">
            <a:extLst>
              <a:ext uri="{FF2B5EF4-FFF2-40B4-BE49-F238E27FC236}">
                <a16:creationId xmlns:a16="http://schemas.microsoft.com/office/drawing/2014/main" id="{6828D0F7-A196-4846-98C4-DA6731D2975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DC56A37-E8E2-43A1-A894-ADF2D23B1A4C}"/>
              </a:ext>
            </a:extLst>
          </p:cNvPr>
          <p:cNvSpPr>
            <a:spLocks noGrp="1"/>
          </p:cNvSpPr>
          <p:nvPr>
            <p:ph type="sldNum" sz="quarter" idx="12"/>
          </p:nvPr>
        </p:nvSpPr>
        <p:spPr/>
        <p:txBody>
          <a:bodyPr/>
          <a:lstStyle>
            <a:lvl1pPr>
              <a:defRPr/>
            </a:lvl1pPr>
          </a:lstStyle>
          <a:p>
            <a:pPr>
              <a:defRPr/>
            </a:pPr>
            <a:fld id="{F8E71638-4697-437D-B394-2CE1B275767C}" type="slidenum">
              <a:rPr lang="en-US" altLang="en-US"/>
              <a:pPr>
                <a:defRPr/>
              </a:pPr>
              <a:t>‹#›</a:t>
            </a:fld>
            <a:endParaRPr lang="en-US" altLang="en-US"/>
          </a:p>
        </p:txBody>
      </p:sp>
    </p:spTree>
    <p:extLst>
      <p:ext uri="{BB962C8B-B14F-4D97-AF65-F5344CB8AC3E}">
        <p14:creationId xmlns:p14="http://schemas.microsoft.com/office/powerpoint/2010/main" val="580353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78450D-6D1E-42B4-9739-2808F73343D0}"/>
              </a:ext>
            </a:extLst>
          </p:cNvPr>
          <p:cNvSpPr>
            <a:spLocks noGrp="1"/>
          </p:cNvSpPr>
          <p:nvPr>
            <p:ph type="dt" sz="half" idx="10"/>
          </p:nvPr>
        </p:nvSpPr>
        <p:spPr/>
        <p:txBody>
          <a:bodyPr/>
          <a:lstStyle>
            <a:lvl1pPr>
              <a:defRPr/>
            </a:lvl1pPr>
          </a:lstStyle>
          <a:p>
            <a:pPr>
              <a:defRPr/>
            </a:pPr>
            <a:fld id="{48F2C785-C02E-4996-A94C-A9FD5C188F85}" type="datetimeFigureOut">
              <a:rPr lang="en-US" altLang="en-US"/>
              <a:pPr>
                <a:defRPr/>
              </a:pPr>
              <a:t>4/22/2020</a:t>
            </a:fld>
            <a:endParaRPr lang="en-US" altLang="en-US"/>
          </a:p>
        </p:txBody>
      </p:sp>
      <p:sp>
        <p:nvSpPr>
          <p:cNvPr id="5" name="Footer Placeholder 4">
            <a:extLst>
              <a:ext uri="{FF2B5EF4-FFF2-40B4-BE49-F238E27FC236}">
                <a16:creationId xmlns:a16="http://schemas.microsoft.com/office/drawing/2014/main" id="{F44EBE07-87F8-4A4D-9161-D0F124CFE87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AA3A200-EF48-4349-8E20-8F688E1999E5}"/>
              </a:ext>
            </a:extLst>
          </p:cNvPr>
          <p:cNvSpPr>
            <a:spLocks noGrp="1"/>
          </p:cNvSpPr>
          <p:nvPr>
            <p:ph type="sldNum" sz="quarter" idx="12"/>
          </p:nvPr>
        </p:nvSpPr>
        <p:spPr/>
        <p:txBody>
          <a:bodyPr/>
          <a:lstStyle>
            <a:lvl1pPr>
              <a:defRPr/>
            </a:lvl1pPr>
          </a:lstStyle>
          <a:p>
            <a:pPr>
              <a:defRPr/>
            </a:pPr>
            <a:fld id="{B6480F2B-E869-4BC9-AEF4-8C1E3BB6AED2}" type="slidenum">
              <a:rPr lang="en-US" altLang="en-US"/>
              <a:pPr>
                <a:defRPr/>
              </a:pPr>
              <a:t>‹#›</a:t>
            </a:fld>
            <a:endParaRPr lang="en-US" altLang="en-US"/>
          </a:p>
        </p:txBody>
      </p:sp>
    </p:spTree>
    <p:extLst>
      <p:ext uri="{BB962C8B-B14F-4D97-AF65-F5344CB8AC3E}">
        <p14:creationId xmlns:p14="http://schemas.microsoft.com/office/powerpoint/2010/main" val="27196415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E8D026-95EE-4B11-A2E4-4B87752E6E0D}"/>
              </a:ext>
            </a:extLst>
          </p:cNvPr>
          <p:cNvSpPr>
            <a:spLocks noGrp="1"/>
          </p:cNvSpPr>
          <p:nvPr>
            <p:ph type="dt" sz="half" idx="10"/>
          </p:nvPr>
        </p:nvSpPr>
        <p:spPr/>
        <p:txBody>
          <a:bodyPr/>
          <a:lstStyle>
            <a:lvl1pPr>
              <a:defRPr/>
            </a:lvl1pPr>
          </a:lstStyle>
          <a:p>
            <a:pPr>
              <a:defRPr/>
            </a:pPr>
            <a:fld id="{86498C51-5672-49B2-8535-1379D853F25B}" type="datetimeFigureOut">
              <a:rPr lang="en-US" altLang="en-US"/>
              <a:pPr>
                <a:defRPr/>
              </a:pPr>
              <a:t>4/22/2020</a:t>
            </a:fld>
            <a:endParaRPr lang="en-US" altLang="en-US"/>
          </a:p>
        </p:txBody>
      </p:sp>
      <p:sp>
        <p:nvSpPr>
          <p:cNvPr id="5" name="Footer Placeholder 4">
            <a:extLst>
              <a:ext uri="{FF2B5EF4-FFF2-40B4-BE49-F238E27FC236}">
                <a16:creationId xmlns:a16="http://schemas.microsoft.com/office/drawing/2014/main" id="{88882F92-F846-418C-9D33-8F50056E76B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A97481B-3279-4FBE-BA81-B00301378FC9}"/>
              </a:ext>
            </a:extLst>
          </p:cNvPr>
          <p:cNvSpPr>
            <a:spLocks noGrp="1"/>
          </p:cNvSpPr>
          <p:nvPr>
            <p:ph type="sldNum" sz="quarter" idx="12"/>
          </p:nvPr>
        </p:nvSpPr>
        <p:spPr/>
        <p:txBody>
          <a:bodyPr/>
          <a:lstStyle>
            <a:lvl1pPr>
              <a:defRPr/>
            </a:lvl1pPr>
          </a:lstStyle>
          <a:p>
            <a:pPr>
              <a:defRPr/>
            </a:pPr>
            <a:fld id="{1B3BEEE5-2C55-43F0-8E0D-FB3CC86C77D7}" type="slidenum">
              <a:rPr lang="en-US" altLang="en-US"/>
              <a:pPr>
                <a:defRPr/>
              </a:pPr>
              <a:t>‹#›</a:t>
            </a:fld>
            <a:endParaRPr lang="en-US" altLang="en-US"/>
          </a:p>
        </p:txBody>
      </p:sp>
    </p:spTree>
    <p:extLst>
      <p:ext uri="{BB962C8B-B14F-4D97-AF65-F5344CB8AC3E}">
        <p14:creationId xmlns:p14="http://schemas.microsoft.com/office/powerpoint/2010/main" val="33431701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6DDE201-1524-4583-9438-55B28DDBF1EF}"/>
              </a:ext>
            </a:extLst>
          </p:cNvPr>
          <p:cNvSpPr>
            <a:spLocks noGrp="1"/>
          </p:cNvSpPr>
          <p:nvPr>
            <p:ph type="dt" sz="half" idx="10"/>
          </p:nvPr>
        </p:nvSpPr>
        <p:spPr/>
        <p:txBody>
          <a:bodyPr/>
          <a:lstStyle>
            <a:lvl1pPr>
              <a:defRPr/>
            </a:lvl1pPr>
          </a:lstStyle>
          <a:p>
            <a:pPr>
              <a:defRPr/>
            </a:pPr>
            <a:fld id="{46D1B784-06C8-44EF-9E8E-61ECCE8DF31F}" type="datetimeFigureOut">
              <a:rPr lang="en-US" altLang="en-US"/>
              <a:pPr>
                <a:defRPr/>
              </a:pPr>
              <a:t>4/22/2020</a:t>
            </a:fld>
            <a:endParaRPr lang="en-GB" altLang="en-US"/>
          </a:p>
        </p:txBody>
      </p:sp>
      <p:sp>
        <p:nvSpPr>
          <p:cNvPr id="5" name="Footer Placeholder 4">
            <a:extLst>
              <a:ext uri="{FF2B5EF4-FFF2-40B4-BE49-F238E27FC236}">
                <a16:creationId xmlns:a16="http://schemas.microsoft.com/office/drawing/2014/main" id="{4FB3A621-F36A-4D11-847F-B85DA51D7826}"/>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08F3AC69-BCF8-467E-9A20-430E55F12412}"/>
              </a:ext>
            </a:extLst>
          </p:cNvPr>
          <p:cNvSpPr>
            <a:spLocks noGrp="1"/>
          </p:cNvSpPr>
          <p:nvPr>
            <p:ph type="sldNum" sz="quarter" idx="12"/>
          </p:nvPr>
        </p:nvSpPr>
        <p:spPr/>
        <p:txBody>
          <a:bodyPr/>
          <a:lstStyle>
            <a:lvl1pPr>
              <a:defRPr smtClean="0"/>
            </a:lvl1pPr>
          </a:lstStyle>
          <a:p>
            <a:pPr>
              <a:defRPr/>
            </a:pPr>
            <a:fld id="{D6779659-727E-4756-A2C7-66AB4F85B3CA}" type="slidenum">
              <a:rPr lang="en-GB" altLang="en-US"/>
              <a:pPr>
                <a:defRPr/>
              </a:pPr>
              <a:t>‹#›</a:t>
            </a:fld>
            <a:endParaRPr lang="en-GB" altLang="en-US"/>
          </a:p>
        </p:txBody>
      </p:sp>
    </p:spTree>
    <p:extLst>
      <p:ext uri="{BB962C8B-B14F-4D97-AF65-F5344CB8AC3E}">
        <p14:creationId xmlns:p14="http://schemas.microsoft.com/office/powerpoint/2010/main" val="3052591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48143-798B-493F-A96C-71761FB95146}"/>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E520099-D816-4E27-BA53-369D9512D001}"/>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6D02906-E431-492E-A198-DFB3D98D1D4A}"/>
              </a:ext>
            </a:extLst>
          </p:cNvPr>
          <p:cNvSpPr>
            <a:spLocks noGrp="1"/>
          </p:cNvSpPr>
          <p:nvPr>
            <p:ph type="dt" sz="half" idx="10"/>
          </p:nvPr>
        </p:nvSpPr>
        <p:spPr/>
        <p:txBody>
          <a:bodyPr/>
          <a:lstStyle/>
          <a:p>
            <a:fld id="{B353E4F5-4DC2-4CF6-9DF6-A5308622A4FD}" type="datetimeFigureOut">
              <a:rPr lang="en-GB" smtClean="0"/>
              <a:t>22/04/2020</a:t>
            </a:fld>
            <a:endParaRPr lang="en-GB"/>
          </a:p>
        </p:txBody>
      </p:sp>
      <p:sp>
        <p:nvSpPr>
          <p:cNvPr id="5" name="Footer Placeholder 4">
            <a:extLst>
              <a:ext uri="{FF2B5EF4-FFF2-40B4-BE49-F238E27FC236}">
                <a16:creationId xmlns:a16="http://schemas.microsoft.com/office/drawing/2014/main" id="{74F56548-FF62-4C92-8DD9-9C304BB1E1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943052-C36F-4BAF-9096-3ACD4E467698}"/>
              </a:ext>
            </a:extLst>
          </p:cNvPr>
          <p:cNvSpPr>
            <a:spLocks noGrp="1"/>
          </p:cNvSpPr>
          <p:nvPr>
            <p:ph type="sldNum" sz="quarter" idx="12"/>
          </p:nvPr>
        </p:nvSpPr>
        <p:spPr/>
        <p:txBody>
          <a:bodyPr/>
          <a:lstStyle/>
          <a:p>
            <a:fld id="{402AC348-2A6A-4677-9C88-11A22B600E94}" type="slidenum">
              <a:rPr lang="en-GB" smtClean="0"/>
              <a:t>‹#›</a:t>
            </a:fld>
            <a:endParaRPr lang="en-GB"/>
          </a:p>
        </p:txBody>
      </p:sp>
    </p:spTree>
    <p:extLst>
      <p:ext uri="{BB962C8B-B14F-4D97-AF65-F5344CB8AC3E}">
        <p14:creationId xmlns:p14="http://schemas.microsoft.com/office/powerpoint/2010/main" val="2621388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6F110-06A9-46A6-8FB8-363579A43E7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8A974A8-F0D9-4588-BE4D-535D4F8EFCBF}"/>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8CEDB3E-325C-4D72-B302-53114AD8CF3F}"/>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3489B7B-4AEE-40CB-95E9-2D8347ED0066}"/>
              </a:ext>
            </a:extLst>
          </p:cNvPr>
          <p:cNvSpPr>
            <a:spLocks noGrp="1"/>
          </p:cNvSpPr>
          <p:nvPr>
            <p:ph type="dt" sz="half" idx="10"/>
          </p:nvPr>
        </p:nvSpPr>
        <p:spPr/>
        <p:txBody>
          <a:bodyPr/>
          <a:lstStyle/>
          <a:p>
            <a:fld id="{B353E4F5-4DC2-4CF6-9DF6-A5308622A4FD}" type="datetimeFigureOut">
              <a:rPr lang="en-GB" smtClean="0"/>
              <a:t>22/04/2020</a:t>
            </a:fld>
            <a:endParaRPr lang="en-GB"/>
          </a:p>
        </p:txBody>
      </p:sp>
      <p:sp>
        <p:nvSpPr>
          <p:cNvPr id="6" name="Footer Placeholder 5">
            <a:extLst>
              <a:ext uri="{FF2B5EF4-FFF2-40B4-BE49-F238E27FC236}">
                <a16:creationId xmlns:a16="http://schemas.microsoft.com/office/drawing/2014/main" id="{6FDF3370-8BD2-4A8F-BB69-E6F6D458C0D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723695C-BC4F-43C8-B2FC-3EBE60749426}"/>
              </a:ext>
            </a:extLst>
          </p:cNvPr>
          <p:cNvSpPr>
            <a:spLocks noGrp="1"/>
          </p:cNvSpPr>
          <p:nvPr>
            <p:ph type="sldNum" sz="quarter" idx="12"/>
          </p:nvPr>
        </p:nvSpPr>
        <p:spPr/>
        <p:txBody>
          <a:bodyPr/>
          <a:lstStyle/>
          <a:p>
            <a:fld id="{402AC348-2A6A-4677-9C88-11A22B600E94}" type="slidenum">
              <a:rPr lang="en-GB" smtClean="0"/>
              <a:t>‹#›</a:t>
            </a:fld>
            <a:endParaRPr lang="en-GB"/>
          </a:p>
        </p:txBody>
      </p:sp>
    </p:spTree>
    <p:extLst>
      <p:ext uri="{BB962C8B-B14F-4D97-AF65-F5344CB8AC3E}">
        <p14:creationId xmlns:p14="http://schemas.microsoft.com/office/powerpoint/2010/main" val="3792452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BC318-7B4A-4573-B7E8-322505FB1226}"/>
              </a:ext>
            </a:extLst>
          </p:cNvPr>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431FA7D-9E25-42ED-AFC2-009A330401C8}"/>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2F17120A-78BC-4203-AFCD-5B5BFE70F59B}"/>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BA9FFED-4BCA-4D28-89FE-F848DA0451BB}"/>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B4C85D51-0B20-4312-AA5E-CCA8D6C347CC}"/>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3C607C3-D9A5-467D-AA08-FA817094DB1E}"/>
              </a:ext>
            </a:extLst>
          </p:cNvPr>
          <p:cNvSpPr>
            <a:spLocks noGrp="1"/>
          </p:cNvSpPr>
          <p:nvPr>
            <p:ph type="dt" sz="half" idx="10"/>
          </p:nvPr>
        </p:nvSpPr>
        <p:spPr/>
        <p:txBody>
          <a:bodyPr/>
          <a:lstStyle/>
          <a:p>
            <a:fld id="{B353E4F5-4DC2-4CF6-9DF6-A5308622A4FD}" type="datetimeFigureOut">
              <a:rPr lang="en-GB" smtClean="0"/>
              <a:t>22/04/2020</a:t>
            </a:fld>
            <a:endParaRPr lang="en-GB"/>
          </a:p>
        </p:txBody>
      </p:sp>
      <p:sp>
        <p:nvSpPr>
          <p:cNvPr id="8" name="Footer Placeholder 7">
            <a:extLst>
              <a:ext uri="{FF2B5EF4-FFF2-40B4-BE49-F238E27FC236}">
                <a16:creationId xmlns:a16="http://schemas.microsoft.com/office/drawing/2014/main" id="{05066E8A-1327-463E-81AF-30B74EA4C05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9E7C927-06E9-48AC-BB9C-C8034028CC99}"/>
              </a:ext>
            </a:extLst>
          </p:cNvPr>
          <p:cNvSpPr>
            <a:spLocks noGrp="1"/>
          </p:cNvSpPr>
          <p:nvPr>
            <p:ph type="sldNum" sz="quarter" idx="12"/>
          </p:nvPr>
        </p:nvSpPr>
        <p:spPr/>
        <p:txBody>
          <a:bodyPr/>
          <a:lstStyle/>
          <a:p>
            <a:fld id="{402AC348-2A6A-4677-9C88-11A22B600E94}" type="slidenum">
              <a:rPr lang="en-GB" smtClean="0"/>
              <a:t>‹#›</a:t>
            </a:fld>
            <a:endParaRPr lang="en-GB"/>
          </a:p>
        </p:txBody>
      </p:sp>
    </p:spTree>
    <p:extLst>
      <p:ext uri="{BB962C8B-B14F-4D97-AF65-F5344CB8AC3E}">
        <p14:creationId xmlns:p14="http://schemas.microsoft.com/office/powerpoint/2010/main" val="3272417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FB16C-D490-4832-972B-02D39CA632F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AD350A4-8504-40FA-8B3E-A47F32D46193}"/>
              </a:ext>
            </a:extLst>
          </p:cNvPr>
          <p:cNvSpPr>
            <a:spLocks noGrp="1"/>
          </p:cNvSpPr>
          <p:nvPr>
            <p:ph type="dt" sz="half" idx="10"/>
          </p:nvPr>
        </p:nvSpPr>
        <p:spPr/>
        <p:txBody>
          <a:bodyPr/>
          <a:lstStyle/>
          <a:p>
            <a:fld id="{B353E4F5-4DC2-4CF6-9DF6-A5308622A4FD}" type="datetimeFigureOut">
              <a:rPr lang="en-GB" smtClean="0"/>
              <a:t>22/04/2020</a:t>
            </a:fld>
            <a:endParaRPr lang="en-GB"/>
          </a:p>
        </p:txBody>
      </p:sp>
      <p:sp>
        <p:nvSpPr>
          <p:cNvPr id="4" name="Footer Placeholder 3">
            <a:extLst>
              <a:ext uri="{FF2B5EF4-FFF2-40B4-BE49-F238E27FC236}">
                <a16:creationId xmlns:a16="http://schemas.microsoft.com/office/drawing/2014/main" id="{8C6DEC9A-D69B-4E13-9811-10EDDFFCE1D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89EF213-67CA-4F90-9260-5F2166E16CD1}"/>
              </a:ext>
            </a:extLst>
          </p:cNvPr>
          <p:cNvSpPr>
            <a:spLocks noGrp="1"/>
          </p:cNvSpPr>
          <p:nvPr>
            <p:ph type="sldNum" sz="quarter" idx="12"/>
          </p:nvPr>
        </p:nvSpPr>
        <p:spPr/>
        <p:txBody>
          <a:bodyPr/>
          <a:lstStyle/>
          <a:p>
            <a:fld id="{402AC348-2A6A-4677-9C88-11A22B600E94}" type="slidenum">
              <a:rPr lang="en-GB" smtClean="0"/>
              <a:t>‹#›</a:t>
            </a:fld>
            <a:endParaRPr lang="en-GB"/>
          </a:p>
        </p:txBody>
      </p:sp>
    </p:spTree>
    <p:extLst>
      <p:ext uri="{BB962C8B-B14F-4D97-AF65-F5344CB8AC3E}">
        <p14:creationId xmlns:p14="http://schemas.microsoft.com/office/powerpoint/2010/main" val="1621366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A65E1F7-8023-424E-94FB-5B09A40B3D4A}"/>
              </a:ext>
            </a:extLst>
          </p:cNvPr>
          <p:cNvSpPr>
            <a:spLocks noGrp="1"/>
          </p:cNvSpPr>
          <p:nvPr>
            <p:ph type="dt" sz="half" idx="10"/>
          </p:nvPr>
        </p:nvSpPr>
        <p:spPr/>
        <p:txBody>
          <a:bodyPr/>
          <a:lstStyle/>
          <a:p>
            <a:fld id="{B353E4F5-4DC2-4CF6-9DF6-A5308622A4FD}" type="datetimeFigureOut">
              <a:rPr lang="en-GB" smtClean="0"/>
              <a:t>22/04/2020</a:t>
            </a:fld>
            <a:endParaRPr lang="en-GB"/>
          </a:p>
        </p:txBody>
      </p:sp>
      <p:sp>
        <p:nvSpPr>
          <p:cNvPr id="3" name="Footer Placeholder 2">
            <a:extLst>
              <a:ext uri="{FF2B5EF4-FFF2-40B4-BE49-F238E27FC236}">
                <a16:creationId xmlns:a16="http://schemas.microsoft.com/office/drawing/2014/main" id="{8915017B-FEB6-403B-A2D9-A462F292BB5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E2B5700-BFF1-44A8-98B2-704EC2FEE023}"/>
              </a:ext>
            </a:extLst>
          </p:cNvPr>
          <p:cNvSpPr>
            <a:spLocks noGrp="1"/>
          </p:cNvSpPr>
          <p:nvPr>
            <p:ph type="sldNum" sz="quarter" idx="12"/>
          </p:nvPr>
        </p:nvSpPr>
        <p:spPr/>
        <p:txBody>
          <a:bodyPr/>
          <a:lstStyle/>
          <a:p>
            <a:fld id="{402AC348-2A6A-4677-9C88-11A22B600E94}" type="slidenum">
              <a:rPr lang="en-GB" smtClean="0"/>
              <a:t>‹#›</a:t>
            </a:fld>
            <a:endParaRPr lang="en-GB"/>
          </a:p>
        </p:txBody>
      </p:sp>
    </p:spTree>
    <p:extLst>
      <p:ext uri="{BB962C8B-B14F-4D97-AF65-F5344CB8AC3E}">
        <p14:creationId xmlns:p14="http://schemas.microsoft.com/office/powerpoint/2010/main" val="3031954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C71F5-0505-481F-972E-37A01769DE2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1E1EA79-7380-4AEB-ACF8-24084A6AE4AE}"/>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382C687-4FC8-422F-ACD7-5AD067495496}"/>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7D94C1B6-B843-4721-AE3A-8535C5B4E37E}"/>
              </a:ext>
            </a:extLst>
          </p:cNvPr>
          <p:cNvSpPr>
            <a:spLocks noGrp="1"/>
          </p:cNvSpPr>
          <p:nvPr>
            <p:ph type="dt" sz="half" idx="10"/>
          </p:nvPr>
        </p:nvSpPr>
        <p:spPr/>
        <p:txBody>
          <a:bodyPr/>
          <a:lstStyle/>
          <a:p>
            <a:fld id="{B353E4F5-4DC2-4CF6-9DF6-A5308622A4FD}" type="datetimeFigureOut">
              <a:rPr lang="en-GB" smtClean="0"/>
              <a:t>22/04/2020</a:t>
            </a:fld>
            <a:endParaRPr lang="en-GB"/>
          </a:p>
        </p:txBody>
      </p:sp>
      <p:sp>
        <p:nvSpPr>
          <p:cNvPr id="6" name="Footer Placeholder 5">
            <a:extLst>
              <a:ext uri="{FF2B5EF4-FFF2-40B4-BE49-F238E27FC236}">
                <a16:creationId xmlns:a16="http://schemas.microsoft.com/office/drawing/2014/main" id="{64DA1041-08E6-445B-A597-1DB37F6C634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96A0EEF-C14A-4089-B85C-A7E871CDEA2D}"/>
              </a:ext>
            </a:extLst>
          </p:cNvPr>
          <p:cNvSpPr>
            <a:spLocks noGrp="1"/>
          </p:cNvSpPr>
          <p:nvPr>
            <p:ph type="sldNum" sz="quarter" idx="12"/>
          </p:nvPr>
        </p:nvSpPr>
        <p:spPr/>
        <p:txBody>
          <a:bodyPr/>
          <a:lstStyle/>
          <a:p>
            <a:fld id="{402AC348-2A6A-4677-9C88-11A22B600E94}" type="slidenum">
              <a:rPr lang="en-GB" smtClean="0"/>
              <a:t>‹#›</a:t>
            </a:fld>
            <a:endParaRPr lang="en-GB"/>
          </a:p>
        </p:txBody>
      </p:sp>
    </p:spTree>
    <p:extLst>
      <p:ext uri="{BB962C8B-B14F-4D97-AF65-F5344CB8AC3E}">
        <p14:creationId xmlns:p14="http://schemas.microsoft.com/office/powerpoint/2010/main" val="3193407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CAEE4-D3E3-4F2B-8405-F0606B2C9067}"/>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FC86C3B-ED63-43BA-A0A9-3A9D2418142A}"/>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a:extLst>
              <a:ext uri="{FF2B5EF4-FFF2-40B4-BE49-F238E27FC236}">
                <a16:creationId xmlns:a16="http://schemas.microsoft.com/office/drawing/2014/main" id="{BD5802B6-27D6-4C06-958C-81DF93A27D8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F647EE26-BE17-45B5-87C1-68357D312A2B}"/>
              </a:ext>
            </a:extLst>
          </p:cNvPr>
          <p:cNvSpPr>
            <a:spLocks noGrp="1"/>
          </p:cNvSpPr>
          <p:nvPr>
            <p:ph type="dt" sz="half" idx="10"/>
          </p:nvPr>
        </p:nvSpPr>
        <p:spPr/>
        <p:txBody>
          <a:bodyPr/>
          <a:lstStyle/>
          <a:p>
            <a:fld id="{B353E4F5-4DC2-4CF6-9DF6-A5308622A4FD}" type="datetimeFigureOut">
              <a:rPr lang="en-GB" smtClean="0"/>
              <a:t>22/04/2020</a:t>
            </a:fld>
            <a:endParaRPr lang="en-GB"/>
          </a:p>
        </p:txBody>
      </p:sp>
      <p:sp>
        <p:nvSpPr>
          <p:cNvPr id="6" name="Footer Placeholder 5">
            <a:extLst>
              <a:ext uri="{FF2B5EF4-FFF2-40B4-BE49-F238E27FC236}">
                <a16:creationId xmlns:a16="http://schemas.microsoft.com/office/drawing/2014/main" id="{0325F2F8-8F91-49F2-832C-3372934C765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298725E-36AC-4B89-AE65-A349B35E6A3B}"/>
              </a:ext>
            </a:extLst>
          </p:cNvPr>
          <p:cNvSpPr>
            <a:spLocks noGrp="1"/>
          </p:cNvSpPr>
          <p:nvPr>
            <p:ph type="sldNum" sz="quarter" idx="12"/>
          </p:nvPr>
        </p:nvSpPr>
        <p:spPr/>
        <p:txBody>
          <a:bodyPr/>
          <a:lstStyle/>
          <a:p>
            <a:fld id="{402AC348-2A6A-4677-9C88-11A22B600E94}" type="slidenum">
              <a:rPr lang="en-GB" smtClean="0"/>
              <a:t>‹#›</a:t>
            </a:fld>
            <a:endParaRPr lang="en-GB"/>
          </a:p>
        </p:txBody>
      </p:sp>
    </p:spTree>
    <p:extLst>
      <p:ext uri="{BB962C8B-B14F-4D97-AF65-F5344CB8AC3E}">
        <p14:creationId xmlns:p14="http://schemas.microsoft.com/office/powerpoint/2010/main" val="3071131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2.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21F7FB-46DE-4451-9576-DA4A99120887}"/>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6B0D05C-1F0E-433B-8B8B-F999D250EBC3}"/>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70E62E-4A66-4D54-9BF3-518E800C7D6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353E4F5-4DC2-4CF6-9DF6-A5308622A4FD}" type="datetimeFigureOut">
              <a:rPr lang="en-GB" smtClean="0"/>
              <a:t>22/04/2020</a:t>
            </a:fld>
            <a:endParaRPr lang="en-GB"/>
          </a:p>
        </p:txBody>
      </p:sp>
      <p:sp>
        <p:nvSpPr>
          <p:cNvPr id="5" name="Footer Placeholder 4">
            <a:extLst>
              <a:ext uri="{FF2B5EF4-FFF2-40B4-BE49-F238E27FC236}">
                <a16:creationId xmlns:a16="http://schemas.microsoft.com/office/drawing/2014/main" id="{5998F69C-574E-41DD-A7E1-80A9B97F935B}"/>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46F0CDF-C734-4804-850B-71FADD2C03A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02AC348-2A6A-4677-9C88-11A22B600E94}" type="slidenum">
              <a:rPr lang="en-GB" smtClean="0"/>
              <a:t>‹#›</a:t>
            </a:fld>
            <a:endParaRPr lang="en-GB"/>
          </a:p>
        </p:txBody>
      </p:sp>
    </p:spTree>
    <p:extLst>
      <p:ext uri="{BB962C8B-B14F-4D97-AF65-F5344CB8AC3E}">
        <p14:creationId xmlns:p14="http://schemas.microsoft.com/office/powerpoint/2010/main" val="28459255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5A5451E2-4AAD-411D-A9A1-BD684F46D34F}"/>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6326E22B-51D3-44D3-A061-8AE1EA779593}"/>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686F0092-4B77-44C2-BED1-D2F6F659EA35}"/>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pitchFamily="34" charset="0"/>
              </a:defRPr>
            </a:lvl1pPr>
          </a:lstStyle>
          <a:p>
            <a:pPr>
              <a:defRPr/>
            </a:pPr>
            <a:fld id="{2B2DD083-F480-4D6A-BBE7-957CEB3A58E6}" type="datetimeFigureOut">
              <a:rPr lang="en-US" altLang="en-US"/>
              <a:pPr>
                <a:defRPr/>
              </a:pPr>
              <a:t>4/22/2020</a:t>
            </a:fld>
            <a:endParaRPr lang="en-US" altLang="en-US"/>
          </a:p>
        </p:txBody>
      </p:sp>
      <p:sp>
        <p:nvSpPr>
          <p:cNvPr id="5" name="Footer Placeholder 4">
            <a:extLst>
              <a:ext uri="{FF2B5EF4-FFF2-40B4-BE49-F238E27FC236}">
                <a16:creationId xmlns:a16="http://schemas.microsoft.com/office/drawing/2014/main" id="{02AA2E8E-C9A2-4D8F-A138-7A4D98494534}"/>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BC4DC97E-C055-45EA-B394-EBA91861CEFB}"/>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6FD9F40B-9DF3-4C94-B330-1303B5C4C714}" type="slidenum">
              <a:rPr lang="en-US" altLang="en-US"/>
              <a:pPr>
                <a:defRPr/>
              </a:pPr>
              <a:t>‹#›</a:t>
            </a:fld>
            <a:endParaRPr lang="en-US" altLang="en-US"/>
          </a:p>
        </p:txBody>
      </p:sp>
      <p:pic>
        <p:nvPicPr>
          <p:cNvPr id="1031" name="Picture 4">
            <a:extLst>
              <a:ext uri="{FF2B5EF4-FFF2-40B4-BE49-F238E27FC236}">
                <a16:creationId xmlns:a16="http://schemas.microsoft.com/office/drawing/2014/main" id="{D80C8783-EE97-4124-BF3E-CC33023B5A68}"/>
              </a:ext>
            </a:extLst>
          </p:cNvPr>
          <p:cNvPicPr>
            <a:picLocks noChangeAspect="1" noChangeArrowheads="1"/>
          </p:cNvPicPr>
          <p:nvPr/>
        </p:nvPicPr>
        <p:blipFill>
          <a:blip r:embed="rId14">
            <a:lum bright="62000" contrast="-66000"/>
            <a:extLst>
              <a:ext uri="{28A0092B-C50C-407E-A947-70E740481C1C}">
                <a14:useLocalDpi xmlns:a14="http://schemas.microsoft.com/office/drawing/2010/main" val="0"/>
              </a:ext>
            </a:extLst>
          </a:blip>
          <a:srcRect/>
          <a:stretch>
            <a:fillRect/>
          </a:stretch>
        </p:blipFill>
        <p:spPr bwMode="auto">
          <a:xfrm>
            <a:off x="0" y="0"/>
            <a:ext cx="9144000" cy="704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8" descr="seagulls.png">
            <a:extLst>
              <a:ext uri="{FF2B5EF4-FFF2-40B4-BE49-F238E27FC236}">
                <a16:creationId xmlns:a16="http://schemas.microsoft.com/office/drawing/2014/main" id="{160811F3-2F2E-4757-AAA8-3C24969D779E}"/>
              </a:ext>
            </a:extLst>
          </p:cNvPr>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6500813" y="1295400"/>
            <a:ext cx="2317750"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79790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1"/>
          </a:solidFill>
          <a:latin typeface="Comic Sans MS" pitchFamily="66" charset="0"/>
          <a:ea typeface="ＭＳ Ｐゴシック" charset="0"/>
          <a:cs typeface="ＭＳ Ｐゴシック" charset="0"/>
        </a:defRPr>
      </a:lvl2pPr>
      <a:lvl3pPr algn="ctr" rtl="0" eaLnBrk="0" fontAlgn="base" hangingPunct="0">
        <a:spcBef>
          <a:spcPct val="0"/>
        </a:spcBef>
        <a:spcAft>
          <a:spcPct val="0"/>
        </a:spcAft>
        <a:defRPr sz="4400">
          <a:solidFill>
            <a:schemeClr val="tx1"/>
          </a:solidFill>
          <a:latin typeface="Comic Sans MS" pitchFamily="66" charset="0"/>
          <a:ea typeface="ＭＳ Ｐゴシック" charset="0"/>
          <a:cs typeface="ＭＳ Ｐゴシック" charset="0"/>
        </a:defRPr>
      </a:lvl3pPr>
      <a:lvl4pPr algn="ctr" rtl="0" eaLnBrk="0" fontAlgn="base" hangingPunct="0">
        <a:spcBef>
          <a:spcPct val="0"/>
        </a:spcBef>
        <a:spcAft>
          <a:spcPct val="0"/>
        </a:spcAft>
        <a:defRPr sz="4400">
          <a:solidFill>
            <a:schemeClr val="tx1"/>
          </a:solidFill>
          <a:latin typeface="Comic Sans MS" pitchFamily="66" charset="0"/>
          <a:ea typeface="ＭＳ Ｐゴシック" charset="0"/>
          <a:cs typeface="ＭＳ Ｐゴシック" charset="0"/>
        </a:defRPr>
      </a:lvl4pPr>
      <a:lvl5pPr algn="ctr" rtl="0" eaLnBrk="0" fontAlgn="base" hangingPunct="0">
        <a:spcBef>
          <a:spcPct val="0"/>
        </a:spcBef>
        <a:spcAft>
          <a:spcPct val="0"/>
        </a:spcAft>
        <a:defRPr sz="4400">
          <a:solidFill>
            <a:schemeClr val="tx1"/>
          </a:solidFill>
          <a:latin typeface="Comic Sans MS" pitchFamily="66" charset="0"/>
          <a:ea typeface="ＭＳ Ｐゴシック" charset="0"/>
          <a:cs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305550"/>
          </a:xfrm>
          <a:prstGeom prst="rect">
            <a:avLst/>
          </a:prstGeom>
          <a:ln w="76200">
            <a:solidFill>
              <a:srgbClr val="9F0000"/>
            </a:solidFill>
          </a:ln>
        </p:spPr>
        <p:style>
          <a:lnRef idx="2">
            <a:schemeClr val="dk1"/>
          </a:lnRef>
          <a:fillRef idx="1">
            <a:schemeClr val="lt1"/>
          </a:fillRef>
          <a:effectRef idx="0">
            <a:schemeClr val="dk1"/>
          </a:effectRef>
          <a:fontRef idx="minor">
            <a:schemeClr val="dk1"/>
          </a:fontRef>
        </p:style>
        <p:txBody>
          <a:bodyPr anchor="ctr"/>
          <a:lstStyle/>
          <a:p>
            <a:pPr algn="ctr">
              <a:defRPr/>
            </a:pPr>
            <a:endParaRPr lang="en-GB"/>
          </a:p>
        </p:txBody>
      </p:sp>
      <p:sp>
        <p:nvSpPr>
          <p:cNvPr id="4099" name="Title 1">
            <a:extLst>
              <a:ext uri="{FF2B5EF4-FFF2-40B4-BE49-F238E27FC236}">
                <a16:creationId xmlns:a16="http://schemas.microsoft.com/office/drawing/2014/main" id="{6B7066CF-BD1E-4E35-970E-F2EF96D2057F}"/>
              </a:ext>
            </a:extLst>
          </p:cNvPr>
          <p:cNvSpPr>
            <a:spLocks noGrp="1"/>
          </p:cNvSpPr>
          <p:nvPr>
            <p:ph type="title"/>
          </p:nvPr>
        </p:nvSpPr>
        <p:spPr>
          <a:xfrm>
            <a:off x="457200" y="382588"/>
            <a:ext cx="8229600" cy="885825"/>
          </a:xfrm>
        </p:spPr>
        <p:txBody>
          <a:bodyPr/>
          <a:lstStyle/>
          <a:p>
            <a:r>
              <a:rPr lang="en-GB" altLang="en-US" sz="4000" dirty="0"/>
              <a:t>Test your knowledge: </a:t>
            </a:r>
            <a:r>
              <a:rPr lang="en-GB" altLang="en-US" sz="4000" b="1" dirty="0"/>
              <a:t>Developing</a:t>
            </a:r>
          </a:p>
        </p:txBody>
      </p:sp>
      <p:sp>
        <p:nvSpPr>
          <p:cNvPr id="20484" name="Content Placeholder 2">
            <a:extLst>
              <a:ext uri="{FF2B5EF4-FFF2-40B4-BE49-F238E27FC236}">
                <a16:creationId xmlns:a16="http://schemas.microsoft.com/office/drawing/2014/main" id="{B59CC5E4-A5D9-4EF9-97E9-FDF06FE5A6D2}"/>
              </a:ext>
            </a:extLst>
          </p:cNvPr>
          <p:cNvSpPr>
            <a:spLocks noGrp="1"/>
          </p:cNvSpPr>
          <p:nvPr>
            <p:ph idx="1"/>
          </p:nvPr>
        </p:nvSpPr>
        <p:spPr>
          <a:xfrm>
            <a:off x="1164956" y="1470196"/>
            <a:ext cx="6814087" cy="5418137"/>
          </a:xfrm>
        </p:spPr>
        <p:txBody>
          <a:bodyPr>
            <a:normAutofit/>
          </a:bodyPr>
          <a:lstStyle/>
          <a:p>
            <a:pPr algn="ctr" eaLnBrk="1">
              <a:buFontTx/>
              <a:buNone/>
              <a:defRPr/>
            </a:pPr>
            <a:r>
              <a:rPr lang="en-GB" sz="3600" dirty="0"/>
              <a:t>1) What is coastal erosion?</a:t>
            </a:r>
          </a:p>
          <a:p>
            <a:pPr algn="ctr" eaLnBrk="1">
              <a:buFontTx/>
              <a:buNone/>
              <a:defRPr/>
            </a:pPr>
            <a:endParaRPr lang="en-GB" sz="2400" dirty="0"/>
          </a:p>
          <a:p>
            <a:r>
              <a:rPr lang="en-GB" sz="2400" dirty="0">
                <a:solidFill>
                  <a:srgbClr val="7030A0"/>
                </a:solidFill>
              </a:rPr>
              <a:t>When </a:t>
            </a:r>
            <a:r>
              <a:rPr lang="en-GB" sz="2400" b="1" dirty="0">
                <a:solidFill>
                  <a:srgbClr val="7030A0"/>
                </a:solidFill>
              </a:rPr>
              <a:t>water (waves) attack</a:t>
            </a:r>
            <a:r>
              <a:rPr lang="en-GB" sz="2400" dirty="0">
                <a:solidFill>
                  <a:srgbClr val="7030A0"/>
                </a:solidFill>
              </a:rPr>
              <a:t> the </a:t>
            </a:r>
            <a:r>
              <a:rPr lang="en-GB" sz="2400" b="1" dirty="0">
                <a:solidFill>
                  <a:srgbClr val="7030A0"/>
                </a:solidFill>
              </a:rPr>
              <a:t>coastline repetitively </a:t>
            </a:r>
            <a:r>
              <a:rPr lang="en-GB" sz="2400" dirty="0">
                <a:solidFill>
                  <a:srgbClr val="7030A0"/>
                </a:solidFill>
              </a:rPr>
              <a:t>causing </a:t>
            </a:r>
            <a:r>
              <a:rPr lang="en-GB" sz="2400" b="1" dirty="0">
                <a:solidFill>
                  <a:srgbClr val="7030A0"/>
                </a:solidFill>
              </a:rPr>
              <a:t>destruction</a:t>
            </a:r>
            <a:r>
              <a:rPr lang="en-GB" sz="2400" dirty="0">
                <a:solidFill>
                  <a:srgbClr val="7030A0"/>
                </a:solidFill>
              </a:rPr>
              <a:t> by </a:t>
            </a:r>
            <a:r>
              <a:rPr lang="en-GB" sz="2400" b="1" dirty="0">
                <a:solidFill>
                  <a:srgbClr val="7030A0"/>
                </a:solidFill>
              </a:rPr>
              <a:t>breaking</a:t>
            </a:r>
            <a:r>
              <a:rPr lang="en-GB" sz="2400" dirty="0">
                <a:solidFill>
                  <a:srgbClr val="7030A0"/>
                </a:solidFill>
              </a:rPr>
              <a:t> the </a:t>
            </a:r>
            <a:r>
              <a:rPr lang="en-GB" sz="2400" b="1" dirty="0">
                <a:solidFill>
                  <a:srgbClr val="7030A0"/>
                </a:solidFill>
              </a:rPr>
              <a:t>rock </a:t>
            </a:r>
            <a:r>
              <a:rPr lang="en-GB" sz="2400" dirty="0">
                <a:solidFill>
                  <a:srgbClr val="7030A0"/>
                </a:solidFill>
              </a:rPr>
              <a:t>and </a:t>
            </a:r>
            <a:r>
              <a:rPr lang="en-GB" sz="2400" b="1" dirty="0">
                <a:solidFill>
                  <a:srgbClr val="7030A0"/>
                </a:solidFill>
              </a:rPr>
              <a:t>wearing</a:t>
            </a:r>
            <a:r>
              <a:rPr lang="en-GB" sz="2400" dirty="0">
                <a:solidFill>
                  <a:srgbClr val="7030A0"/>
                </a:solidFill>
              </a:rPr>
              <a:t> it away. Over </a:t>
            </a:r>
            <a:r>
              <a:rPr lang="en-GB" sz="2400" b="1" dirty="0">
                <a:solidFill>
                  <a:srgbClr val="7030A0"/>
                </a:solidFill>
              </a:rPr>
              <a:t>time</a:t>
            </a:r>
            <a:r>
              <a:rPr lang="en-GB" sz="2400" dirty="0">
                <a:solidFill>
                  <a:srgbClr val="7030A0"/>
                </a:solidFill>
              </a:rPr>
              <a:t> this can cause the coastline to </a:t>
            </a:r>
            <a:r>
              <a:rPr lang="en-GB" sz="2400" b="1" dirty="0">
                <a:solidFill>
                  <a:srgbClr val="7030A0"/>
                </a:solidFill>
              </a:rPr>
              <a:t>collapse</a:t>
            </a:r>
            <a:r>
              <a:rPr lang="en-GB" sz="2400" dirty="0">
                <a:solidFill>
                  <a:srgbClr val="7030A0"/>
                </a:solidFill>
              </a:rPr>
              <a:t>.</a:t>
            </a:r>
          </a:p>
          <a:p>
            <a:pPr marL="0" indent="0">
              <a:buFont typeface="Arial" panose="020B0604020202020204" pitchFamily="34" charset="0"/>
              <a:buNone/>
              <a:defRPr/>
            </a:pPr>
            <a:endParaRPr lang="en-GB" altLang="en-US" sz="2000" dirty="0">
              <a:ea typeface="MS PGothic" panose="020B0600070205080204" pitchFamily="34" charset="-128"/>
            </a:endParaRPr>
          </a:p>
        </p:txBody>
      </p:sp>
      <p:sp>
        <p:nvSpPr>
          <p:cNvPr id="5" name="Rectangle 4">
            <a:extLst>
              <a:ext uri="{FF2B5EF4-FFF2-40B4-BE49-F238E27FC236}">
                <a16:creationId xmlns:a16="http://schemas.microsoft.com/office/drawing/2014/main" id="{5FA43057-63FA-41ED-82C9-6FBCDB0557C9}"/>
              </a:ext>
            </a:extLst>
          </p:cNvPr>
          <p:cNvSpPr/>
          <p:nvPr/>
        </p:nvSpPr>
        <p:spPr>
          <a:xfrm>
            <a:off x="781165" y="4678017"/>
            <a:ext cx="7581670" cy="1188619"/>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Comic Sans MS"/>
                <a:ea typeface="+mn-ea"/>
                <a:cs typeface="+mn-cs"/>
              </a:rPr>
              <a:t>I used 11 words, how did you do?</a:t>
            </a:r>
          </a:p>
        </p:txBody>
      </p:sp>
    </p:spTree>
    <p:extLst>
      <p:ext uri="{BB962C8B-B14F-4D97-AF65-F5344CB8AC3E}">
        <p14:creationId xmlns:p14="http://schemas.microsoft.com/office/powerpoint/2010/main" val="1778250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048375"/>
          </a:xfrm>
          <a:prstGeom prst="rect">
            <a:avLst/>
          </a:prstGeom>
          <a:ln w="76200">
            <a:solidFill>
              <a:srgbClr val="AD8C74"/>
            </a:solidFill>
          </a:ln>
        </p:spPr>
        <p:style>
          <a:lnRef idx="2">
            <a:schemeClr val="dk1"/>
          </a:lnRef>
          <a:fillRef idx="1">
            <a:schemeClr val="lt1"/>
          </a:fillRef>
          <a:effectRef idx="0">
            <a:schemeClr val="dk1"/>
          </a:effectRef>
          <a:fontRef idx="minor">
            <a:schemeClr val="dk1"/>
          </a:fontRef>
        </p:style>
        <p:txBody>
          <a:bodyPr anchor="ctr"/>
          <a:lstStyle/>
          <a:p>
            <a:pPr algn="ctr">
              <a:defRPr/>
            </a:pPr>
            <a:endParaRPr lang="en-GB"/>
          </a:p>
        </p:txBody>
      </p:sp>
      <p:sp>
        <p:nvSpPr>
          <p:cNvPr id="19459" name="Title 1">
            <a:extLst>
              <a:ext uri="{FF2B5EF4-FFF2-40B4-BE49-F238E27FC236}">
                <a16:creationId xmlns:a16="http://schemas.microsoft.com/office/drawing/2014/main" id="{99BBABF6-458B-4FCF-83BE-1624C50E8027}"/>
              </a:ext>
            </a:extLst>
          </p:cNvPr>
          <p:cNvSpPr>
            <a:spLocks noGrp="1"/>
          </p:cNvSpPr>
          <p:nvPr>
            <p:ph type="title"/>
          </p:nvPr>
        </p:nvSpPr>
        <p:spPr>
          <a:xfrm>
            <a:off x="457200" y="322263"/>
            <a:ext cx="8229600" cy="1143000"/>
          </a:xfrm>
        </p:spPr>
        <p:txBody>
          <a:bodyPr/>
          <a:lstStyle/>
          <a:p>
            <a:r>
              <a:rPr lang="en-GB" altLang="en-US"/>
              <a:t>Test your knowledge: </a:t>
            </a:r>
            <a:r>
              <a:rPr lang="en-GB" altLang="en-US" b="1"/>
              <a:t>Secure</a:t>
            </a:r>
          </a:p>
        </p:txBody>
      </p:sp>
      <p:sp>
        <p:nvSpPr>
          <p:cNvPr id="19460" name="Content Placeholder 2">
            <a:extLst>
              <a:ext uri="{FF2B5EF4-FFF2-40B4-BE49-F238E27FC236}">
                <a16:creationId xmlns:a16="http://schemas.microsoft.com/office/drawing/2014/main" id="{D2B6DD02-FB06-48E6-89DA-A33A338BFA4C}"/>
              </a:ext>
            </a:extLst>
          </p:cNvPr>
          <p:cNvSpPr>
            <a:spLocks noGrp="1"/>
          </p:cNvSpPr>
          <p:nvPr>
            <p:ph idx="1"/>
          </p:nvPr>
        </p:nvSpPr>
        <p:spPr>
          <a:xfrm>
            <a:off x="646113" y="1465262"/>
            <a:ext cx="7851775" cy="4816267"/>
          </a:xfrm>
        </p:spPr>
        <p:txBody>
          <a:bodyPr/>
          <a:lstStyle/>
          <a:p>
            <a:pPr marL="0" indent="0">
              <a:buFont typeface="Arial" panose="020B0604020202020204" pitchFamily="34" charset="0"/>
              <a:buNone/>
            </a:pPr>
            <a:r>
              <a:rPr lang="en-GB" altLang="en-US" sz="2800" dirty="0"/>
              <a:t>2) Describe each type of coastal erosion in detail. Use the success criteria to help structure your answers and to make sure you’re working to your level at least (go for secure+ anyway if you want a challenge!):</a:t>
            </a:r>
          </a:p>
          <a:p>
            <a:pPr marL="0" indent="0">
              <a:buFont typeface="Arial" panose="020B0604020202020204" pitchFamily="34" charset="0"/>
              <a:buNone/>
            </a:pPr>
            <a:endParaRPr lang="en-GB" altLang="en-US" sz="2800" dirty="0"/>
          </a:p>
          <a:p>
            <a:pPr marL="0" indent="0">
              <a:buFont typeface="Arial" panose="020B0604020202020204" pitchFamily="34" charset="0"/>
              <a:buNone/>
            </a:pPr>
            <a:endParaRPr lang="en-GB" altLang="en-US" sz="2800" dirty="0"/>
          </a:p>
          <a:p>
            <a:pPr marL="0" indent="0">
              <a:buFont typeface="Arial" panose="020B0604020202020204" pitchFamily="34" charset="0"/>
              <a:buNone/>
            </a:pPr>
            <a:endParaRPr lang="en-GB" altLang="en-US" sz="2800" dirty="0"/>
          </a:p>
          <a:p>
            <a:pPr marL="0" indent="0">
              <a:buFont typeface="Arial" panose="020B0604020202020204" pitchFamily="34" charset="0"/>
              <a:buNone/>
            </a:pPr>
            <a:r>
              <a:rPr lang="en-GB" altLang="en-US" sz="2800" b="1" dirty="0">
                <a:solidFill>
                  <a:srgbClr val="7030A0"/>
                </a:solidFill>
              </a:rPr>
              <a:t>Answers saved in a separate document in the folder</a:t>
            </a:r>
          </a:p>
          <a:p>
            <a:pPr marL="0" indent="0">
              <a:buFont typeface="Arial" panose="020B0604020202020204" pitchFamily="34" charset="0"/>
              <a:buNone/>
            </a:pPr>
            <a:r>
              <a:rPr lang="en-GB" altLang="en-US" sz="2800" dirty="0"/>
              <a:t> </a:t>
            </a:r>
          </a:p>
          <a:p>
            <a:pPr marL="0" indent="0">
              <a:buFont typeface="Arial" panose="020B0604020202020204" pitchFamily="34" charset="0"/>
              <a:buNone/>
            </a:pPr>
            <a:endParaRPr lang="en-GB" altLang="en-US" sz="2800" dirty="0"/>
          </a:p>
        </p:txBody>
      </p:sp>
      <p:sp>
        <p:nvSpPr>
          <p:cNvPr id="9" name="Rounded Rectangle 14">
            <a:extLst>
              <a:ext uri="{FF2B5EF4-FFF2-40B4-BE49-F238E27FC236}">
                <a16:creationId xmlns:a16="http://schemas.microsoft.com/office/drawing/2014/main" id="{0B64CF17-6321-4BE5-96E8-ECA12AE13648}"/>
              </a:ext>
            </a:extLst>
          </p:cNvPr>
          <p:cNvSpPr>
            <a:spLocks noChangeArrowheads="1"/>
          </p:cNvSpPr>
          <p:nvPr/>
        </p:nvSpPr>
        <p:spPr bwMode="auto">
          <a:xfrm>
            <a:off x="421024" y="3936976"/>
            <a:ext cx="1943100" cy="1295400"/>
          </a:xfrm>
          <a:prstGeom prst="roundRect">
            <a:avLst>
              <a:gd name="adj" fmla="val 16667"/>
            </a:avLst>
          </a:prstGeom>
          <a:solidFill>
            <a:schemeClr val="accent5">
              <a:alpha val="81960"/>
            </a:schemeClr>
          </a:solidFill>
          <a:ln>
            <a:noFill/>
          </a:ln>
          <a:effectLst>
            <a:outerShdw blurRad="40000" dist="23000" dir="5400000" rotWithShape="0">
              <a:srgbClr val="808080">
                <a:alpha val="34998"/>
              </a:srgbClr>
            </a:outerShdw>
          </a:effectLst>
          <a:extLst/>
        </p:spPr>
        <p:txBody>
          <a:bodyPr anchor="ctr"/>
          <a:lstStyle/>
          <a:p>
            <a:pPr algn="ctr" eaLnBrk="1" hangingPunct="1">
              <a:defRPr/>
            </a:pPr>
            <a:r>
              <a:rPr lang="en-US" dirty="0">
                <a:solidFill>
                  <a:srgbClr val="000000"/>
                </a:solidFill>
                <a:latin typeface="+mn-lt"/>
                <a:ea typeface="+mn-ea"/>
                <a:cs typeface="Bell MT"/>
              </a:rPr>
              <a:t>You  can </a:t>
            </a:r>
            <a:r>
              <a:rPr lang="en-US" b="1" u="sng" dirty="0">
                <a:solidFill>
                  <a:srgbClr val="000000"/>
                </a:solidFill>
                <a:latin typeface="+mn-lt"/>
                <a:ea typeface="+mn-ea"/>
                <a:cs typeface="Bell MT"/>
              </a:rPr>
              <a:t>describe </a:t>
            </a:r>
            <a:r>
              <a:rPr lang="en-US" dirty="0">
                <a:solidFill>
                  <a:srgbClr val="000000"/>
                </a:solidFill>
                <a:latin typeface="+mn-lt"/>
                <a:ea typeface="+mn-ea"/>
                <a:cs typeface="Bell MT"/>
              </a:rPr>
              <a:t>how each type of erosion works.</a:t>
            </a:r>
          </a:p>
        </p:txBody>
      </p:sp>
      <p:sp>
        <p:nvSpPr>
          <p:cNvPr id="10" name="Rounded Rectangle 15">
            <a:extLst>
              <a:ext uri="{FF2B5EF4-FFF2-40B4-BE49-F238E27FC236}">
                <a16:creationId xmlns:a16="http://schemas.microsoft.com/office/drawing/2014/main" id="{37F71707-3C90-41FC-87D0-EC49D6FB1A19}"/>
              </a:ext>
            </a:extLst>
          </p:cNvPr>
          <p:cNvSpPr>
            <a:spLocks noChangeArrowheads="1"/>
          </p:cNvSpPr>
          <p:nvPr/>
        </p:nvSpPr>
        <p:spPr bwMode="auto">
          <a:xfrm>
            <a:off x="2364124" y="3909989"/>
            <a:ext cx="2643187" cy="1295400"/>
          </a:xfrm>
          <a:prstGeom prst="roundRect">
            <a:avLst>
              <a:gd name="adj" fmla="val 16667"/>
            </a:avLst>
          </a:prstGeom>
          <a:solidFill>
            <a:schemeClr val="bg1">
              <a:lumMod val="50000"/>
            </a:schemeClr>
          </a:solidFill>
          <a:ln>
            <a:noFill/>
          </a:ln>
          <a:effectLst>
            <a:outerShdw blurRad="40000" dist="23000" dir="5400000" rotWithShape="0">
              <a:srgbClr val="808080">
                <a:alpha val="34998"/>
              </a:srgbClr>
            </a:outerShdw>
          </a:effectLst>
          <a:extLst/>
        </p:spPr>
        <p:txBody>
          <a:bodyPr anchor="ctr"/>
          <a:lstStyle/>
          <a:p>
            <a:pPr algn="ctr" eaLnBrk="1" hangingPunct="1">
              <a:defRPr/>
            </a:pPr>
            <a:r>
              <a:rPr lang="en-US" dirty="0">
                <a:solidFill>
                  <a:srgbClr val="000000"/>
                </a:solidFill>
                <a:latin typeface="+mn-lt"/>
                <a:ea typeface="+mn-ea"/>
                <a:cs typeface="Bell MT"/>
              </a:rPr>
              <a:t>You  can </a:t>
            </a:r>
            <a:r>
              <a:rPr lang="en-US" b="1" u="sng" dirty="0">
                <a:solidFill>
                  <a:srgbClr val="000000"/>
                </a:solidFill>
                <a:latin typeface="+mn-lt"/>
                <a:ea typeface="+mn-ea"/>
                <a:cs typeface="Bell MT"/>
              </a:rPr>
              <a:t>show</a:t>
            </a:r>
            <a:r>
              <a:rPr lang="en-US" dirty="0">
                <a:solidFill>
                  <a:srgbClr val="000000"/>
                </a:solidFill>
                <a:latin typeface="+mn-lt"/>
                <a:ea typeface="+mn-ea"/>
                <a:cs typeface="Bell MT"/>
              </a:rPr>
              <a:t> how each type of erosion works by creating your own </a:t>
            </a:r>
            <a:r>
              <a:rPr lang="en-US" b="1" dirty="0">
                <a:solidFill>
                  <a:srgbClr val="000000"/>
                </a:solidFill>
                <a:latin typeface="+mn-lt"/>
                <a:ea typeface="+mn-ea"/>
                <a:cs typeface="Bell MT"/>
              </a:rPr>
              <a:t>diagram</a:t>
            </a:r>
          </a:p>
        </p:txBody>
      </p:sp>
      <p:sp>
        <p:nvSpPr>
          <p:cNvPr id="11" name="Rounded Rectangle 16">
            <a:extLst>
              <a:ext uri="{FF2B5EF4-FFF2-40B4-BE49-F238E27FC236}">
                <a16:creationId xmlns:a16="http://schemas.microsoft.com/office/drawing/2014/main" id="{C74208C2-1419-4C55-BDFC-13EE48DAD760}"/>
              </a:ext>
            </a:extLst>
          </p:cNvPr>
          <p:cNvSpPr>
            <a:spLocks noChangeArrowheads="1"/>
          </p:cNvSpPr>
          <p:nvPr/>
        </p:nvSpPr>
        <p:spPr bwMode="auto">
          <a:xfrm>
            <a:off x="5007311" y="3909989"/>
            <a:ext cx="3829050" cy="1295400"/>
          </a:xfrm>
          <a:prstGeom prst="roundRect">
            <a:avLst>
              <a:gd name="adj" fmla="val 16667"/>
            </a:avLst>
          </a:prstGeom>
          <a:solidFill>
            <a:srgbClr val="FFC000"/>
          </a:solidFill>
          <a:ln>
            <a:noFill/>
          </a:ln>
          <a:effectLst>
            <a:outerShdw blurRad="40000" dist="23000" dir="5400000" rotWithShape="0">
              <a:srgbClr val="808080">
                <a:alpha val="34998"/>
              </a:srgbClr>
            </a:outerShdw>
          </a:effectLst>
          <a:extLst/>
        </p:spPr>
        <p:txBody>
          <a:bodyPr anchor="ctr"/>
          <a:lstStyle/>
          <a:p>
            <a:pPr algn="ctr" eaLnBrk="1" hangingPunct="1">
              <a:defRPr/>
            </a:pPr>
            <a:r>
              <a:rPr lang="en-US" dirty="0">
                <a:solidFill>
                  <a:srgbClr val="000000"/>
                </a:solidFill>
                <a:latin typeface="+mn-lt"/>
                <a:ea typeface="+mn-ea"/>
                <a:cs typeface="Bell MT"/>
              </a:rPr>
              <a:t>You  can </a:t>
            </a:r>
            <a:r>
              <a:rPr lang="en-US" b="1" u="sng" dirty="0">
                <a:solidFill>
                  <a:srgbClr val="000000"/>
                </a:solidFill>
                <a:latin typeface="+mn-lt"/>
                <a:ea typeface="+mn-ea"/>
                <a:cs typeface="Bell MT"/>
              </a:rPr>
              <a:t>evaluate </a:t>
            </a:r>
            <a:r>
              <a:rPr lang="en-US" dirty="0">
                <a:solidFill>
                  <a:srgbClr val="000000"/>
                </a:solidFill>
                <a:latin typeface="+mn-lt"/>
                <a:ea typeface="+mn-ea"/>
                <a:cs typeface="Bell MT"/>
              </a:rPr>
              <a:t>the effects of coastal erosion using the </a:t>
            </a:r>
            <a:r>
              <a:rPr lang="en-US" b="1" dirty="0">
                <a:solidFill>
                  <a:srgbClr val="000000"/>
                </a:solidFill>
                <a:latin typeface="+mn-lt"/>
                <a:ea typeface="+mn-ea"/>
                <a:cs typeface="Bell MT"/>
              </a:rPr>
              <a:t>key terms </a:t>
            </a:r>
            <a:r>
              <a:rPr lang="en-US" dirty="0">
                <a:solidFill>
                  <a:srgbClr val="000000"/>
                </a:solidFill>
                <a:latin typeface="+mn-lt"/>
                <a:ea typeface="+mn-ea"/>
                <a:cs typeface="Bell MT"/>
              </a:rPr>
              <a:t>highlighted correctly and the </a:t>
            </a:r>
            <a:r>
              <a:rPr lang="en-US" b="1" dirty="0">
                <a:solidFill>
                  <a:srgbClr val="000000"/>
                </a:solidFill>
                <a:latin typeface="+mn-lt"/>
                <a:ea typeface="+mn-ea"/>
                <a:cs typeface="Bell MT"/>
              </a:rPr>
              <a:t>extension</a:t>
            </a:r>
            <a:r>
              <a:rPr lang="en-US" dirty="0">
                <a:solidFill>
                  <a:srgbClr val="000000"/>
                </a:solidFill>
                <a:latin typeface="+mn-lt"/>
                <a:ea typeface="+mn-ea"/>
                <a:cs typeface="Bell MT"/>
              </a:rPr>
              <a:t> information.</a:t>
            </a:r>
          </a:p>
        </p:txBody>
      </p:sp>
    </p:spTree>
    <p:extLst>
      <p:ext uri="{BB962C8B-B14F-4D97-AF65-F5344CB8AC3E}">
        <p14:creationId xmlns:p14="http://schemas.microsoft.com/office/powerpoint/2010/main" val="3017622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425234"/>
          </a:xfrm>
          <a:prstGeom prst="rect">
            <a:avLst/>
          </a:prstGeom>
          <a:ln w="76200">
            <a:solidFill>
              <a:srgbClr val="FFC000"/>
            </a:solidFill>
          </a:ln>
        </p:spPr>
        <p:style>
          <a:lnRef idx="2">
            <a:schemeClr val="dk1"/>
          </a:lnRef>
          <a:fillRef idx="1">
            <a:schemeClr val="lt1"/>
          </a:fillRef>
          <a:effectRef idx="0">
            <a:schemeClr val="dk1"/>
          </a:effectRef>
          <a:fontRef idx="minor">
            <a:schemeClr val="dk1"/>
          </a:fontRef>
        </p:style>
        <p:txBody>
          <a:bodyPr anchor="ctr"/>
          <a:lstStyle/>
          <a:p>
            <a:pPr algn="ctr">
              <a:defRPr/>
            </a:pPr>
            <a:endParaRPr lang="en-GB"/>
          </a:p>
        </p:txBody>
      </p:sp>
      <p:sp>
        <p:nvSpPr>
          <p:cNvPr id="22531" name="Title 1">
            <a:extLst>
              <a:ext uri="{FF2B5EF4-FFF2-40B4-BE49-F238E27FC236}">
                <a16:creationId xmlns:a16="http://schemas.microsoft.com/office/drawing/2014/main" id="{91A00EFC-9354-4D5B-92BA-516553C9FA02}"/>
              </a:ext>
            </a:extLst>
          </p:cNvPr>
          <p:cNvSpPr>
            <a:spLocks noGrp="1"/>
          </p:cNvSpPr>
          <p:nvPr>
            <p:ph type="title"/>
          </p:nvPr>
        </p:nvSpPr>
        <p:spPr>
          <a:xfrm>
            <a:off x="457200" y="247112"/>
            <a:ext cx="8229600" cy="1143000"/>
          </a:xfrm>
        </p:spPr>
        <p:txBody>
          <a:bodyPr>
            <a:normAutofit/>
          </a:bodyPr>
          <a:lstStyle/>
          <a:p>
            <a:r>
              <a:rPr lang="en-GB" altLang="en-US" sz="3600" dirty="0"/>
              <a:t>Test your knowledge: </a:t>
            </a:r>
            <a:r>
              <a:rPr lang="en-GB" altLang="en-US" sz="3600" b="1" dirty="0"/>
              <a:t>Secure+</a:t>
            </a:r>
          </a:p>
        </p:txBody>
      </p:sp>
      <p:sp>
        <p:nvSpPr>
          <p:cNvPr id="3" name="Content Placeholder 2">
            <a:extLst>
              <a:ext uri="{FF2B5EF4-FFF2-40B4-BE49-F238E27FC236}">
                <a16:creationId xmlns:a16="http://schemas.microsoft.com/office/drawing/2014/main" id="{CDE51B2F-2779-45C1-9E0A-1E8ED73AC620}"/>
              </a:ext>
            </a:extLst>
          </p:cNvPr>
          <p:cNvSpPr>
            <a:spLocks noGrp="1"/>
          </p:cNvSpPr>
          <p:nvPr>
            <p:ph idx="1"/>
          </p:nvPr>
        </p:nvSpPr>
        <p:spPr>
          <a:xfrm>
            <a:off x="668039" y="1192579"/>
            <a:ext cx="7283450" cy="3705225"/>
          </a:xfrm>
        </p:spPr>
        <p:txBody>
          <a:bodyPr>
            <a:normAutofit/>
          </a:bodyPr>
          <a:lstStyle/>
          <a:p>
            <a:pPr marL="0" indent="0">
              <a:buFont typeface="Arial" panose="020B0604020202020204" pitchFamily="34" charset="0"/>
              <a:buNone/>
              <a:defRPr/>
            </a:pPr>
            <a:r>
              <a:rPr lang="en-GB" sz="1800" dirty="0"/>
              <a:t>3) Evaluate how and why the cliff in the picture is being eroded. You can use the sentence starters to help, work from developing onwards.</a:t>
            </a:r>
          </a:p>
          <a:p>
            <a:pPr>
              <a:defRPr/>
            </a:pPr>
            <a:endParaRPr lang="en-GB" sz="1800" dirty="0"/>
          </a:p>
          <a:p>
            <a:pPr>
              <a:defRPr/>
            </a:pPr>
            <a:endParaRPr lang="en-GB" sz="1800" dirty="0"/>
          </a:p>
        </p:txBody>
      </p:sp>
      <p:sp>
        <p:nvSpPr>
          <p:cNvPr id="6" name="Rounded Rectangle 5">
            <a:extLst>
              <a:ext uri="{FF2B5EF4-FFF2-40B4-BE49-F238E27FC236}">
                <a16:creationId xmlns:a16="http://schemas.microsoft.com/office/drawing/2014/main" id="{683966B8-AF2A-4F78-B1DF-035C953E0A5E}"/>
              </a:ext>
            </a:extLst>
          </p:cNvPr>
          <p:cNvSpPr>
            <a:spLocks noChangeArrowheads="1"/>
          </p:cNvSpPr>
          <p:nvPr/>
        </p:nvSpPr>
        <p:spPr bwMode="auto">
          <a:xfrm>
            <a:off x="574271" y="2249317"/>
            <a:ext cx="1854444" cy="3794972"/>
          </a:xfrm>
          <a:prstGeom prst="roundRect">
            <a:avLst>
              <a:gd name="adj" fmla="val 16667"/>
            </a:avLst>
          </a:prstGeom>
          <a:ln>
            <a:solidFill>
              <a:schemeClr val="accent5">
                <a:lumMod val="50000"/>
              </a:schemeClr>
            </a:solidFill>
            <a:headEnd/>
            <a:tailEnd/>
          </a:ln>
        </p:spPr>
        <p:style>
          <a:lnRef idx="2">
            <a:schemeClr val="dk1"/>
          </a:lnRef>
          <a:fillRef idx="1">
            <a:schemeClr val="lt1"/>
          </a:fillRef>
          <a:effectRef idx="0">
            <a:schemeClr val="dk1"/>
          </a:effectRef>
          <a:fontRef idx="minor">
            <a:schemeClr val="dk1"/>
          </a:fontRef>
        </p:style>
        <p:txBody>
          <a:bodyPr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r>
              <a:rPr lang="en-GB" altLang="en-US" sz="1600" dirty="0">
                <a:solidFill>
                  <a:srgbClr val="7030A0"/>
                </a:solidFill>
                <a:latin typeface="+mn-lt"/>
              </a:rPr>
              <a:t>The sea erodes by four main processes. They are hydraulic action, attrition, abrasion and solution.</a:t>
            </a:r>
          </a:p>
          <a:p>
            <a:pPr eaLnBrk="1" hangingPunct="1">
              <a:defRPr/>
            </a:pPr>
            <a:r>
              <a:rPr lang="en-GB" altLang="en-US" sz="1600" dirty="0">
                <a:solidFill>
                  <a:srgbClr val="7030A0"/>
                </a:solidFill>
                <a:latin typeface="+mn-lt"/>
              </a:rPr>
              <a:t>The three that erode cliffs are hydraulic action, abrasion and solution.</a:t>
            </a:r>
          </a:p>
        </p:txBody>
      </p:sp>
      <p:sp>
        <p:nvSpPr>
          <p:cNvPr id="7" name="Rounded Rectangle 6">
            <a:extLst>
              <a:ext uri="{FF2B5EF4-FFF2-40B4-BE49-F238E27FC236}">
                <a16:creationId xmlns:a16="http://schemas.microsoft.com/office/drawing/2014/main" id="{A99245A6-F065-440F-9EA9-5B48F509BB31}"/>
              </a:ext>
            </a:extLst>
          </p:cNvPr>
          <p:cNvSpPr>
            <a:spLocks noChangeArrowheads="1"/>
          </p:cNvSpPr>
          <p:nvPr/>
        </p:nvSpPr>
        <p:spPr bwMode="auto">
          <a:xfrm>
            <a:off x="6308937" y="2165107"/>
            <a:ext cx="2506663" cy="4162481"/>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defRPr/>
            </a:pPr>
            <a:endParaRPr lang="en-GB" altLang="en-US" sz="1600" b="1" u="sng" dirty="0">
              <a:solidFill>
                <a:srgbClr val="7030A0"/>
              </a:solidFill>
              <a:latin typeface="+mn-lt"/>
            </a:endParaRPr>
          </a:p>
          <a:p>
            <a:pPr algn="ctr" eaLnBrk="1" hangingPunct="1">
              <a:defRPr/>
            </a:pPr>
            <a:endParaRPr lang="en-GB" altLang="en-US" sz="1600" b="1" u="sng" dirty="0">
              <a:solidFill>
                <a:srgbClr val="7030A0"/>
              </a:solidFill>
              <a:latin typeface="+mn-lt"/>
            </a:endParaRPr>
          </a:p>
          <a:p>
            <a:pPr eaLnBrk="1" hangingPunct="1">
              <a:defRPr/>
            </a:pPr>
            <a:r>
              <a:rPr lang="en-GB" altLang="en-US" sz="1600" dirty="0">
                <a:solidFill>
                  <a:srgbClr val="7030A0"/>
                </a:solidFill>
                <a:latin typeface="+mn-lt"/>
              </a:rPr>
              <a:t>The one erosive force that would not have eroded the cliff is attrition. </a:t>
            </a:r>
          </a:p>
          <a:p>
            <a:pPr eaLnBrk="1" hangingPunct="1">
              <a:defRPr/>
            </a:pPr>
            <a:r>
              <a:rPr lang="en-GB" altLang="en-US" sz="1600" dirty="0">
                <a:solidFill>
                  <a:srgbClr val="7030A0"/>
                </a:solidFill>
                <a:latin typeface="+mn-lt"/>
              </a:rPr>
              <a:t>This is because </a:t>
            </a:r>
            <a:r>
              <a:rPr lang="en-GB" sz="1600" dirty="0">
                <a:solidFill>
                  <a:srgbClr val="7030A0"/>
                </a:solidFill>
                <a:latin typeface="+mn-lt"/>
              </a:rPr>
              <a:t>attrition happens in the water after the other 3 types of erosion have taken bits of rock away from the cliff and moved them into the sea. It does not affect the cliff directly.</a:t>
            </a:r>
            <a:endParaRPr lang="en-GB" altLang="en-US" sz="1600" dirty="0">
              <a:solidFill>
                <a:srgbClr val="7030A0"/>
              </a:solidFill>
              <a:latin typeface="+mn-lt"/>
            </a:endParaRPr>
          </a:p>
          <a:p>
            <a:pPr algn="ctr" eaLnBrk="1" hangingPunct="1">
              <a:defRPr/>
            </a:pPr>
            <a:endParaRPr lang="en-GB" altLang="en-US" sz="1800" b="1" u="sng" dirty="0">
              <a:solidFill>
                <a:srgbClr val="000000"/>
              </a:solidFill>
              <a:latin typeface="+mn-lt"/>
            </a:endParaRPr>
          </a:p>
          <a:p>
            <a:pPr algn="ctr" eaLnBrk="1" hangingPunct="1">
              <a:defRPr/>
            </a:pPr>
            <a:endParaRPr lang="en-GB" altLang="en-US" sz="1800" b="1" u="sng" dirty="0">
              <a:solidFill>
                <a:srgbClr val="000000"/>
              </a:solidFill>
              <a:latin typeface="Bell MT" pitchFamily="18" charset="0"/>
            </a:endParaRPr>
          </a:p>
          <a:p>
            <a:pPr algn="ctr" eaLnBrk="1" hangingPunct="1">
              <a:defRPr/>
            </a:pPr>
            <a:endParaRPr lang="en-GB" altLang="en-US" sz="1800" b="1" u="sng" dirty="0">
              <a:solidFill>
                <a:srgbClr val="000000"/>
              </a:solidFill>
              <a:latin typeface="Bell MT" pitchFamily="18" charset="0"/>
            </a:endParaRPr>
          </a:p>
        </p:txBody>
      </p:sp>
      <p:sp>
        <p:nvSpPr>
          <p:cNvPr id="8" name="Rounded Rectangle 7">
            <a:extLst>
              <a:ext uri="{FF2B5EF4-FFF2-40B4-BE49-F238E27FC236}">
                <a16:creationId xmlns:a16="http://schemas.microsoft.com/office/drawing/2014/main" id="{D38AB478-BEED-4608-9913-DAEB54163E84}"/>
              </a:ext>
            </a:extLst>
          </p:cNvPr>
          <p:cNvSpPr>
            <a:spLocks noChangeArrowheads="1"/>
          </p:cNvSpPr>
          <p:nvPr/>
        </p:nvSpPr>
        <p:spPr bwMode="auto">
          <a:xfrm>
            <a:off x="2545786" y="1881808"/>
            <a:ext cx="3696732" cy="4729080"/>
          </a:xfrm>
          <a:prstGeom prst="roundRect">
            <a:avLst>
              <a:gd name="adj" fmla="val 16667"/>
            </a:avLst>
          </a:prstGeom>
          <a:ln>
            <a:solidFill>
              <a:schemeClr val="bg1">
                <a:lumMod val="50000"/>
              </a:schemeClr>
            </a:solidFill>
            <a:headEnd/>
            <a:tailEnd/>
          </a:ln>
        </p:spPr>
        <p:style>
          <a:lnRef idx="2">
            <a:schemeClr val="accent2"/>
          </a:lnRef>
          <a:fillRef idx="1">
            <a:schemeClr val="lt1"/>
          </a:fillRef>
          <a:effectRef idx="0">
            <a:schemeClr val="accent2"/>
          </a:effectRef>
          <a:fontRef idx="minor">
            <a:schemeClr val="dk1"/>
          </a:fontRef>
        </p:style>
        <p:txBody>
          <a:bodyPr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endParaRPr lang="en-GB" altLang="en-US" sz="1600" dirty="0">
              <a:solidFill>
                <a:srgbClr val="7030A0"/>
              </a:solidFill>
              <a:latin typeface="+mn-lt"/>
            </a:endParaRPr>
          </a:p>
          <a:p>
            <a:pPr eaLnBrk="1" hangingPunct="1">
              <a:defRPr/>
            </a:pPr>
            <a:r>
              <a:rPr lang="en-GB" altLang="en-US" sz="1600" dirty="0">
                <a:solidFill>
                  <a:srgbClr val="7030A0"/>
                </a:solidFill>
                <a:latin typeface="+mn-lt"/>
              </a:rPr>
              <a:t>The first process is hydraulic action.</a:t>
            </a:r>
          </a:p>
          <a:p>
            <a:pPr eaLnBrk="1" hangingPunct="1">
              <a:defRPr/>
            </a:pPr>
            <a:r>
              <a:rPr lang="en-GB" altLang="en-US" sz="1600" dirty="0">
                <a:solidFill>
                  <a:srgbClr val="7030A0"/>
                </a:solidFill>
                <a:latin typeface="+mn-lt"/>
              </a:rPr>
              <a:t>This erodes the cliff because the destructive waves crash against the cliff causing huge cracks.</a:t>
            </a:r>
          </a:p>
          <a:p>
            <a:pPr eaLnBrk="1" hangingPunct="1">
              <a:defRPr/>
            </a:pPr>
            <a:r>
              <a:rPr lang="en-GB" altLang="en-US" sz="1600" dirty="0">
                <a:solidFill>
                  <a:srgbClr val="7030A0"/>
                </a:solidFill>
                <a:latin typeface="+mn-lt"/>
              </a:rPr>
              <a:t>The second process is solution</a:t>
            </a:r>
          </a:p>
          <a:p>
            <a:pPr eaLnBrk="1" hangingPunct="1">
              <a:defRPr/>
            </a:pPr>
            <a:r>
              <a:rPr lang="en-GB" altLang="en-US" sz="1600" dirty="0">
                <a:solidFill>
                  <a:srgbClr val="7030A0"/>
                </a:solidFill>
                <a:latin typeface="+mn-lt"/>
              </a:rPr>
              <a:t>This erodes the cliff because the salt and chemicals inside the water dissolve the rocks on the cliff.</a:t>
            </a:r>
          </a:p>
          <a:p>
            <a:pPr eaLnBrk="1" hangingPunct="1">
              <a:defRPr/>
            </a:pPr>
            <a:r>
              <a:rPr lang="en-GB" altLang="en-US" sz="1600" dirty="0">
                <a:solidFill>
                  <a:srgbClr val="7030A0"/>
                </a:solidFill>
                <a:latin typeface="+mn-lt"/>
              </a:rPr>
              <a:t>The third process is abrasion</a:t>
            </a:r>
          </a:p>
          <a:p>
            <a:pPr eaLnBrk="1" hangingPunct="1">
              <a:defRPr/>
            </a:pPr>
            <a:r>
              <a:rPr lang="en-GB" altLang="en-US" sz="1600" dirty="0">
                <a:solidFill>
                  <a:srgbClr val="7030A0"/>
                </a:solidFill>
                <a:latin typeface="+mn-lt"/>
              </a:rPr>
              <a:t>This erodes the cliff by the smaller rocks inside the waves being thrown against the cliff causing more bits of rock to break away.</a:t>
            </a:r>
          </a:p>
        </p:txBody>
      </p:sp>
    </p:spTree>
    <p:extLst>
      <p:ext uri="{BB962C8B-B14F-4D97-AF65-F5344CB8AC3E}">
        <p14:creationId xmlns:p14="http://schemas.microsoft.com/office/powerpoint/2010/main" val="34144949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Jo">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350</Words>
  <Application>Microsoft Office PowerPoint</Application>
  <PresentationFormat>On-screen Show (4:3)</PresentationFormat>
  <Paragraphs>31</Paragraphs>
  <Slides>3</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vt:i4>
      </vt:variant>
    </vt:vector>
  </HeadingPairs>
  <TitlesOfParts>
    <vt:vector size="12" baseType="lpstr">
      <vt:lpstr>MS PGothic</vt:lpstr>
      <vt:lpstr>MS PGothic</vt:lpstr>
      <vt:lpstr>Arial</vt:lpstr>
      <vt:lpstr>Bell MT</vt:lpstr>
      <vt:lpstr>Calibri</vt:lpstr>
      <vt:lpstr>Calibri Light</vt:lpstr>
      <vt:lpstr>Comic Sans MS</vt:lpstr>
      <vt:lpstr>Office Theme</vt:lpstr>
      <vt:lpstr>1_Office Theme</vt:lpstr>
      <vt:lpstr>Test your knowledge: Developing</vt:lpstr>
      <vt:lpstr>Test your knowledge: Secure</vt:lpstr>
      <vt:lpstr>Test your knowledge: Secure+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your knowledge: Developing</dc:title>
  <dc:creator>R.Stevenson</dc:creator>
  <cp:lastModifiedBy>J Hyland</cp:lastModifiedBy>
  <cp:revision>4</cp:revision>
  <dcterms:created xsi:type="dcterms:W3CDTF">2020-03-31T15:19:54Z</dcterms:created>
  <dcterms:modified xsi:type="dcterms:W3CDTF">2020-04-22T11:42:29Z</dcterms:modified>
</cp:coreProperties>
</file>