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302" r:id="rId3"/>
    <p:sldId id="309" r:id="rId4"/>
    <p:sldId id="31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3C97C-6DD5-40EA-B855-9A264B572741}" type="datetimeFigureOut">
              <a:rPr lang="en-GB" smtClean="0"/>
              <a:t>22/04/2020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D6BEA-8714-40E9-BF65-142FDD9C3586}" type="slidenum">
              <a:rPr lang="en-GB" smtClean="0"/>
              <a:t>‹#›</a:t>
            </a:fld>
            <a:endParaRPr lang="en-GB"/>
          </a:p>
        </p:txBody>
      </p:sp>
    </p:spTree>
    <p:extLst>
      <p:ext uri="{BB962C8B-B14F-4D97-AF65-F5344CB8AC3E}">
        <p14:creationId xmlns:p14="http://schemas.microsoft.com/office/powerpoint/2010/main" val="325400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CCE3DEE-1776-4403-A21C-00B1440B3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35794AE-A6DF-42CA-A5B8-AB6DCF20E6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1510D2F9-00BC-4F76-9999-8E9FA945A1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B0D9CE-A6D0-4DA6-8F5C-948F9EAC176C}"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375859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94F162-DA7E-4065-AA13-60ECCC77F43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119629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4F162-DA7E-4065-AA13-60ECCC77F43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102652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4F162-DA7E-4065-AA13-60ECCC77F43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71502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8DDE12-1FA8-4C12-898B-D11D5D9D0240}"/>
              </a:ext>
            </a:extLst>
          </p:cNvPr>
          <p:cNvSpPr>
            <a:spLocks noGrp="1"/>
          </p:cNvSpPr>
          <p:nvPr>
            <p:ph type="dt" sz="half" idx="10"/>
          </p:nvPr>
        </p:nvSpPr>
        <p:spPr/>
        <p:txBody>
          <a:bodyPr/>
          <a:lstStyle>
            <a:lvl1pPr>
              <a:defRPr/>
            </a:lvl1pPr>
          </a:lstStyle>
          <a:p>
            <a:pPr>
              <a:defRPr/>
            </a:pPr>
            <a:fld id="{31F44A53-D18E-4DB6-85FF-6A67D142D708}" type="datetimeFigureOut">
              <a:rPr lang="en-US"/>
              <a:pPr>
                <a:defRPr/>
              </a:pPr>
              <a:t>4/22/2020</a:t>
            </a:fld>
            <a:endParaRPr lang="en-GB"/>
          </a:p>
        </p:txBody>
      </p:sp>
      <p:sp>
        <p:nvSpPr>
          <p:cNvPr id="5" name="Footer Placeholder 4">
            <a:extLst>
              <a:ext uri="{FF2B5EF4-FFF2-40B4-BE49-F238E27FC236}">
                <a16:creationId xmlns:a16="http://schemas.microsoft.com/office/drawing/2014/main" id="{8658E5FE-EA05-4ED8-BA40-CEBD53F4A8F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56E635-F813-482B-AF6F-E873C3CBE46D}"/>
              </a:ext>
            </a:extLst>
          </p:cNvPr>
          <p:cNvSpPr>
            <a:spLocks noGrp="1"/>
          </p:cNvSpPr>
          <p:nvPr>
            <p:ph type="sldNum" sz="quarter" idx="12"/>
          </p:nvPr>
        </p:nvSpPr>
        <p:spPr/>
        <p:txBody>
          <a:bodyPr/>
          <a:lstStyle>
            <a:lvl1pPr>
              <a:defRPr/>
            </a:lvl1pPr>
          </a:lstStyle>
          <a:p>
            <a:pPr>
              <a:defRPr/>
            </a:pPr>
            <a:fld id="{ED54026C-2E02-4DF1-B694-22878ACC092D}" type="slidenum">
              <a:rPr lang="en-GB" altLang="en-US"/>
              <a:pPr>
                <a:defRPr/>
              </a:pPr>
              <a:t>‹#›</a:t>
            </a:fld>
            <a:endParaRPr lang="en-GB" altLang="en-US"/>
          </a:p>
        </p:txBody>
      </p:sp>
    </p:spTree>
    <p:extLst>
      <p:ext uri="{BB962C8B-B14F-4D97-AF65-F5344CB8AC3E}">
        <p14:creationId xmlns:p14="http://schemas.microsoft.com/office/powerpoint/2010/main" val="382407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2D76-0D3F-4A93-9DE3-D86EB43E212E}"/>
              </a:ext>
            </a:extLst>
          </p:cNvPr>
          <p:cNvSpPr>
            <a:spLocks noGrp="1"/>
          </p:cNvSpPr>
          <p:nvPr>
            <p:ph type="dt" sz="half" idx="10"/>
          </p:nvPr>
        </p:nvSpPr>
        <p:spPr/>
        <p:txBody>
          <a:bodyPr/>
          <a:lstStyle>
            <a:lvl1pPr>
              <a:defRPr/>
            </a:lvl1pPr>
          </a:lstStyle>
          <a:p>
            <a:pPr>
              <a:defRPr/>
            </a:pPr>
            <a:fld id="{38F8928D-1840-40C7-9D9A-E40B0DDCABD1}" type="datetimeFigureOut">
              <a:rPr lang="en-US"/>
              <a:pPr>
                <a:defRPr/>
              </a:pPr>
              <a:t>4/22/2020</a:t>
            </a:fld>
            <a:endParaRPr lang="en-GB"/>
          </a:p>
        </p:txBody>
      </p:sp>
      <p:sp>
        <p:nvSpPr>
          <p:cNvPr id="5" name="Footer Placeholder 4">
            <a:extLst>
              <a:ext uri="{FF2B5EF4-FFF2-40B4-BE49-F238E27FC236}">
                <a16:creationId xmlns:a16="http://schemas.microsoft.com/office/drawing/2014/main" id="{80BA397D-DB6D-4520-9575-21CDF25610C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9A9E0D9-00DA-42CF-A77A-4130512F0207}"/>
              </a:ext>
            </a:extLst>
          </p:cNvPr>
          <p:cNvSpPr>
            <a:spLocks noGrp="1"/>
          </p:cNvSpPr>
          <p:nvPr>
            <p:ph type="sldNum" sz="quarter" idx="12"/>
          </p:nvPr>
        </p:nvSpPr>
        <p:spPr/>
        <p:txBody>
          <a:bodyPr/>
          <a:lstStyle>
            <a:lvl1pPr>
              <a:defRPr/>
            </a:lvl1pPr>
          </a:lstStyle>
          <a:p>
            <a:pPr>
              <a:defRPr/>
            </a:pPr>
            <a:fld id="{DA740A31-5BAF-4E2B-8BA7-8FBE8A187104}" type="slidenum">
              <a:rPr lang="en-GB" altLang="en-US"/>
              <a:pPr>
                <a:defRPr/>
              </a:pPr>
              <a:t>‹#›</a:t>
            </a:fld>
            <a:endParaRPr lang="en-GB" altLang="en-US"/>
          </a:p>
        </p:txBody>
      </p:sp>
    </p:spTree>
    <p:extLst>
      <p:ext uri="{BB962C8B-B14F-4D97-AF65-F5344CB8AC3E}">
        <p14:creationId xmlns:p14="http://schemas.microsoft.com/office/powerpoint/2010/main" val="3186768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A5AAC-DDA4-4531-810B-FA71A16828EA}"/>
              </a:ext>
            </a:extLst>
          </p:cNvPr>
          <p:cNvSpPr>
            <a:spLocks noGrp="1"/>
          </p:cNvSpPr>
          <p:nvPr>
            <p:ph type="dt" sz="half" idx="10"/>
          </p:nvPr>
        </p:nvSpPr>
        <p:spPr/>
        <p:txBody>
          <a:bodyPr/>
          <a:lstStyle>
            <a:lvl1pPr>
              <a:defRPr/>
            </a:lvl1pPr>
          </a:lstStyle>
          <a:p>
            <a:pPr>
              <a:defRPr/>
            </a:pPr>
            <a:fld id="{E0ED592A-70F9-4777-BB86-ED530DB2209F}" type="datetimeFigureOut">
              <a:rPr lang="en-US"/>
              <a:pPr>
                <a:defRPr/>
              </a:pPr>
              <a:t>4/22/2020</a:t>
            </a:fld>
            <a:endParaRPr lang="en-GB"/>
          </a:p>
        </p:txBody>
      </p:sp>
      <p:sp>
        <p:nvSpPr>
          <p:cNvPr id="5" name="Footer Placeholder 4">
            <a:extLst>
              <a:ext uri="{FF2B5EF4-FFF2-40B4-BE49-F238E27FC236}">
                <a16:creationId xmlns:a16="http://schemas.microsoft.com/office/drawing/2014/main" id="{529A73EE-D655-4EDB-8A83-E62EF067EA0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1F9A438-55A3-4491-8C89-FBCEB207FD81}"/>
              </a:ext>
            </a:extLst>
          </p:cNvPr>
          <p:cNvSpPr>
            <a:spLocks noGrp="1"/>
          </p:cNvSpPr>
          <p:nvPr>
            <p:ph type="sldNum" sz="quarter" idx="12"/>
          </p:nvPr>
        </p:nvSpPr>
        <p:spPr/>
        <p:txBody>
          <a:bodyPr/>
          <a:lstStyle>
            <a:lvl1pPr>
              <a:defRPr/>
            </a:lvl1pPr>
          </a:lstStyle>
          <a:p>
            <a:pPr>
              <a:defRPr/>
            </a:pPr>
            <a:fld id="{C8BF199D-3DCC-49F3-9366-F72AE407AE17}" type="slidenum">
              <a:rPr lang="en-GB" altLang="en-US"/>
              <a:pPr>
                <a:defRPr/>
              </a:pPr>
              <a:t>‹#›</a:t>
            </a:fld>
            <a:endParaRPr lang="en-GB" altLang="en-US"/>
          </a:p>
        </p:txBody>
      </p:sp>
    </p:spTree>
    <p:extLst>
      <p:ext uri="{BB962C8B-B14F-4D97-AF65-F5344CB8AC3E}">
        <p14:creationId xmlns:p14="http://schemas.microsoft.com/office/powerpoint/2010/main" val="2524786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222309C-0A54-43F6-B253-660260759312}"/>
              </a:ext>
            </a:extLst>
          </p:cNvPr>
          <p:cNvSpPr>
            <a:spLocks noGrp="1"/>
          </p:cNvSpPr>
          <p:nvPr>
            <p:ph type="dt" sz="half" idx="10"/>
          </p:nvPr>
        </p:nvSpPr>
        <p:spPr/>
        <p:txBody>
          <a:bodyPr/>
          <a:lstStyle>
            <a:lvl1pPr>
              <a:defRPr/>
            </a:lvl1pPr>
          </a:lstStyle>
          <a:p>
            <a:pPr>
              <a:defRPr/>
            </a:pPr>
            <a:fld id="{AAFD1BF7-8EFD-4D09-B936-43B9010E853F}" type="datetimeFigureOut">
              <a:rPr lang="en-US"/>
              <a:pPr>
                <a:defRPr/>
              </a:pPr>
              <a:t>4/22/2020</a:t>
            </a:fld>
            <a:endParaRPr lang="en-GB"/>
          </a:p>
        </p:txBody>
      </p:sp>
      <p:sp>
        <p:nvSpPr>
          <p:cNvPr id="6" name="Footer Placeholder 4">
            <a:extLst>
              <a:ext uri="{FF2B5EF4-FFF2-40B4-BE49-F238E27FC236}">
                <a16:creationId xmlns:a16="http://schemas.microsoft.com/office/drawing/2014/main" id="{1A2D6051-ABA2-40F8-92B4-A95EFC2581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A18F534-C830-424D-B231-FFB8D79A4E95}"/>
              </a:ext>
            </a:extLst>
          </p:cNvPr>
          <p:cNvSpPr>
            <a:spLocks noGrp="1"/>
          </p:cNvSpPr>
          <p:nvPr>
            <p:ph type="sldNum" sz="quarter" idx="12"/>
          </p:nvPr>
        </p:nvSpPr>
        <p:spPr/>
        <p:txBody>
          <a:bodyPr/>
          <a:lstStyle>
            <a:lvl1pPr>
              <a:defRPr/>
            </a:lvl1pPr>
          </a:lstStyle>
          <a:p>
            <a:pPr>
              <a:defRPr/>
            </a:pPr>
            <a:fld id="{16C08463-79A1-45FC-9B8E-9EE853F31413}" type="slidenum">
              <a:rPr lang="en-GB" altLang="en-US"/>
              <a:pPr>
                <a:defRPr/>
              </a:pPr>
              <a:t>‹#›</a:t>
            </a:fld>
            <a:endParaRPr lang="en-GB" altLang="en-US"/>
          </a:p>
        </p:txBody>
      </p:sp>
    </p:spTree>
    <p:extLst>
      <p:ext uri="{BB962C8B-B14F-4D97-AF65-F5344CB8AC3E}">
        <p14:creationId xmlns:p14="http://schemas.microsoft.com/office/powerpoint/2010/main" val="311751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6213610-A415-4325-A551-595F15816A7F}"/>
              </a:ext>
            </a:extLst>
          </p:cNvPr>
          <p:cNvSpPr>
            <a:spLocks noGrp="1"/>
          </p:cNvSpPr>
          <p:nvPr>
            <p:ph type="dt" sz="half" idx="10"/>
          </p:nvPr>
        </p:nvSpPr>
        <p:spPr/>
        <p:txBody>
          <a:bodyPr/>
          <a:lstStyle>
            <a:lvl1pPr>
              <a:defRPr/>
            </a:lvl1pPr>
          </a:lstStyle>
          <a:p>
            <a:pPr>
              <a:defRPr/>
            </a:pPr>
            <a:fld id="{C795DB7E-1B15-4C57-B21D-DEFEB02448C9}" type="datetimeFigureOut">
              <a:rPr lang="en-US"/>
              <a:pPr>
                <a:defRPr/>
              </a:pPr>
              <a:t>4/22/2020</a:t>
            </a:fld>
            <a:endParaRPr lang="en-GB"/>
          </a:p>
        </p:txBody>
      </p:sp>
      <p:sp>
        <p:nvSpPr>
          <p:cNvPr id="8" name="Footer Placeholder 4">
            <a:extLst>
              <a:ext uri="{FF2B5EF4-FFF2-40B4-BE49-F238E27FC236}">
                <a16:creationId xmlns:a16="http://schemas.microsoft.com/office/drawing/2014/main" id="{15B1681C-3CC0-43B3-9316-8C18F4A11D4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0843B58-15B4-4168-AE57-7DEFE69BF942}"/>
              </a:ext>
            </a:extLst>
          </p:cNvPr>
          <p:cNvSpPr>
            <a:spLocks noGrp="1"/>
          </p:cNvSpPr>
          <p:nvPr>
            <p:ph type="sldNum" sz="quarter" idx="12"/>
          </p:nvPr>
        </p:nvSpPr>
        <p:spPr/>
        <p:txBody>
          <a:bodyPr/>
          <a:lstStyle>
            <a:lvl1pPr>
              <a:defRPr/>
            </a:lvl1pPr>
          </a:lstStyle>
          <a:p>
            <a:pPr>
              <a:defRPr/>
            </a:pPr>
            <a:fld id="{3CBCE8DD-4C14-4D2E-8825-72A8A6A2A8C4}" type="slidenum">
              <a:rPr lang="en-GB" altLang="en-US"/>
              <a:pPr>
                <a:defRPr/>
              </a:pPr>
              <a:t>‹#›</a:t>
            </a:fld>
            <a:endParaRPr lang="en-GB" altLang="en-US"/>
          </a:p>
        </p:txBody>
      </p:sp>
    </p:spTree>
    <p:extLst>
      <p:ext uri="{BB962C8B-B14F-4D97-AF65-F5344CB8AC3E}">
        <p14:creationId xmlns:p14="http://schemas.microsoft.com/office/powerpoint/2010/main" val="25850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61361A5-9C4D-4E69-830E-154402241D5C}"/>
              </a:ext>
            </a:extLst>
          </p:cNvPr>
          <p:cNvSpPr>
            <a:spLocks noGrp="1"/>
          </p:cNvSpPr>
          <p:nvPr>
            <p:ph type="dt" sz="half" idx="10"/>
          </p:nvPr>
        </p:nvSpPr>
        <p:spPr/>
        <p:txBody>
          <a:bodyPr/>
          <a:lstStyle>
            <a:lvl1pPr>
              <a:defRPr/>
            </a:lvl1pPr>
          </a:lstStyle>
          <a:p>
            <a:pPr>
              <a:defRPr/>
            </a:pPr>
            <a:fld id="{46EFB419-D549-440B-8AAD-1EFE1C248443}" type="datetimeFigureOut">
              <a:rPr lang="en-US"/>
              <a:pPr>
                <a:defRPr/>
              </a:pPr>
              <a:t>4/22/2020</a:t>
            </a:fld>
            <a:endParaRPr lang="en-GB"/>
          </a:p>
        </p:txBody>
      </p:sp>
      <p:sp>
        <p:nvSpPr>
          <p:cNvPr id="4" name="Footer Placeholder 4">
            <a:extLst>
              <a:ext uri="{FF2B5EF4-FFF2-40B4-BE49-F238E27FC236}">
                <a16:creationId xmlns:a16="http://schemas.microsoft.com/office/drawing/2014/main" id="{10CBA918-D334-4F79-AED0-1B22D8DF1A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0EDE33C-27F6-4BC4-8A3C-D39F4EF9897E}"/>
              </a:ext>
            </a:extLst>
          </p:cNvPr>
          <p:cNvSpPr>
            <a:spLocks noGrp="1"/>
          </p:cNvSpPr>
          <p:nvPr>
            <p:ph type="sldNum" sz="quarter" idx="12"/>
          </p:nvPr>
        </p:nvSpPr>
        <p:spPr/>
        <p:txBody>
          <a:bodyPr/>
          <a:lstStyle>
            <a:lvl1pPr>
              <a:defRPr/>
            </a:lvl1pPr>
          </a:lstStyle>
          <a:p>
            <a:pPr>
              <a:defRPr/>
            </a:pPr>
            <a:fld id="{4E90E7C6-3B9C-4133-A70A-3A7568C6CAF5}" type="slidenum">
              <a:rPr lang="en-GB" altLang="en-US"/>
              <a:pPr>
                <a:defRPr/>
              </a:pPr>
              <a:t>‹#›</a:t>
            </a:fld>
            <a:endParaRPr lang="en-GB" altLang="en-US"/>
          </a:p>
        </p:txBody>
      </p:sp>
    </p:spTree>
    <p:extLst>
      <p:ext uri="{BB962C8B-B14F-4D97-AF65-F5344CB8AC3E}">
        <p14:creationId xmlns:p14="http://schemas.microsoft.com/office/powerpoint/2010/main" val="468550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97DE6E-5D96-4F30-A8E9-11CD026E1562}"/>
              </a:ext>
            </a:extLst>
          </p:cNvPr>
          <p:cNvSpPr>
            <a:spLocks noGrp="1"/>
          </p:cNvSpPr>
          <p:nvPr>
            <p:ph type="dt" sz="half" idx="10"/>
          </p:nvPr>
        </p:nvSpPr>
        <p:spPr/>
        <p:txBody>
          <a:bodyPr/>
          <a:lstStyle>
            <a:lvl1pPr>
              <a:defRPr/>
            </a:lvl1pPr>
          </a:lstStyle>
          <a:p>
            <a:pPr>
              <a:defRPr/>
            </a:pPr>
            <a:fld id="{9317CABD-6094-4136-9F3A-F1430CA2EF1A}" type="datetimeFigureOut">
              <a:rPr lang="en-US"/>
              <a:pPr>
                <a:defRPr/>
              </a:pPr>
              <a:t>4/22/2020</a:t>
            </a:fld>
            <a:endParaRPr lang="en-GB"/>
          </a:p>
        </p:txBody>
      </p:sp>
      <p:sp>
        <p:nvSpPr>
          <p:cNvPr id="3" name="Footer Placeholder 4">
            <a:extLst>
              <a:ext uri="{FF2B5EF4-FFF2-40B4-BE49-F238E27FC236}">
                <a16:creationId xmlns:a16="http://schemas.microsoft.com/office/drawing/2014/main" id="{B4E6E3B7-8174-4A45-BC07-45D45826C7B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DDD828C8-B4C7-472A-8CDC-1B9B0F64EEAF}"/>
              </a:ext>
            </a:extLst>
          </p:cNvPr>
          <p:cNvSpPr>
            <a:spLocks noGrp="1"/>
          </p:cNvSpPr>
          <p:nvPr>
            <p:ph type="sldNum" sz="quarter" idx="12"/>
          </p:nvPr>
        </p:nvSpPr>
        <p:spPr/>
        <p:txBody>
          <a:bodyPr/>
          <a:lstStyle>
            <a:lvl1pPr>
              <a:defRPr/>
            </a:lvl1pPr>
          </a:lstStyle>
          <a:p>
            <a:pPr>
              <a:defRPr/>
            </a:pPr>
            <a:fld id="{885227C6-E1A2-4FFA-AF5D-3C29B93F481D}" type="slidenum">
              <a:rPr lang="en-GB" altLang="en-US"/>
              <a:pPr>
                <a:defRPr/>
              </a:pPr>
              <a:t>‹#›</a:t>
            </a:fld>
            <a:endParaRPr lang="en-GB" altLang="en-US"/>
          </a:p>
        </p:txBody>
      </p:sp>
    </p:spTree>
    <p:extLst>
      <p:ext uri="{BB962C8B-B14F-4D97-AF65-F5344CB8AC3E}">
        <p14:creationId xmlns:p14="http://schemas.microsoft.com/office/powerpoint/2010/main" val="2090783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AEB111F-E532-47AB-A58B-58DA2A18ADD9}"/>
              </a:ext>
            </a:extLst>
          </p:cNvPr>
          <p:cNvSpPr>
            <a:spLocks noGrp="1"/>
          </p:cNvSpPr>
          <p:nvPr>
            <p:ph type="dt" sz="half" idx="10"/>
          </p:nvPr>
        </p:nvSpPr>
        <p:spPr/>
        <p:txBody>
          <a:bodyPr/>
          <a:lstStyle>
            <a:lvl1pPr>
              <a:defRPr/>
            </a:lvl1pPr>
          </a:lstStyle>
          <a:p>
            <a:pPr>
              <a:defRPr/>
            </a:pPr>
            <a:fld id="{7EE95F77-641C-4184-A956-18D651556868}" type="datetimeFigureOut">
              <a:rPr lang="en-US"/>
              <a:pPr>
                <a:defRPr/>
              </a:pPr>
              <a:t>4/22/2020</a:t>
            </a:fld>
            <a:endParaRPr lang="en-GB"/>
          </a:p>
        </p:txBody>
      </p:sp>
      <p:sp>
        <p:nvSpPr>
          <p:cNvPr id="6" name="Footer Placeholder 4">
            <a:extLst>
              <a:ext uri="{FF2B5EF4-FFF2-40B4-BE49-F238E27FC236}">
                <a16:creationId xmlns:a16="http://schemas.microsoft.com/office/drawing/2014/main" id="{0E55EC5F-5ACD-4B66-B0BB-2CD60D5FC54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DE0B9D-2C5A-4C91-BAB4-F6D52004B092}"/>
              </a:ext>
            </a:extLst>
          </p:cNvPr>
          <p:cNvSpPr>
            <a:spLocks noGrp="1"/>
          </p:cNvSpPr>
          <p:nvPr>
            <p:ph type="sldNum" sz="quarter" idx="12"/>
          </p:nvPr>
        </p:nvSpPr>
        <p:spPr/>
        <p:txBody>
          <a:bodyPr/>
          <a:lstStyle>
            <a:lvl1pPr>
              <a:defRPr/>
            </a:lvl1pPr>
          </a:lstStyle>
          <a:p>
            <a:pPr>
              <a:defRPr/>
            </a:pPr>
            <a:fld id="{CF0D70AD-E543-400C-9AD0-4F2470EF9B41}" type="slidenum">
              <a:rPr lang="en-GB" altLang="en-US"/>
              <a:pPr>
                <a:defRPr/>
              </a:pPr>
              <a:t>‹#›</a:t>
            </a:fld>
            <a:endParaRPr lang="en-GB" altLang="en-US"/>
          </a:p>
        </p:txBody>
      </p:sp>
    </p:spTree>
    <p:extLst>
      <p:ext uri="{BB962C8B-B14F-4D97-AF65-F5344CB8AC3E}">
        <p14:creationId xmlns:p14="http://schemas.microsoft.com/office/powerpoint/2010/main" val="30472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4F162-DA7E-4065-AA13-60ECCC77F43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31347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8E83F0-E67F-454B-B4F5-3A49A3C305DD}"/>
              </a:ext>
            </a:extLst>
          </p:cNvPr>
          <p:cNvSpPr>
            <a:spLocks noGrp="1"/>
          </p:cNvSpPr>
          <p:nvPr>
            <p:ph type="dt" sz="half" idx="10"/>
          </p:nvPr>
        </p:nvSpPr>
        <p:spPr/>
        <p:txBody>
          <a:bodyPr/>
          <a:lstStyle>
            <a:lvl1pPr>
              <a:defRPr/>
            </a:lvl1pPr>
          </a:lstStyle>
          <a:p>
            <a:pPr>
              <a:defRPr/>
            </a:pPr>
            <a:fld id="{F8B20D00-915E-4712-9A88-FE1AF482121E}" type="datetimeFigureOut">
              <a:rPr lang="en-US"/>
              <a:pPr>
                <a:defRPr/>
              </a:pPr>
              <a:t>4/22/2020</a:t>
            </a:fld>
            <a:endParaRPr lang="en-GB"/>
          </a:p>
        </p:txBody>
      </p:sp>
      <p:sp>
        <p:nvSpPr>
          <p:cNvPr id="6" name="Footer Placeholder 4">
            <a:extLst>
              <a:ext uri="{FF2B5EF4-FFF2-40B4-BE49-F238E27FC236}">
                <a16:creationId xmlns:a16="http://schemas.microsoft.com/office/drawing/2014/main" id="{C1460359-4AC3-4785-AC55-72026C5C09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6A693FF-ACC8-4E8C-AA15-F99ACC3A4AF6}"/>
              </a:ext>
            </a:extLst>
          </p:cNvPr>
          <p:cNvSpPr>
            <a:spLocks noGrp="1"/>
          </p:cNvSpPr>
          <p:nvPr>
            <p:ph type="sldNum" sz="quarter" idx="12"/>
          </p:nvPr>
        </p:nvSpPr>
        <p:spPr/>
        <p:txBody>
          <a:bodyPr/>
          <a:lstStyle>
            <a:lvl1pPr>
              <a:defRPr/>
            </a:lvl1pPr>
          </a:lstStyle>
          <a:p>
            <a:pPr>
              <a:defRPr/>
            </a:pPr>
            <a:fld id="{F16345C9-7AD7-44FB-93D8-7C6A02B78B91}" type="slidenum">
              <a:rPr lang="en-GB" altLang="en-US"/>
              <a:pPr>
                <a:defRPr/>
              </a:pPr>
              <a:t>‹#›</a:t>
            </a:fld>
            <a:endParaRPr lang="en-GB" altLang="en-US"/>
          </a:p>
        </p:txBody>
      </p:sp>
    </p:spTree>
    <p:extLst>
      <p:ext uri="{BB962C8B-B14F-4D97-AF65-F5344CB8AC3E}">
        <p14:creationId xmlns:p14="http://schemas.microsoft.com/office/powerpoint/2010/main" val="2940928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B6F83-9484-402F-A81D-E901D6B9799F}"/>
              </a:ext>
            </a:extLst>
          </p:cNvPr>
          <p:cNvSpPr>
            <a:spLocks noGrp="1"/>
          </p:cNvSpPr>
          <p:nvPr>
            <p:ph type="dt" sz="half" idx="10"/>
          </p:nvPr>
        </p:nvSpPr>
        <p:spPr/>
        <p:txBody>
          <a:bodyPr/>
          <a:lstStyle>
            <a:lvl1pPr>
              <a:defRPr/>
            </a:lvl1pPr>
          </a:lstStyle>
          <a:p>
            <a:pPr>
              <a:defRPr/>
            </a:pPr>
            <a:fld id="{E15C9CF2-962C-4F36-AB3B-4562C3B8649E}" type="datetimeFigureOut">
              <a:rPr lang="en-US"/>
              <a:pPr>
                <a:defRPr/>
              </a:pPr>
              <a:t>4/22/2020</a:t>
            </a:fld>
            <a:endParaRPr lang="en-GB"/>
          </a:p>
        </p:txBody>
      </p:sp>
      <p:sp>
        <p:nvSpPr>
          <p:cNvPr id="5" name="Footer Placeholder 4">
            <a:extLst>
              <a:ext uri="{FF2B5EF4-FFF2-40B4-BE49-F238E27FC236}">
                <a16:creationId xmlns:a16="http://schemas.microsoft.com/office/drawing/2014/main" id="{5FD99DB1-98F9-4AC4-8A37-DF4BEFE058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5C52023-A58F-44ED-9E54-B748E4345C9B}"/>
              </a:ext>
            </a:extLst>
          </p:cNvPr>
          <p:cNvSpPr>
            <a:spLocks noGrp="1"/>
          </p:cNvSpPr>
          <p:nvPr>
            <p:ph type="sldNum" sz="quarter" idx="12"/>
          </p:nvPr>
        </p:nvSpPr>
        <p:spPr/>
        <p:txBody>
          <a:bodyPr/>
          <a:lstStyle>
            <a:lvl1pPr>
              <a:defRPr/>
            </a:lvl1pPr>
          </a:lstStyle>
          <a:p>
            <a:pPr>
              <a:defRPr/>
            </a:pPr>
            <a:fld id="{DCA2B866-4FB5-4A59-8B96-574C8129146E}" type="slidenum">
              <a:rPr lang="en-GB" altLang="en-US"/>
              <a:pPr>
                <a:defRPr/>
              </a:pPr>
              <a:t>‹#›</a:t>
            </a:fld>
            <a:endParaRPr lang="en-GB" altLang="en-US"/>
          </a:p>
        </p:txBody>
      </p:sp>
    </p:spTree>
    <p:extLst>
      <p:ext uri="{BB962C8B-B14F-4D97-AF65-F5344CB8AC3E}">
        <p14:creationId xmlns:p14="http://schemas.microsoft.com/office/powerpoint/2010/main" val="40161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5C8590-D9AE-4A36-90AA-CEED21BD6BB4}"/>
              </a:ext>
            </a:extLst>
          </p:cNvPr>
          <p:cNvSpPr>
            <a:spLocks noGrp="1"/>
          </p:cNvSpPr>
          <p:nvPr>
            <p:ph type="dt" sz="half" idx="10"/>
          </p:nvPr>
        </p:nvSpPr>
        <p:spPr/>
        <p:txBody>
          <a:bodyPr/>
          <a:lstStyle>
            <a:lvl1pPr>
              <a:defRPr/>
            </a:lvl1pPr>
          </a:lstStyle>
          <a:p>
            <a:pPr>
              <a:defRPr/>
            </a:pPr>
            <a:fld id="{60F81127-6A66-428F-A01B-AE5E5E279A03}" type="datetimeFigureOut">
              <a:rPr lang="en-US"/>
              <a:pPr>
                <a:defRPr/>
              </a:pPr>
              <a:t>4/22/2020</a:t>
            </a:fld>
            <a:endParaRPr lang="en-GB"/>
          </a:p>
        </p:txBody>
      </p:sp>
      <p:sp>
        <p:nvSpPr>
          <p:cNvPr id="5" name="Footer Placeholder 4">
            <a:extLst>
              <a:ext uri="{FF2B5EF4-FFF2-40B4-BE49-F238E27FC236}">
                <a16:creationId xmlns:a16="http://schemas.microsoft.com/office/drawing/2014/main" id="{0CD1BAEB-A13C-445E-BD7D-4B0E436548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6D2EA04-3B95-4FE8-8A38-B1B5D17AF22F}"/>
              </a:ext>
            </a:extLst>
          </p:cNvPr>
          <p:cNvSpPr>
            <a:spLocks noGrp="1"/>
          </p:cNvSpPr>
          <p:nvPr>
            <p:ph type="sldNum" sz="quarter" idx="12"/>
          </p:nvPr>
        </p:nvSpPr>
        <p:spPr/>
        <p:txBody>
          <a:bodyPr/>
          <a:lstStyle>
            <a:lvl1pPr>
              <a:defRPr/>
            </a:lvl1pPr>
          </a:lstStyle>
          <a:p>
            <a:pPr>
              <a:defRPr/>
            </a:pPr>
            <a:fld id="{5A88696B-1A3F-44D6-80D4-7D309B2BB057}" type="slidenum">
              <a:rPr lang="en-GB" altLang="en-US"/>
              <a:pPr>
                <a:defRPr/>
              </a:pPr>
              <a:t>‹#›</a:t>
            </a:fld>
            <a:endParaRPr lang="en-GB" altLang="en-US"/>
          </a:p>
        </p:txBody>
      </p:sp>
    </p:spTree>
    <p:extLst>
      <p:ext uri="{BB962C8B-B14F-4D97-AF65-F5344CB8AC3E}">
        <p14:creationId xmlns:p14="http://schemas.microsoft.com/office/powerpoint/2010/main" val="230606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4F162-DA7E-4065-AA13-60ECCC77F432}"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158096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94F162-DA7E-4065-AA13-60ECCC77F432}"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425118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94F162-DA7E-4065-AA13-60ECCC77F432}"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412478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94F162-DA7E-4065-AA13-60ECCC77F432}"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271956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4F162-DA7E-4065-AA13-60ECCC77F432}"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5947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94F162-DA7E-4065-AA13-60ECCC77F432}"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238503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94F162-DA7E-4065-AA13-60ECCC77F432}"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1B41EC-294C-4387-9590-F40DCFF0AE29}" type="slidenum">
              <a:rPr lang="en-GB" smtClean="0"/>
              <a:t>‹#›</a:t>
            </a:fld>
            <a:endParaRPr lang="en-GB"/>
          </a:p>
        </p:txBody>
      </p:sp>
    </p:spTree>
    <p:extLst>
      <p:ext uri="{BB962C8B-B14F-4D97-AF65-F5344CB8AC3E}">
        <p14:creationId xmlns:p14="http://schemas.microsoft.com/office/powerpoint/2010/main" val="2819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4F162-DA7E-4065-AA13-60ECCC77F432}" type="datetimeFigureOut">
              <a:rPr lang="en-GB" smtClean="0"/>
              <a:t>22/04/2020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B41EC-294C-4387-9590-F40DCFF0AE29}" type="slidenum">
              <a:rPr lang="en-GB" smtClean="0"/>
              <a:t>‹#›</a:t>
            </a:fld>
            <a:endParaRPr lang="en-GB"/>
          </a:p>
        </p:txBody>
      </p:sp>
    </p:spTree>
    <p:extLst>
      <p:ext uri="{BB962C8B-B14F-4D97-AF65-F5344CB8AC3E}">
        <p14:creationId xmlns:p14="http://schemas.microsoft.com/office/powerpoint/2010/main" val="1071309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19867D-791B-41AA-9014-32E17A51149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AE1342D-ADED-4626-A8A0-F3792BB8860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0EAF9CA-0E64-457F-B16F-8DFAF0728FC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defRPr>
            </a:lvl1pPr>
          </a:lstStyle>
          <a:p>
            <a:pPr>
              <a:defRPr/>
            </a:pPr>
            <a:fld id="{0F9D9896-116B-423D-9A2D-FD777F1EBAAC}" type="datetimeFigureOut">
              <a:rPr lang="en-US"/>
              <a:pPr>
                <a:defRPr/>
              </a:pPr>
              <a:t>4/22/2020</a:t>
            </a:fld>
            <a:endParaRPr lang="en-GB"/>
          </a:p>
        </p:txBody>
      </p:sp>
      <p:sp>
        <p:nvSpPr>
          <p:cNvPr id="5" name="Footer Placeholder 4">
            <a:extLst>
              <a:ext uri="{FF2B5EF4-FFF2-40B4-BE49-F238E27FC236}">
                <a16:creationId xmlns:a16="http://schemas.microsoft.com/office/drawing/2014/main" id="{A886D6A8-57A5-431B-B268-E4024FC4E4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897DAF4-0D7C-49FD-B1F0-0E922FBDD2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ＭＳ Ｐゴシック" panose="020B0600070205080204" pitchFamily="34" charset="-128"/>
              </a:defRPr>
            </a:lvl1pPr>
          </a:lstStyle>
          <a:p>
            <a:pPr>
              <a:defRPr/>
            </a:pPr>
            <a:fld id="{F0E63512-592C-45D5-ADAF-414A84BAEB40}" type="slidenum">
              <a:rPr lang="en-GB" altLang="en-US"/>
              <a:pPr>
                <a:defRPr/>
              </a:pPr>
              <a:t>‹#›</a:t>
            </a:fld>
            <a:endParaRPr lang="en-GB" altLang="en-US"/>
          </a:p>
        </p:txBody>
      </p:sp>
    </p:spTree>
    <p:extLst>
      <p:ext uri="{BB962C8B-B14F-4D97-AF65-F5344CB8AC3E}">
        <p14:creationId xmlns:p14="http://schemas.microsoft.com/office/powerpoint/2010/main" val="299200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omic Sans MS" pitchFamily="66"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305964"/>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0483" name="Title 1">
            <a:extLst>
              <a:ext uri="{FF2B5EF4-FFF2-40B4-BE49-F238E27FC236}">
                <a16:creationId xmlns:a16="http://schemas.microsoft.com/office/drawing/2014/main" id="{E8A96220-FFC5-4E57-A513-3FEB47029E13}"/>
              </a:ext>
            </a:extLst>
          </p:cNvPr>
          <p:cNvSpPr>
            <a:spLocks noGrp="1"/>
          </p:cNvSpPr>
          <p:nvPr>
            <p:ph type="title"/>
          </p:nvPr>
        </p:nvSpPr>
        <p:spPr>
          <a:xfrm>
            <a:off x="457200" y="381825"/>
            <a:ext cx="8229600" cy="886935"/>
          </a:xfrm>
        </p:spPr>
        <p:txBody>
          <a:bodyPr>
            <a:normAutofit/>
          </a:bodyPr>
          <a:lstStyle/>
          <a:p>
            <a:r>
              <a:rPr lang="en-GB" altLang="en-US" sz="3200" dirty="0"/>
              <a:t>Test your knowledge: </a:t>
            </a:r>
            <a:r>
              <a:rPr lang="en-GB" altLang="en-US" sz="3200" b="1" dirty="0"/>
              <a:t>Developing</a:t>
            </a:r>
          </a:p>
        </p:txBody>
      </p:sp>
      <p:sp>
        <p:nvSpPr>
          <p:cNvPr id="20484" name="Content Placeholder 2">
            <a:extLst>
              <a:ext uri="{FF2B5EF4-FFF2-40B4-BE49-F238E27FC236}">
                <a16:creationId xmlns:a16="http://schemas.microsoft.com/office/drawing/2014/main" id="{B59CC5E4-A5D9-4EF9-97E9-FDF06FE5A6D2}"/>
              </a:ext>
            </a:extLst>
          </p:cNvPr>
          <p:cNvSpPr>
            <a:spLocks noGrp="1"/>
          </p:cNvSpPr>
          <p:nvPr>
            <p:ph idx="1"/>
          </p:nvPr>
        </p:nvSpPr>
        <p:spPr>
          <a:xfrm>
            <a:off x="526773" y="695260"/>
            <a:ext cx="8016295" cy="5582193"/>
          </a:xfrm>
        </p:spPr>
        <p:txBody>
          <a:bodyPr>
            <a:normAutofit/>
          </a:bodyPr>
          <a:lstStyle/>
          <a:p>
            <a:pPr marL="0" indent="0">
              <a:buNone/>
            </a:pPr>
            <a:endParaRPr lang="en-GB" altLang="en-US" sz="2000" dirty="0"/>
          </a:p>
          <a:p>
            <a:pPr marL="457200" indent="-457200">
              <a:buAutoNum type="arabicParenR"/>
            </a:pPr>
            <a:r>
              <a:rPr lang="en-GB" sz="2000" dirty="0">
                <a:solidFill>
                  <a:schemeClr val="tx1"/>
                </a:solidFill>
              </a:rPr>
              <a:t>Create a table with the following headings:</a:t>
            </a:r>
            <a:endParaRPr lang="en-GB" sz="2000" b="1" dirty="0">
              <a:solidFill>
                <a:schemeClr val="tx1"/>
              </a:solidFill>
            </a:endParaRPr>
          </a:p>
          <a:p>
            <a:pPr marL="0" indent="0">
              <a:buNone/>
            </a:pPr>
            <a:endParaRPr lang="en-GB" sz="1400" b="1" dirty="0"/>
          </a:p>
          <a:p>
            <a:pPr marL="0" indent="0">
              <a:buNone/>
            </a:pPr>
            <a:endParaRPr lang="en-GB" sz="1400" b="0" dirty="0">
              <a:solidFill>
                <a:schemeClr val="tx1"/>
              </a:solidFill>
            </a:endParaRPr>
          </a:p>
          <a:p>
            <a:pPr marL="0" indent="0">
              <a:buNone/>
            </a:pPr>
            <a:endParaRPr lang="en-GB" sz="1400" dirty="0"/>
          </a:p>
          <a:p>
            <a:pPr marL="0" indent="0">
              <a:buNone/>
            </a:pPr>
            <a:endParaRPr lang="en-GB" sz="1400" b="0" dirty="0">
              <a:solidFill>
                <a:schemeClr val="tx1"/>
              </a:solidFill>
            </a:endParaRPr>
          </a:p>
          <a:p>
            <a:pPr marL="0" indent="0">
              <a:buNone/>
            </a:pPr>
            <a:endParaRPr lang="en-GB" sz="1400" b="0" dirty="0">
              <a:solidFill>
                <a:schemeClr val="tx1"/>
              </a:solidFill>
            </a:endParaRPr>
          </a:p>
          <a:p>
            <a:pPr marL="0" indent="0">
              <a:buNone/>
            </a:pPr>
            <a:endParaRPr lang="en-GB" sz="1400" b="0" dirty="0">
              <a:solidFill>
                <a:schemeClr val="tx1"/>
              </a:solidFill>
            </a:endParaRPr>
          </a:p>
        </p:txBody>
      </p:sp>
      <p:graphicFrame>
        <p:nvGraphicFramePr>
          <p:cNvPr id="2" name="Table 1">
            <a:extLst>
              <a:ext uri="{FF2B5EF4-FFF2-40B4-BE49-F238E27FC236}">
                <a16:creationId xmlns:a16="http://schemas.microsoft.com/office/drawing/2014/main" id="{70586491-E4B5-413D-BCD2-A326987DA8DB}"/>
              </a:ext>
            </a:extLst>
          </p:cNvPr>
          <p:cNvGraphicFramePr>
            <a:graphicFrameLocks noGrp="1"/>
          </p:cNvGraphicFramePr>
          <p:nvPr>
            <p:extLst>
              <p:ext uri="{D42A27DB-BD31-4B8C-83A1-F6EECF244321}">
                <p14:modId xmlns:p14="http://schemas.microsoft.com/office/powerpoint/2010/main" val="3672590607"/>
              </p:ext>
            </p:extLst>
          </p:nvPr>
        </p:nvGraphicFramePr>
        <p:xfrm>
          <a:off x="563851" y="1468362"/>
          <a:ext cx="7942137" cy="5071894"/>
        </p:xfrm>
        <a:graphic>
          <a:graphicData uri="http://schemas.openxmlformats.org/drawingml/2006/table">
            <a:tbl>
              <a:tblPr firstRow="1" bandRow="1">
                <a:tableStyleId>{5940675A-B579-460E-94D1-54222C63F5DA}</a:tableStyleId>
              </a:tblPr>
              <a:tblGrid>
                <a:gridCol w="2647379">
                  <a:extLst>
                    <a:ext uri="{9D8B030D-6E8A-4147-A177-3AD203B41FA5}">
                      <a16:colId xmlns:a16="http://schemas.microsoft.com/office/drawing/2014/main" val="2351478812"/>
                    </a:ext>
                  </a:extLst>
                </a:gridCol>
                <a:gridCol w="2647379">
                  <a:extLst>
                    <a:ext uri="{9D8B030D-6E8A-4147-A177-3AD203B41FA5}">
                      <a16:colId xmlns:a16="http://schemas.microsoft.com/office/drawing/2014/main" val="1167521276"/>
                    </a:ext>
                  </a:extLst>
                </a:gridCol>
                <a:gridCol w="2647379">
                  <a:extLst>
                    <a:ext uri="{9D8B030D-6E8A-4147-A177-3AD203B41FA5}">
                      <a16:colId xmlns:a16="http://schemas.microsoft.com/office/drawing/2014/main" val="238760740"/>
                    </a:ext>
                  </a:extLst>
                </a:gridCol>
              </a:tblGrid>
              <a:tr h="319649">
                <a:tc>
                  <a:txBody>
                    <a:bodyPr/>
                    <a:lstStyle/>
                    <a:p>
                      <a:r>
                        <a:rPr lang="en-GB" sz="1600" b="1" dirty="0">
                          <a:solidFill>
                            <a:srgbClr val="7030A0"/>
                          </a:solidFill>
                        </a:rPr>
                        <a:t>Constructive Waves</a:t>
                      </a:r>
                    </a:p>
                  </a:txBody>
                  <a:tcPr/>
                </a:tc>
                <a:tc>
                  <a:txBody>
                    <a:bodyPr/>
                    <a:lstStyle/>
                    <a:p>
                      <a:r>
                        <a:rPr lang="en-GB" sz="1600" b="1" dirty="0">
                          <a:solidFill>
                            <a:srgbClr val="7030A0"/>
                          </a:solidFill>
                        </a:rPr>
                        <a:t>Destructives Waves</a:t>
                      </a:r>
                    </a:p>
                  </a:txBody>
                  <a:tcPr/>
                </a:tc>
                <a:tc>
                  <a:txBody>
                    <a:bodyPr/>
                    <a:lstStyle/>
                    <a:p>
                      <a:r>
                        <a:rPr lang="en-GB" sz="1600" b="1" dirty="0">
                          <a:solidFill>
                            <a:srgbClr val="7030A0"/>
                          </a:solidFill>
                        </a:rPr>
                        <a:t>Both </a:t>
                      </a:r>
                    </a:p>
                  </a:txBody>
                  <a:tcPr/>
                </a:tc>
                <a:extLst>
                  <a:ext uri="{0D108BD9-81ED-4DB2-BD59-A6C34878D82A}">
                    <a16:rowId xmlns:a16="http://schemas.microsoft.com/office/drawing/2014/main" val="749881373"/>
                  </a:ext>
                </a:extLst>
              </a:tr>
              <a:tr h="4736614">
                <a:tc>
                  <a:txBody>
                    <a:bodyPr/>
                    <a:lstStyle/>
                    <a:p>
                      <a:pPr marL="285750" indent="-285750">
                        <a:buFont typeface="Arial" panose="020B0604020202020204" pitchFamily="34" charset="0"/>
                        <a:buChar char="•"/>
                      </a:pPr>
                      <a:r>
                        <a:rPr lang="en-US" sz="1600" dirty="0">
                          <a:solidFill>
                            <a:srgbClr val="7030A0"/>
                          </a:solidFill>
                        </a:rPr>
                        <a:t>These waves </a:t>
                      </a:r>
                      <a:r>
                        <a:rPr lang="en-GB" sz="1600" dirty="0">
                          <a:solidFill>
                            <a:srgbClr val="7030A0"/>
                          </a:solidFill>
                        </a:rPr>
                        <a:t>are small and gentle.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These waves build the beach up.</a:t>
                      </a:r>
                      <a:endParaRPr lang="en-GB" sz="1600"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They have a strong swash which pushed material up the beach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This wave has a small backwash so doesn’t take much sand away from the beach</a:t>
                      </a:r>
                      <a:endParaRPr lang="en-GB" sz="1600" dirty="0">
                        <a:solidFill>
                          <a:srgbClr val="7030A0"/>
                        </a:solidFill>
                      </a:endParaRPr>
                    </a:p>
                    <a:p>
                      <a:endParaRPr lang="en-GB" sz="1600" b="1" dirty="0">
                        <a:solidFill>
                          <a:srgbClr val="7030A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They have a strong backwash because they have plenty of energy left.</a:t>
                      </a:r>
                      <a:endParaRPr lang="en-GB" sz="1600"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These waves are big and powerful.</a:t>
                      </a:r>
                      <a:endParaRPr lang="en-GB" sz="1600"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They have a weak swash as the don’t travel very far up the beach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This wave drags material away from the beach, eroding it (taking it away).</a:t>
                      </a:r>
                      <a:endParaRPr lang="en-GB" sz="1600" dirty="0">
                        <a:solidFill>
                          <a:srgbClr val="7030A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Have a swash and a backwash.</a:t>
                      </a:r>
                      <a:endParaRPr lang="en-GB" sz="1600"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Created by the wind.</a:t>
                      </a:r>
                      <a:endParaRPr lang="en-GB" sz="1600"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7030A0"/>
                          </a:solidFill>
                        </a:rPr>
                        <a:t>Go back out to sea</a:t>
                      </a:r>
                    </a:p>
                    <a:p>
                      <a:endParaRPr lang="en-GB" sz="1600" b="1" dirty="0">
                        <a:solidFill>
                          <a:srgbClr val="7030A0"/>
                        </a:solidFill>
                      </a:endParaRPr>
                    </a:p>
                  </a:txBody>
                  <a:tcPr/>
                </a:tc>
                <a:extLst>
                  <a:ext uri="{0D108BD9-81ED-4DB2-BD59-A6C34878D82A}">
                    <a16:rowId xmlns:a16="http://schemas.microsoft.com/office/drawing/2014/main" val="1869774664"/>
                  </a:ext>
                </a:extLst>
              </a:tr>
            </a:tbl>
          </a:graphicData>
        </a:graphic>
      </p:graphicFrame>
    </p:spTree>
    <p:extLst>
      <p:ext uri="{BB962C8B-B14F-4D97-AF65-F5344CB8AC3E}">
        <p14:creationId xmlns:p14="http://schemas.microsoft.com/office/powerpoint/2010/main" val="35575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21507" name="Title 1">
            <a:extLst>
              <a:ext uri="{FF2B5EF4-FFF2-40B4-BE49-F238E27FC236}">
                <a16:creationId xmlns:a16="http://schemas.microsoft.com/office/drawing/2014/main" id="{B9E5A3EF-7FFE-496F-BAC0-5594257D0288}"/>
              </a:ext>
            </a:extLst>
          </p:cNvPr>
          <p:cNvSpPr>
            <a:spLocks noGrp="1"/>
          </p:cNvSpPr>
          <p:nvPr>
            <p:ph type="title"/>
          </p:nvPr>
        </p:nvSpPr>
        <p:spPr>
          <a:xfrm>
            <a:off x="457200" y="322686"/>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46043" y="1310612"/>
            <a:ext cx="7851913" cy="3230934"/>
          </a:xfrm>
        </p:spPr>
        <p:txBody>
          <a:bodyPr>
            <a:noAutofit/>
          </a:bodyPr>
          <a:lstStyle/>
          <a:p>
            <a:pPr marL="0" indent="0">
              <a:buNone/>
            </a:pPr>
            <a:r>
              <a:rPr lang="en-GB" sz="2400" dirty="0"/>
              <a:t>2) Explain which type of wave has created all of these beaches and how you know:</a:t>
            </a:r>
          </a:p>
          <a:p>
            <a:pPr marL="0" indent="0">
              <a:buNone/>
            </a:pPr>
            <a:r>
              <a:rPr lang="en-GB" sz="2400" dirty="0"/>
              <a:t> </a:t>
            </a:r>
          </a:p>
          <a:p>
            <a:pPr marL="0" indent="0">
              <a:buNone/>
            </a:pPr>
            <a:endParaRPr lang="en-GB" sz="2400" dirty="0"/>
          </a:p>
        </p:txBody>
      </p:sp>
      <p:pic>
        <p:nvPicPr>
          <p:cNvPr id="5" name="Picture 4">
            <a:extLst>
              <a:ext uri="{FF2B5EF4-FFF2-40B4-BE49-F238E27FC236}">
                <a16:creationId xmlns:a16="http://schemas.microsoft.com/office/drawing/2014/main" id="{3E24778F-EBE7-43C1-AE36-B24AF0F289E4}"/>
              </a:ext>
            </a:extLst>
          </p:cNvPr>
          <p:cNvPicPr>
            <a:picLocks noChangeAspect="1"/>
          </p:cNvPicPr>
          <p:nvPr/>
        </p:nvPicPr>
        <p:blipFill>
          <a:blip r:embed="rId2"/>
          <a:stretch>
            <a:fillRect/>
          </a:stretch>
        </p:blipFill>
        <p:spPr>
          <a:xfrm>
            <a:off x="3526126" y="2225762"/>
            <a:ext cx="2612892" cy="1674186"/>
          </a:xfrm>
          <a:prstGeom prst="rect">
            <a:avLst/>
          </a:prstGeom>
        </p:spPr>
      </p:pic>
      <p:pic>
        <p:nvPicPr>
          <p:cNvPr id="6" name="Picture 5">
            <a:extLst>
              <a:ext uri="{FF2B5EF4-FFF2-40B4-BE49-F238E27FC236}">
                <a16:creationId xmlns:a16="http://schemas.microsoft.com/office/drawing/2014/main" id="{ECB1A70B-6488-4BE2-B602-D3E735833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018" y="2225762"/>
            <a:ext cx="2232248" cy="1674186"/>
          </a:xfrm>
          <a:prstGeom prst="rect">
            <a:avLst/>
          </a:prstGeom>
        </p:spPr>
      </p:pic>
      <p:pic>
        <p:nvPicPr>
          <p:cNvPr id="7" name="Picture 6">
            <a:extLst>
              <a:ext uri="{FF2B5EF4-FFF2-40B4-BE49-F238E27FC236}">
                <a16:creationId xmlns:a16="http://schemas.microsoft.com/office/drawing/2014/main" id="{67FBF3A2-2F1F-4D97-8B2F-30F2A6D88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112" y="3878472"/>
            <a:ext cx="2518687" cy="1674186"/>
          </a:xfrm>
          <a:prstGeom prst="rect">
            <a:avLst/>
          </a:prstGeom>
        </p:spPr>
      </p:pic>
      <p:pic>
        <p:nvPicPr>
          <p:cNvPr id="8" name="Picture 7">
            <a:extLst>
              <a:ext uri="{FF2B5EF4-FFF2-40B4-BE49-F238E27FC236}">
                <a16:creationId xmlns:a16="http://schemas.microsoft.com/office/drawing/2014/main" id="{0BD9B896-F336-4DBF-A664-E589EDA4083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83777" y="3904336"/>
            <a:ext cx="2289784" cy="1717338"/>
          </a:xfrm>
          <a:prstGeom prst="rect">
            <a:avLst/>
          </a:prstGeom>
        </p:spPr>
      </p:pic>
      <p:sp>
        <p:nvSpPr>
          <p:cNvPr id="2" name="TextBox 1">
            <a:extLst>
              <a:ext uri="{FF2B5EF4-FFF2-40B4-BE49-F238E27FC236}">
                <a16:creationId xmlns:a16="http://schemas.microsoft.com/office/drawing/2014/main" id="{072B2F82-1AED-4A11-AA19-201ED62AB737}"/>
              </a:ext>
            </a:extLst>
          </p:cNvPr>
          <p:cNvSpPr txBox="1"/>
          <p:nvPr/>
        </p:nvSpPr>
        <p:spPr>
          <a:xfrm>
            <a:off x="848139" y="2256789"/>
            <a:ext cx="2475891" cy="3970318"/>
          </a:xfrm>
          <a:prstGeom prst="rect">
            <a:avLst/>
          </a:prstGeom>
          <a:noFill/>
        </p:spPr>
        <p:txBody>
          <a:bodyPr wrap="square" rtlCol="0">
            <a:spAutoFit/>
          </a:bodyPr>
          <a:lstStyle/>
          <a:p>
            <a:r>
              <a:rPr lang="en-GB" dirty="0">
                <a:solidFill>
                  <a:srgbClr val="7030A0"/>
                </a:solidFill>
              </a:rPr>
              <a:t>These beaches were all created by constructive waves. We know this because all of the waves are small and gentle which means they push material on to the beach and leave it there. This is also evident in the images as they all have wide sandy beaches. </a:t>
            </a:r>
          </a:p>
        </p:txBody>
      </p:sp>
    </p:spTree>
    <p:extLst>
      <p:ext uri="{BB962C8B-B14F-4D97-AF65-F5344CB8AC3E}">
        <p14:creationId xmlns:p14="http://schemas.microsoft.com/office/powerpoint/2010/main" val="110469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21507" name="Title 1">
            <a:extLst>
              <a:ext uri="{FF2B5EF4-FFF2-40B4-BE49-F238E27FC236}">
                <a16:creationId xmlns:a16="http://schemas.microsoft.com/office/drawing/2014/main" id="{B9E5A3EF-7FFE-496F-BAC0-5594257D0288}"/>
              </a:ext>
            </a:extLst>
          </p:cNvPr>
          <p:cNvSpPr>
            <a:spLocks noGrp="1"/>
          </p:cNvSpPr>
          <p:nvPr>
            <p:ph type="title"/>
          </p:nvPr>
        </p:nvSpPr>
        <p:spPr>
          <a:xfrm>
            <a:off x="457200" y="322686"/>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46043" y="1338370"/>
            <a:ext cx="7851913" cy="3230934"/>
          </a:xfrm>
        </p:spPr>
        <p:txBody>
          <a:bodyPr>
            <a:noAutofit/>
          </a:bodyPr>
          <a:lstStyle/>
          <a:p>
            <a:pPr marL="0" indent="0">
              <a:buNone/>
            </a:pPr>
            <a:r>
              <a:rPr lang="en-GB" sz="2400" dirty="0"/>
              <a:t>2) Explain which type of wave has created all of these beaches and how you know:</a:t>
            </a:r>
          </a:p>
          <a:p>
            <a:pPr marL="0" indent="0">
              <a:buNone/>
            </a:pPr>
            <a:r>
              <a:rPr lang="en-GB" sz="2400" dirty="0"/>
              <a:t> </a:t>
            </a:r>
          </a:p>
          <a:p>
            <a:pPr marL="0" indent="0">
              <a:buNone/>
            </a:pPr>
            <a:endParaRPr lang="en-GB" sz="2400" dirty="0"/>
          </a:p>
        </p:txBody>
      </p:sp>
      <p:pic>
        <p:nvPicPr>
          <p:cNvPr id="9" name="Picture 8">
            <a:extLst>
              <a:ext uri="{FF2B5EF4-FFF2-40B4-BE49-F238E27FC236}">
                <a16:creationId xmlns:a16="http://schemas.microsoft.com/office/drawing/2014/main" id="{AA76471B-FC31-45A8-A7B5-023305139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675" y="2128479"/>
            <a:ext cx="2522157" cy="1677234"/>
          </a:xfrm>
          <a:prstGeom prst="rect">
            <a:avLst/>
          </a:prstGeom>
        </p:spPr>
      </p:pic>
      <p:pic>
        <p:nvPicPr>
          <p:cNvPr id="10" name="Picture 9">
            <a:extLst>
              <a:ext uri="{FF2B5EF4-FFF2-40B4-BE49-F238E27FC236}">
                <a16:creationId xmlns:a16="http://schemas.microsoft.com/office/drawing/2014/main" id="{8C8F02ED-5BE3-4437-81B9-2C254C4C70E7}"/>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27147" r="370" b="10388"/>
          <a:stretch/>
        </p:blipFill>
        <p:spPr>
          <a:xfrm>
            <a:off x="6263409" y="2128479"/>
            <a:ext cx="2612234" cy="1699411"/>
          </a:xfrm>
          <a:prstGeom prst="rect">
            <a:avLst/>
          </a:prstGeom>
        </p:spPr>
      </p:pic>
      <p:pic>
        <p:nvPicPr>
          <p:cNvPr id="11" name="Picture 10">
            <a:extLst>
              <a:ext uri="{FF2B5EF4-FFF2-40B4-BE49-F238E27FC236}">
                <a16:creationId xmlns:a16="http://schemas.microsoft.com/office/drawing/2014/main" id="{183D578E-4E90-494E-9F6C-5099B472F6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24866" y="3805713"/>
            <a:ext cx="2157388" cy="1618041"/>
          </a:xfrm>
          <a:prstGeom prst="rect">
            <a:avLst/>
          </a:prstGeom>
        </p:spPr>
      </p:pic>
      <p:pic>
        <p:nvPicPr>
          <p:cNvPr id="12" name="Picture 11">
            <a:extLst>
              <a:ext uri="{FF2B5EF4-FFF2-40B4-BE49-F238E27FC236}">
                <a16:creationId xmlns:a16="http://schemas.microsoft.com/office/drawing/2014/main" id="{709F5C71-A29A-4C6A-94EE-B0A095066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832" y="3805713"/>
            <a:ext cx="2157388" cy="1615765"/>
          </a:xfrm>
          <a:prstGeom prst="rect">
            <a:avLst/>
          </a:prstGeom>
        </p:spPr>
      </p:pic>
      <p:sp>
        <p:nvSpPr>
          <p:cNvPr id="13" name="TextBox 12">
            <a:extLst>
              <a:ext uri="{FF2B5EF4-FFF2-40B4-BE49-F238E27FC236}">
                <a16:creationId xmlns:a16="http://schemas.microsoft.com/office/drawing/2014/main" id="{6B353ACF-49F1-4E8C-A66C-BBB2EC7840BF}"/>
              </a:ext>
            </a:extLst>
          </p:cNvPr>
          <p:cNvSpPr txBox="1"/>
          <p:nvPr/>
        </p:nvSpPr>
        <p:spPr>
          <a:xfrm>
            <a:off x="483703" y="2256789"/>
            <a:ext cx="3308476" cy="3970318"/>
          </a:xfrm>
          <a:prstGeom prst="rect">
            <a:avLst/>
          </a:prstGeom>
          <a:noFill/>
        </p:spPr>
        <p:txBody>
          <a:bodyPr wrap="square" rtlCol="0">
            <a:spAutoFit/>
          </a:bodyPr>
          <a:lstStyle/>
          <a:p>
            <a:r>
              <a:rPr lang="en-GB" dirty="0">
                <a:solidFill>
                  <a:srgbClr val="7030A0"/>
                </a:solidFill>
              </a:rPr>
              <a:t>These beaches were all created by destructive waves. We know this because the waves all look big, strong and powerful which means they are taking material away from the beach. This is also evident because the images have either no beach or a very narrow beach. In some cases the land is being attached by the water because there is no beach left. </a:t>
            </a:r>
          </a:p>
        </p:txBody>
      </p:sp>
    </p:spTree>
    <p:extLst>
      <p:ext uri="{BB962C8B-B14F-4D97-AF65-F5344CB8AC3E}">
        <p14:creationId xmlns:p14="http://schemas.microsoft.com/office/powerpoint/2010/main" val="60879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9E4D7F9-73DF-46D5-B967-ADDA2AD345B7}"/>
              </a:ext>
            </a:extLst>
          </p:cNvPr>
          <p:cNvSpPr>
            <a:spLocks noChangeArrowheads="1"/>
          </p:cNvSpPr>
          <p:nvPr/>
        </p:nvSpPr>
        <p:spPr bwMode="auto">
          <a:xfrm>
            <a:off x="4679981" y="1196975"/>
            <a:ext cx="1692516" cy="5084763"/>
          </a:xfrm>
          <a:prstGeom prst="roundRect">
            <a:avLst>
              <a:gd name="adj" fmla="val 16667"/>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1400" dirty="0">
                <a:solidFill>
                  <a:srgbClr val="7030A0"/>
                </a:solidFill>
                <a:latin typeface="+mn-lt"/>
                <a:ea typeface="ＭＳ Ｐゴシック" panose="020B0600070205080204" pitchFamily="34" charset="-128"/>
              </a:rPr>
              <a:t>The beach with the constructive waves is A</a:t>
            </a:r>
          </a:p>
          <a:p>
            <a:pPr eaLnBrk="1" hangingPunct="1">
              <a:defRPr/>
            </a:pPr>
            <a:r>
              <a:rPr lang="en-US" sz="1400" dirty="0">
                <a:solidFill>
                  <a:srgbClr val="7030A0"/>
                </a:solidFill>
                <a:latin typeface="+mn-lt"/>
                <a:ea typeface="ＭＳ Ｐゴシック" panose="020B0600070205080204" pitchFamily="34" charset="-128"/>
              </a:rPr>
              <a:t>This is because you can see the beach is very wide and full of sand.</a:t>
            </a:r>
          </a:p>
          <a:p>
            <a:pPr eaLnBrk="1" hangingPunct="1">
              <a:defRPr/>
            </a:pPr>
            <a:endParaRPr lang="en-US" sz="1400" dirty="0">
              <a:solidFill>
                <a:srgbClr val="7030A0"/>
              </a:solidFill>
              <a:latin typeface="+mn-lt"/>
              <a:ea typeface="ＭＳ Ｐゴシック" panose="020B0600070205080204" pitchFamily="34" charset="-128"/>
            </a:endParaRPr>
          </a:p>
          <a:p>
            <a:pPr eaLnBrk="1" hangingPunct="1">
              <a:defRPr/>
            </a:pPr>
            <a:r>
              <a:rPr lang="en-US" sz="1400" dirty="0">
                <a:solidFill>
                  <a:srgbClr val="7030A0"/>
                </a:solidFill>
                <a:latin typeface="+mn-lt"/>
                <a:ea typeface="ＭＳ Ｐゴシック" panose="020B0600070205080204" pitchFamily="34" charset="-128"/>
              </a:rPr>
              <a:t>The beach with the destructive waves I B</a:t>
            </a:r>
          </a:p>
          <a:p>
            <a:pPr eaLnBrk="1" hangingPunct="1">
              <a:defRPr/>
            </a:pPr>
            <a:r>
              <a:rPr lang="en-US" sz="1400" dirty="0">
                <a:solidFill>
                  <a:srgbClr val="7030A0"/>
                </a:solidFill>
                <a:latin typeface="+mn-lt"/>
                <a:ea typeface="ＭＳ Ｐゴシック" panose="020B0600070205080204" pitchFamily="34" charset="-128"/>
              </a:rPr>
              <a:t>This is because you can see the beach is very narrow, there is almost no beach left.</a:t>
            </a:r>
          </a:p>
          <a:p>
            <a:pPr eaLnBrk="1" hangingPunct="1">
              <a:defRPr/>
            </a:pPr>
            <a:endParaRPr lang="en-US" sz="1400" dirty="0">
              <a:solidFill>
                <a:srgbClr val="7030A0"/>
              </a:solidFill>
              <a:latin typeface="+mn-lt"/>
              <a:ea typeface="ＭＳ Ｐゴシック" panose="020B0600070205080204" pitchFamily="34" charset="-128"/>
            </a:endParaRPr>
          </a:p>
        </p:txBody>
      </p:sp>
      <p:sp>
        <p:nvSpPr>
          <p:cNvPr id="12" name="Rounded Rectangle 11">
            <a:extLst>
              <a:ext uri="{FF2B5EF4-FFF2-40B4-BE49-F238E27FC236}">
                <a16:creationId xmlns:a16="http://schemas.microsoft.com/office/drawing/2014/main" id="{12A2F59D-E1A8-4A0E-A0D2-921DCEF1F320}"/>
              </a:ext>
            </a:extLst>
          </p:cNvPr>
          <p:cNvSpPr>
            <a:spLocks noChangeArrowheads="1"/>
          </p:cNvSpPr>
          <p:nvPr/>
        </p:nvSpPr>
        <p:spPr bwMode="auto">
          <a:xfrm>
            <a:off x="6451148" y="115715"/>
            <a:ext cx="2626071" cy="6481762"/>
          </a:xfrm>
          <a:prstGeom prst="roundRect">
            <a:avLst>
              <a:gd name="adj"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1400" dirty="0">
                <a:solidFill>
                  <a:srgbClr val="7030A0"/>
                </a:solidFill>
                <a:ea typeface="ＭＳ Ｐゴシック" panose="020B0600070205080204" pitchFamily="34" charset="-128"/>
              </a:rPr>
              <a:t>The beach with the constructive waves is A</a:t>
            </a:r>
          </a:p>
          <a:p>
            <a:pPr algn="just">
              <a:defRPr/>
            </a:pPr>
            <a:r>
              <a:rPr lang="en-US" sz="1400" dirty="0">
                <a:solidFill>
                  <a:srgbClr val="7030A0"/>
                </a:solidFill>
                <a:ea typeface="ＭＳ Ｐゴシック" panose="020B0600070205080204" pitchFamily="34" charset="-128"/>
              </a:rPr>
              <a:t>This is because you can see the beach is very wide and full of sand.</a:t>
            </a:r>
          </a:p>
          <a:p>
            <a:pPr eaLnBrk="1" hangingPunct="1">
              <a:defRPr/>
            </a:pPr>
            <a:r>
              <a:rPr lang="en-US" sz="1400" dirty="0">
                <a:solidFill>
                  <a:srgbClr val="7030A0"/>
                </a:solidFill>
                <a:latin typeface="+mn-lt"/>
                <a:ea typeface="ＭＳ Ｐゴシック" panose="020B0600070205080204" pitchFamily="34" charset="-128"/>
              </a:rPr>
              <a:t>Therefore, the beach has been created by waves which</a:t>
            </a:r>
            <a:r>
              <a:rPr lang="en-US" sz="1400" dirty="0">
                <a:solidFill>
                  <a:srgbClr val="7030A0"/>
                </a:solidFill>
                <a:ea typeface="ＭＳ Ｐゴシック" panose="020B0600070205080204" pitchFamily="34" charset="-128"/>
              </a:rPr>
              <a:t> use their swash to push sand onto the beach and have a small backwash so they leave the sand there.</a:t>
            </a:r>
          </a:p>
          <a:p>
            <a:pPr eaLnBrk="1" hangingPunct="1">
              <a:defRPr/>
            </a:pPr>
            <a:endParaRPr lang="en-US" sz="1400" dirty="0">
              <a:solidFill>
                <a:srgbClr val="7030A0"/>
              </a:solidFill>
              <a:latin typeface="+mn-lt"/>
              <a:ea typeface="ＭＳ Ｐゴシック" panose="020B0600070205080204" pitchFamily="34" charset="-128"/>
            </a:endParaRPr>
          </a:p>
          <a:p>
            <a:pPr algn="just">
              <a:defRPr/>
            </a:pPr>
            <a:r>
              <a:rPr lang="en-US" sz="1400" dirty="0">
                <a:solidFill>
                  <a:srgbClr val="7030A0"/>
                </a:solidFill>
                <a:ea typeface="ＭＳ Ｐゴシック" panose="020B0600070205080204" pitchFamily="34" charset="-128"/>
              </a:rPr>
              <a:t>The beach with the destructive waves I B</a:t>
            </a:r>
          </a:p>
          <a:p>
            <a:pPr algn="just">
              <a:defRPr/>
            </a:pPr>
            <a:r>
              <a:rPr lang="en-US" sz="1400" dirty="0">
                <a:solidFill>
                  <a:srgbClr val="7030A0"/>
                </a:solidFill>
                <a:ea typeface="ＭＳ Ｐゴシック" panose="020B0600070205080204" pitchFamily="34" charset="-128"/>
              </a:rPr>
              <a:t>This is because you can see the beach is very narrow, there is almost no beach left.</a:t>
            </a:r>
          </a:p>
          <a:p>
            <a:pPr eaLnBrk="1" hangingPunct="1">
              <a:defRPr/>
            </a:pPr>
            <a:r>
              <a:rPr lang="en-US" sz="1400" dirty="0">
                <a:solidFill>
                  <a:srgbClr val="7030A0"/>
                </a:solidFill>
                <a:latin typeface="+mn-lt"/>
                <a:ea typeface="ＭＳ Ｐゴシック" panose="020B0600070205080204" pitchFamily="34" charset="-128"/>
              </a:rPr>
              <a:t>Therefore, the beach has been created by waves which have a small swash so they do not put sand on the beach but use all their energy in the backwash to pull the sand away and take it back to the sea.</a:t>
            </a:r>
          </a:p>
          <a:p>
            <a:pPr eaLnBrk="1" hangingPunct="1">
              <a:defRPr/>
            </a:pPr>
            <a:endParaRPr lang="en-US" sz="1400" dirty="0">
              <a:solidFill>
                <a:srgbClr val="000000"/>
              </a:solidFill>
              <a:latin typeface="+mn-lt"/>
              <a:ea typeface="ＭＳ Ｐゴシック" panose="020B0600070205080204" pitchFamily="34" charset="-128"/>
            </a:endParaRPr>
          </a:p>
        </p:txBody>
      </p:sp>
      <p:grpSp>
        <p:nvGrpSpPr>
          <p:cNvPr id="14340" name="Group 10">
            <a:extLst>
              <a:ext uri="{FF2B5EF4-FFF2-40B4-BE49-F238E27FC236}">
                <a16:creationId xmlns:a16="http://schemas.microsoft.com/office/drawing/2014/main" id="{7CD6EEF2-572A-4DDE-8D4E-7E440E85CA94}"/>
              </a:ext>
            </a:extLst>
          </p:cNvPr>
          <p:cNvGrpSpPr>
            <a:grpSpLocks/>
          </p:cNvGrpSpPr>
          <p:nvPr/>
        </p:nvGrpSpPr>
        <p:grpSpPr bwMode="auto">
          <a:xfrm>
            <a:off x="0" y="15874"/>
            <a:ext cx="6219824" cy="1162051"/>
            <a:chOff x="1839913" y="3515317"/>
            <a:chExt cx="5961385" cy="2323771"/>
          </a:xfrm>
        </p:grpSpPr>
        <p:sp>
          <p:nvSpPr>
            <p:cNvPr id="13" name="Pentagon 12">
              <a:extLst>
                <a:ext uri="{FF2B5EF4-FFF2-40B4-BE49-F238E27FC236}">
                  <a16:creationId xmlns:a16="http://schemas.microsoft.com/office/drawing/2014/main" id="{B7D3D324-6BD7-4838-AE09-37FE7704EEE1}"/>
                </a:ext>
              </a:extLst>
            </p:cNvPr>
            <p:cNvSpPr/>
            <p:nvPr/>
          </p:nvSpPr>
          <p:spPr>
            <a:xfrm rot="10800000">
              <a:off x="1839913" y="3515317"/>
              <a:ext cx="5961384" cy="227297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agon 4">
              <a:extLst>
                <a:ext uri="{FF2B5EF4-FFF2-40B4-BE49-F238E27FC236}">
                  <a16:creationId xmlns:a16="http://schemas.microsoft.com/office/drawing/2014/main" id="{5373B75A-E931-4DE1-A4D0-59BBF4DAB837}"/>
                </a:ext>
              </a:extLst>
            </p:cNvPr>
            <p:cNvSpPr/>
            <p:nvPr/>
          </p:nvSpPr>
          <p:spPr>
            <a:xfrm>
              <a:off x="2177861" y="3515319"/>
              <a:ext cx="5623437" cy="2323769"/>
            </a:xfrm>
            <a:prstGeom prst="rect">
              <a:avLst/>
            </a:prstGeom>
          </p:spPr>
          <p:style>
            <a:lnRef idx="0">
              <a:scrgbClr r="0" g="0" b="0"/>
            </a:lnRef>
            <a:fillRef idx="0">
              <a:scrgbClr r="0" g="0" b="0"/>
            </a:fillRef>
            <a:effectRef idx="0">
              <a:scrgbClr r="0" g="0" b="0"/>
            </a:effectRef>
            <a:fontRef idx="minor">
              <a:schemeClr val="lt1"/>
            </a:fontRef>
          </p:style>
          <p:txBody>
            <a:bodyPr lIns="596834" tIns="91440" rIns="170688" bIns="91440" spcCol="1270" anchor="ctr"/>
            <a:lstStyle/>
            <a:p>
              <a:pPr algn="ctr" defTabSz="1066800" eaLnBrk="1" hangingPunct="1">
                <a:lnSpc>
                  <a:spcPct val="90000"/>
                </a:lnSpc>
                <a:spcAft>
                  <a:spcPct val="35000"/>
                </a:spcAft>
                <a:defRPr/>
              </a:pPr>
              <a:r>
                <a:rPr lang="en-GB" b="1" dirty="0">
                  <a:solidFill>
                    <a:schemeClr val="tx1"/>
                  </a:solidFill>
                </a:rPr>
                <a:t>Secure+ Task:</a:t>
              </a:r>
            </a:p>
            <a:p>
              <a:pPr algn="ctr" defTabSz="1066800" eaLnBrk="1" hangingPunct="1">
                <a:lnSpc>
                  <a:spcPct val="90000"/>
                </a:lnSpc>
                <a:spcAft>
                  <a:spcPct val="35000"/>
                </a:spcAft>
                <a:defRPr/>
              </a:pPr>
              <a:r>
                <a:rPr lang="en-GB" dirty="0">
                  <a:solidFill>
                    <a:schemeClr val="tx1"/>
                  </a:solidFill>
                </a:rPr>
                <a:t>Look at the images and complete the sentence starters. You should be using the boxes to see what level you are working at:</a:t>
              </a:r>
            </a:p>
          </p:txBody>
        </p:sp>
      </p:grpSp>
      <p:pic>
        <p:nvPicPr>
          <p:cNvPr id="14341" name="Picture 10" descr="See the source image">
            <a:extLst>
              <a:ext uri="{FF2B5EF4-FFF2-40B4-BE49-F238E27FC236}">
                <a16:creationId xmlns:a16="http://schemas.microsoft.com/office/drawing/2014/main" id="{0A3E7B32-27D2-4D35-BE57-BA6FAEAB5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05" t="-107" r="-180" b="107"/>
          <a:stretch>
            <a:fillRect/>
          </a:stretch>
        </p:blipFill>
        <p:spPr bwMode="auto">
          <a:xfrm>
            <a:off x="0" y="1177925"/>
            <a:ext cx="36131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4283EF3D-1AA7-4E0F-B59F-7A734003488A}"/>
              </a:ext>
            </a:extLst>
          </p:cNvPr>
          <p:cNvSpPr>
            <a:spLocks noChangeArrowheads="1"/>
          </p:cNvSpPr>
          <p:nvPr/>
        </p:nvSpPr>
        <p:spPr bwMode="auto">
          <a:xfrm>
            <a:off x="34925" y="1196975"/>
            <a:ext cx="649288"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sz="2400" b="1" dirty="0">
                <a:solidFill>
                  <a:schemeClr val="lt1"/>
                </a:solidFill>
                <a:latin typeface="Comic Sans MS"/>
                <a:ea typeface="+mn-ea"/>
                <a:cs typeface="Comic Sans MS"/>
              </a:rPr>
              <a:t>A</a:t>
            </a:r>
          </a:p>
        </p:txBody>
      </p:sp>
      <p:pic>
        <p:nvPicPr>
          <p:cNvPr id="4" name="Picture 3">
            <a:extLst>
              <a:ext uri="{FF2B5EF4-FFF2-40B4-BE49-F238E27FC236}">
                <a16:creationId xmlns:a16="http://schemas.microsoft.com/office/drawing/2014/main" id="{6AED0047-EF53-4F68-AF6C-54BB20C366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083414"/>
            <a:ext cx="3613150" cy="2465975"/>
          </a:xfrm>
          <a:prstGeom prst="rect">
            <a:avLst/>
          </a:prstGeom>
        </p:spPr>
      </p:pic>
      <p:sp>
        <p:nvSpPr>
          <p:cNvPr id="6" name="Rounded Rectangle 5">
            <a:extLst>
              <a:ext uri="{FF2B5EF4-FFF2-40B4-BE49-F238E27FC236}">
                <a16:creationId xmlns:a16="http://schemas.microsoft.com/office/drawing/2014/main" id="{0A5958F7-3CF0-4589-A8E3-F147A5384477}"/>
              </a:ext>
            </a:extLst>
          </p:cNvPr>
          <p:cNvSpPr>
            <a:spLocks noChangeArrowheads="1"/>
          </p:cNvSpPr>
          <p:nvPr/>
        </p:nvSpPr>
        <p:spPr bwMode="auto">
          <a:xfrm>
            <a:off x="3236080" y="2518155"/>
            <a:ext cx="1365250" cy="2294765"/>
          </a:xfrm>
          <a:prstGeom prst="roundRect">
            <a:avLst>
              <a:gd name="adj" fmla="val 16667"/>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endParaRPr lang="en-US" sz="1400" dirty="0">
              <a:solidFill>
                <a:srgbClr val="000000"/>
              </a:solidFill>
              <a:latin typeface="+mn-lt"/>
              <a:ea typeface="ＭＳ Ｐゴシック" panose="020B0600070205080204" pitchFamily="34" charset="-128"/>
            </a:endParaRPr>
          </a:p>
          <a:p>
            <a:pPr eaLnBrk="1" hangingPunct="1">
              <a:defRPr/>
            </a:pPr>
            <a:r>
              <a:rPr lang="en-US" sz="1400" dirty="0">
                <a:solidFill>
                  <a:srgbClr val="7030A0"/>
                </a:solidFill>
                <a:latin typeface="+mn-lt"/>
                <a:ea typeface="ＭＳ Ｐゴシック" panose="020B0600070205080204" pitchFamily="34" charset="-128"/>
              </a:rPr>
              <a:t>The beach with the constructive waves is A</a:t>
            </a:r>
          </a:p>
          <a:p>
            <a:pPr eaLnBrk="1" hangingPunct="1">
              <a:defRPr/>
            </a:pPr>
            <a:endParaRPr lang="en-US" sz="1400" dirty="0">
              <a:solidFill>
                <a:srgbClr val="7030A0"/>
              </a:solidFill>
              <a:latin typeface="+mn-lt"/>
              <a:ea typeface="ＭＳ Ｐゴシック" panose="020B0600070205080204" pitchFamily="34" charset="-128"/>
            </a:endParaRPr>
          </a:p>
          <a:p>
            <a:pPr eaLnBrk="1" hangingPunct="1">
              <a:defRPr/>
            </a:pPr>
            <a:r>
              <a:rPr lang="en-US" sz="1400" dirty="0">
                <a:solidFill>
                  <a:srgbClr val="7030A0"/>
                </a:solidFill>
                <a:latin typeface="+mn-lt"/>
                <a:ea typeface="ＭＳ Ｐゴシック" panose="020B0600070205080204" pitchFamily="34" charset="-128"/>
              </a:rPr>
              <a:t>The beach with the destructive waves is B</a:t>
            </a:r>
          </a:p>
        </p:txBody>
      </p:sp>
      <p:sp>
        <p:nvSpPr>
          <p:cNvPr id="9" name="Rounded Rectangle 8">
            <a:extLst>
              <a:ext uri="{FF2B5EF4-FFF2-40B4-BE49-F238E27FC236}">
                <a16:creationId xmlns:a16="http://schemas.microsoft.com/office/drawing/2014/main" id="{C4C92F78-B1DF-44E0-808B-B5C019BCB5E4}"/>
              </a:ext>
            </a:extLst>
          </p:cNvPr>
          <p:cNvSpPr>
            <a:spLocks noChangeArrowheads="1"/>
          </p:cNvSpPr>
          <p:nvPr/>
        </p:nvSpPr>
        <p:spPr bwMode="auto">
          <a:xfrm>
            <a:off x="6350" y="6281738"/>
            <a:ext cx="649288" cy="576262"/>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en-US" sz="2400" b="1" dirty="0">
                <a:solidFill>
                  <a:schemeClr val="lt1"/>
                </a:solidFill>
                <a:latin typeface="Comic Sans MS"/>
                <a:ea typeface="+mn-ea"/>
                <a:cs typeface="Comic Sans MS"/>
              </a:rPr>
              <a:t>B</a:t>
            </a:r>
          </a:p>
        </p:txBody>
      </p:sp>
    </p:spTree>
    <p:extLst>
      <p:ext uri="{BB962C8B-B14F-4D97-AF65-F5344CB8AC3E}">
        <p14:creationId xmlns:p14="http://schemas.microsoft.com/office/powerpoint/2010/main" val="1982542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516</Words>
  <Application>Microsoft Office PowerPoint</Application>
  <PresentationFormat>On-screen Show (4:3)</PresentationFormat>
  <Paragraphs>50</Paragraphs>
  <Slides>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MS PGothic</vt:lpstr>
      <vt:lpstr>MS PGothic</vt:lpstr>
      <vt:lpstr>Arial</vt:lpstr>
      <vt:lpstr>Calibri</vt:lpstr>
      <vt:lpstr>Calibri Light</vt:lpstr>
      <vt:lpstr>Comic Sans MS</vt:lpstr>
      <vt:lpstr>Office Theme</vt:lpstr>
      <vt:lpstr>1_Office Theme</vt:lpstr>
      <vt:lpstr>Test your knowledge: Developing</vt:lpstr>
      <vt:lpstr>Test your knowledge: Secure</vt:lpstr>
      <vt:lpstr>Test your knowledge: Secure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your knowledge: Developing</dc:title>
  <dc:creator>R.Stevenson</dc:creator>
  <cp:lastModifiedBy>J Hyland</cp:lastModifiedBy>
  <cp:revision>3</cp:revision>
  <dcterms:created xsi:type="dcterms:W3CDTF">2020-03-31T14:22:11Z</dcterms:created>
  <dcterms:modified xsi:type="dcterms:W3CDTF">2020-04-22T11:34:56Z</dcterms:modified>
</cp:coreProperties>
</file>