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5" r:id="rId2"/>
    <p:sldId id="278" r:id="rId3"/>
    <p:sldId id="279" r:id="rId4"/>
    <p:sldId id="289" r:id="rId5"/>
    <p:sldId id="290" r:id="rId6"/>
    <p:sldId id="282" r:id="rId7"/>
    <p:sldId id="291" r:id="rId8"/>
    <p:sldId id="292" r:id="rId9"/>
    <p:sldId id="284" r:id="rId10"/>
    <p:sldId id="293" r:id="rId11"/>
    <p:sldId id="294" r:id="rId12"/>
    <p:sldId id="288" r:id="rId13"/>
    <p:sldId id="277" r:id="rId14"/>
    <p:sldId id="28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uffy" panose="020B0603060100000000" pitchFamily="34" charset="0"/>
      <p:regular r:id="rId22"/>
      <p:bold r:id="rId23"/>
      <p:italic r:id="rId24"/>
      <p:boldItalic r:id="rId25"/>
    </p:embeddedFont>
    <p:embeddedFont>
      <p:font typeface="Twinkl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2E5"/>
    <a:srgbClr val="FBFDFE"/>
    <a:srgbClr val="F0864A"/>
    <a:srgbClr val="87BD31"/>
    <a:srgbClr val="7768AE"/>
    <a:srgbClr val="E7C501"/>
    <a:srgbClr val="EC73A9"/>
    <a:srgbClr val="FFFFFF"/>
    <a:srgbClr val="FAFCFE"/>
    <a:srgbClr val="007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128" y="176"/>
      </p:cViewPr>
      <p:guideLst>
        <p:guide orient="horz" pos="2160"/>
        <p:guide pos="2880"/>
        <p:guide pos="340"/>
        <p:guide orient="horz" pos="3952"/>
        <p:guide pos="5397"/>
        <p:guide orient="horz" pos="346"/>
        <p:guide pos="476"/>
        <p:guide orient="horz" pos="504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winkl.co.uk/resources/planit-maths-primary-teaching-resources-year-5/planit-maths-primary-teaching-resources-year-5-geometry---properties-of-shape/planit-maths-primary-teaching-resources-year-5-geometry---properties-of-shape-know-angles-are-measured-in-degrees-estimate-and-compare-acute-obtuse-and-reflex-angle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3533292" y="2788798"/>
            <a:ext cx="2081331" cy="2828248"/>
          </a:xfrm>
          <a:custGeom>
            <a:avLst/>
            <a:gdLst>
              <a:gd name="connsiteX0" fmla="*/ 0 w 984365"/>
              <a:gd name="connsiteY0" fmla="*/ 2605973 h 5211946"/>
              <a:gd name="connsiteX1" fmla="*/ 492183 w 984365"/>
              <a:gd name="connsiteY1" fmla="*/ 0 h 5211946"/>
              <a:gd name="connsiteX2" fmla="*/ 984365 w 984365"/>
              <a:gd name="connsiteY2" fmla="*/ 2605973 h 5211946"/>
              <a:gd name="connsiteX3" fmla="*/ 492183 w 984365"/>
              <a:gd name="connsiteY3" fmla="*/ 5211946 h 5211946"/>
              <a:gd name="connsiteX4" fmla="*/ 0 w 984365"/>
              <a:gd name="connsiteY4" fmla="*/ 2605973 h 5211946"/>
              <a:gd name="connsiteX0" fmla="*/ 0 w 2294181"/>
              <a:gd name="connsiteY0" fmla="*/ 1823379 h 5211946"/>
              <a:gd name="connsiteX1" fmla="*/ 1801999 w 2294181"/>
              <a:gd name="connsiteY1" fmla="*/ 0 h 5211946"/>
              <a:gd name="connsiteX2" fmla="*/ 2294181 w 2294181"/>
              <a:gd name="connsiteY2" fmla="*/ 2605973 h 5211946"/>
              <a:gd name="connsiteX3" fmla="*/ 1801999 w 2294181"/>
              <a:gd name="connsiteY3" fmla="*/ 5211946 h 5211946"/>
              <a:gd name="connsiteX4" fmla="*/ 0 w 2294181"/>
              <a:gd name="connsiteY4" fmla="*/ 1823379 h 5211946"/>
              <a:gd name="connsiteX0" fmla="*/ 0 w 2294181"/>
              <a:gd name="connsiteY0" fmla="*/ 1790428 h 5211946"/>
              <a:gd name="connsiteX1" fmla="*/ 1801999 w 2294181"/>
              <a:gd name="connsiteY1" fmla="*/ 0 h 5211946"/>
              <a:gd name="connsiteX2" fmla="*/ 2294181 w 2294181"/>
              <a:gd name="connsiteY2" fmla="*/ 2605973 h 5211946"/>
              <a:gd name="connsiteX3" fmla="*/ 1801999 w 2294181"/>
              <a:gd name="connsiteY3" fmla="*/ 5211946 h 5211946"/>
              <a:gd name="connsiteX4" fmla="*/ 0 w 2294181"/>
              <a:gd name="connsiteY4" fmla="*/ 1790428 h 5211946"/>
              <a:gd name="connsiteX0" fmla="*/ 0 w 3595760"/>
              <a:gd name="connsiteY0" fmla="*/ 1790428 h 5211946"/>
              <a:gd name="connsiteX1" fmla="*/ 1801999 w 3595760"/>
              <a:gd name="connsiteY1" fmla="*/ 0 h 5211946"/>
              <a:gd name="connsiteX2" fmla="*/ 3595760 w 3595760"/>
              <a:gd name="connsiteY2" fmla="*/ 1798665 h 5211946"/>
              <a:gd name="connsiteX3" fmla="*/ 1801999 w 3595760"/>
              <a:gd name="connsiteY3" fmla="*/ 5211946 h 5211946"/>
              <a:gd name="connsiteX4" fmla="*/ 0 w 3595760"/>
              <a:gd name="connsiteY4" fmla="*/ 1790428 h 5211946"/>
              <a:gd name="connsiteX0" fmla="*/ 0 w 3484725"/>
              <a:gd name="connsiteY0" fmla="*/ 1790428 h 5211946"/>
              <a:gd name="connsiteX1" fmla="*/ 1801999 w 3484725"/>
              <a:gd name="connsiteY1" fmla="*/ 0 h 5211946"/>
              <a:gd name="connsiteX2" fmla="*/ 3484725 w 3484725"/>
              <a:gd name="connsiteY2" fmla="*/ 1834587 h 5211946"/>
              <a:gd name="connsiteX3" fmla="*/ 1801999 w 3484725"/>
              <a:gd name="connsiteY3" fmla="*/ 5211946 h 5211946"/>
              <a:gd name="connsiteX4" fmla="*/ 0 w 3484725"/>
              <a:gd name="connsiteY4" fmla="*/ 1790428 h 5211946"/>
              <a:gd name="connsiteX0" fmla="*/ 0 w 3592494"/>
              <a:gd name="connsiteY0" fmla="*/ 1790428 h 5211946"/>
              <a:gd name="connsiteX1" fmla="*/ 1801999 w 3592494"/>
              <a:gd name="connsiteY1" fmla="*/ 0 h 5211946"/>
              <a:gd name="connsiteX2" fmla="*/ 3592494 w 3592494"/>
              <a:gd name="connsiteY2" fmla="*/ 1798665 h 5211946"/>
              <a:gd name="connsiteX3" fmla="*/ 1801999 w 3592494"/>
              <a:gd name="connsiteY3" fmla="*/ 5211946 h 5211946"/>
              <a:gd name="connsiteX4" fmla="*/ 0 w 3592494"/>
              <a:gd name="connsiteY4" fmla="*/ 1790428 h 5211946"/>
              <a:gd name="connsiteX0" fmla="*/ 0 w 3602291"/>
              <a:gd name="connsiteY0" fmla="*/ 1790428 h 5211946"/>
              <a:gd name="connsiteX1" fmla="*/ 1801999 w 3602291"/>
              <a:gd name="connsiteY1" fmla="*/ 0 h 5211946"/>
              <a:gd name="connsiteX2" fmla="*/ 3602291 w 3602291"/>
              <a:gd name="connsiteY2" fmla="*/ 1801931 h 5211946"/>
              <a:gd name="connsiteX3" fmla="*/ 1801999 w 3602291"/>
              <a:gd name="connsiteY3" fmla="*/ 5211946 h 5211946"/>
              <a:gd name="connsiteX4" fmla="*/ 0 w 3602291"/>
              <a:gd name="connsiteY4" fmla="*/ 1790428 h 5211946"/>
              <a:gd name="connsiteX0" fmla="*/ 0 w 3481460"/>
              <a:gd name="connsiteY0" fmla="*/ 1790428 h 5211946"/>
              <a:gd name="connsiteX1" fmla="*/ 1801999 w 3481460"/>
              <a:gd name="connsiteY1" fmla="*/ 0 h 5211946"/>
              <a:gd name="connsiteX2" fmla="*/ 3481460 w 3481460"/>
              <a:gd name="connsiteY2" fmla="*/ 1801931 h 5211946"/>
              <a:gd name="connsiteX3" fmla="*/ 1801999 w 3481460"/>
              <a:gd name="connsiteY3" fmla="*/ 5211946 h 5211946"/>
              <a:gd name="connsiteX4" fmla="*/ 0 w 3481460"/>
              <a:gd name="connsiteY4" fmla="*/ 1790428 h 5211946"/>
              <a:gd name="connsiteX0" fmla="*/ 0 w 3599026"/>
              <a:gd name="connsiteY0" fmla="*/ 1790428 h 5211946"/>
              <a:gd name="connsiteX1" fmla="*/ 1801999 w 3599026"/>
              <a:gd name="connsiteY1" fmla="*/ 0 h 5211946"/>
              <a:gd name="connsiteX2" fmla="*/ 3599026 w 3599026"/>
              <a:gd name="connsiteY2" fmla="*/ 1798666 h 5211946"/>
              <a:gd name="connsiteX3" fmla="*/ 1801999 w 3599026"/>
              <a:gd name="connsiteY3" fmla="*/ 5211946 h 5211946"/>
              <a:gd name="connsiteX4" fmla="*/ 0 w 3599026"/>
              <a:gd name="connsiteY4" fmla="*/ 1790428 h 5211946"/>
              <a:gd name="connsiteX0" fmla="*/ 0 w 3599026"/>
              <a:gd name="connsiteY0" fmla="*/ 1790428 h 5196292"/>
              <a:gd name="connsiteX1" fmla="*/ 1801999 w 3599026"/>
              <a:gd name="connsiteY1" fmla="*/ 0 h 5196292"/>
              <a:gd name="connsiteX2" fmla="*/ 3599026 w 3599026"/>
              <a:gd name="connsiteY2" fmla="*/ 1798666 h 5196292"/>
              <a:gd name="connsiteX3" fmla="*/ 1801999 w 3599026"/>
              <a:gd name="connsiteY3" fmla="*/ 5196292 h 5196292"/>
              <a:gd name="connsiteX4" fmla="*/ 0 w 3599026"/>
              <a:gd name="connsiteY4" fmla="*/ 1790428 h 5196292"/>
              <a:gd name="connsiteX0" fmla="*/ 0 w 3599026"/>
              <a:gd name="connsiteY0" fmla="*/ 1790428 h 5149327"/>
              <a:gd name="connsiteX1" fmla="*/ 1801999 w 3599026"/>
              <a:gd name="connsiteY1" fmla="*/ 0 h 5149327"/>
              <a:gd name="connsiteX2" fmla="*/ 3599026 w 3599026"/>
              <a:gd name="connsiteY2" fmla="*/ 1798666 h 5149327"/>
              <a:gd name="connsiteX3" fmla="*/ 1801999 w 3599026"/>
              <a:gd name="connsiteY3" fmla="*/ 5149327 h 5149327"/>
              <a:gd name="connsiteX4" fmla="*/ 0 w 3599026"/>
              <a:gd name="connsiteY4" fmla="*/ 1790428 h 5149327"/>
              <a:gd name="connsiteX0" fmla="*/ 0 w 3599026"/>
              <a:gd name="connsiteY0" fmla="*/ 1790428 h 5120579"/>
              <a:gd name="connsiteX1" fmla="*/ 1801999 w 3599026"/>
              <a:gd name="connsiteY1" fmla="*/ 0 h 5120579"/>
              <a:gd name="connsiteX2" fmla="*/ 3599026 w 3599026"/>
              <a:gd name="connsiteY2" fmla="*/ 1798666 h 5120579"/>
              <a:gd name="connsiteX3" fmla="*/ 1801999 w 3599026"/>
              <a:gd name="connsiteY3" fmla="*/ 5120579 h 5120579"/>
              <a:gd name="connsiteX4" fmla="*/ 0 w 3599026"/>
              <a:gd name="connsiteY4" fmla="*/ 1790428 h 5120579"/>
              <a:gd name="connsiteX0" fmla="*/ 0 w 3599026"/>
              <a:gd name="connsiteY0" fmla="*/ 1790428 h 5082248"/>
              <a:gd name="connsiteX1" fmla="*/ 1801999 w 3599026"/>
              <a:gd name="connsiteY1" fmla="*/ 0 h 5082248"/>
              <a:gd name="connsiteX2" fmla="*/ 3599026 w 3599026"/>
              <a:gd name="connsiteY2" fmla="*/ 1798666 h 5082248"/>
              <a:gd name="connsiteX3" fmla="*/ 1801999 w 3599026"/>
              <a:gd name="connsiteY3" fmla="*/ 5082248 h 5082248"/>
              <a:gd name="connsiteX4" fmla="*/ 0 w 3599026"/>
              <a:gd name="connsiteY4" fmla="*/ 1790428 h 5082248"/>
              <a:gd name="connsiteX0" fmla="*/ 0 w 3599026"/>
              <a:gd name="connsiteY0" fmla="*/ 1790428 h 5053500"/>
              <a:gd name="connsiteX1" fmla="*/ 1801999 w 3599026"/>
              <a:gd name="connsiteY1" fmla="*/ 0 h 5053500"/>
              <a:gd name="connsiteX2" fmla="*/ 3599026 w 3599026"/>
              <a:gd name="connsiteY2" fmla="*/ 1798666 h 5053500"/>
              <a:gd name="connsiteX3" fmla="*/ 1801999 w 3599026"/>
              <a:gd name="connsiteY3" fmla="*/ 5053500 h 5053500"/>
              <a:gd name="connsiteX4" fmla="*/ 0 w 3599026"/>
              <a:gd name="connsiteY4" fmla="*/ 1790428 h 5053500"/>
              <a:gd name="connsiteX0" fmla="*/ 0 w 3599026"/>
              <a:gd name="connsiteY0" fmla="*/ 1790428 h 4938505"/>
              <a:gd name="connsiteX1" fmla="*/ 1801999 w 3599026"/>
              <a:gd name="connsiteY1" fmla="*/ 0 h 4938505"/>
              <a:gd name="connsiteX2" fmla="*/ 3599026 w 3599026"/>
              <a:gd name="connsiteY2" fmla="*/ 1798666 h 4938505"/>
              <a:gd name="connsiteX3" fmla="*/ 1801999 w 3599026"/>
              <a:gd name="connsiteY3" fmla="*/ 4938505 h 4938505"/>
              <a:gd name="connsiteX4" fmla="*/ 0 w 3599026"/>
              <a:gd name="connsiteY4" fmla="*/ 1790428 h 4938505"/>
              <a:gd name="connsiteX0" fmla="*/ 0 w 3599026"/>
              <a:gd name="connsiteY0" fmla="*/ 1790428 h 4890591"/>
              <a:gd name="connsiteX1" fmla="*/ 1801999 w 3599026"/>
              <a:gd name="connsiteY1" fmla="*/ 0 h 4890591"/>
              <a:gd name="connsiteX2" fmla="*/ 3599026 w 3599026"/>
              <a:gd name="connsiteY2" fmla="*/ 1798666 h 4890591"/>
              <a:gd name="connsiteX3" fmla="*/ 1801999 w 3599026"/>
              <a:gd name="connsiteY3" fmla="*/ 4890591 h 4890591"/>
              <a:gd name="connsiteX4" fmla="*/ 0 w 3599026"/>
              <a:gd name="connsiteY4" fmla="*/ 1790428 h 489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026" h="4890591">
                <a:moveTo>
                  <a:pt x="0" y="1790428"/>
                </a:moveTo>
                <a:lnTo>
                  <a:pt x="1801999" y="0"/>
                </a:lnTo>
                <a:lnTo>
                  <a:pt x="3599026" y="1798666"/>
                </a:lnTo>
                <a:lnTo>
                  <a:pt x="1801999" y="4890591"/>
                </a:lnTo>
                <a:lnTo>
                  <a:pt x="0" y="1790428"/>
                </a:lnTo>
                <a:close/>
              </a:path>
            </a:pathLst>
          </a:custGeom>
          <a:solidFill>
            <a:srgbClr val="F0864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407771"/>
            <a:ext cx="7632700" cy="479719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What shapes can be made by tessellating this kite shape?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2060462"/>
            <a:ext cx="7632700" cy="479719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What will the perimeters and angles be?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2978" y="2909163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90°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6942" y="5112998"/>
            <a:ext cx="607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60°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8140" y="3702372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105°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0755" y="3702372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105°</a:t>
            </a:r>
          </a:p>
        </p:txBody>
      </p:sp>
      <p:sp>
        <p:nvSpPr>
          <p:cNvPr id="22" name="TextBox 21"/>
          <p:cNvSpPr txBox="1"/>
          <p:nvPr/>
        </p:nvSpPr>
        <p:spPr>
          <a:xfrm rot="17855106">
            <a:off x="4182784" y="4745198"/>
            <a:ext cx="210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11cm</a:t>
            </a:r>
          </a:p>
        </p:txBody>
      </p:sp>
      <p:sp>
        <p:nvSpPr>
          <p:cNvPr id="23" name="TextBox 22"/>
          <p:cNvSpPr txBox="1"/>
          <p:nvPr/>
        </p:nvSpPr>
        <p:spPr>
          <a:xfrm rot="2694576">
            <a:off x="4459141" y="3026446"/>
            <a:ext cx="149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8cm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1384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41384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00998" y="2952419"/>
            <a:ext cx="3176919" cy="3184207"/>
            <a:chOff x="4816204" y="2823578"/>
            <a:chExt cx="3335008" cy="3342658"/>
          </a:xfrm>
        </p:grpSpPr>
        <p:sp>
          <p:nvSpPr>
            <p:cNvPr id="68" name="Diamond 9"/>
            <p:cNvSpPr/>
            <p:nvPr/>
          </p:nvSpPr>
          <p:spPr>
            <a:xfrm flipV="1">
              <a:off x="5870143" y="2823578"/>
              <a:ext cx="1227130" cy="1667504"/>
            </a:xfrm>
            <a:custGeom>
              <a:avLst/>
              <a:gdLst>
                <a:gd name="connsiteX0" fmla="*/ 0 w 984365"/>
                <a:gd name="connsiteY0" fmla="*/ 2605973 h 5211946"/>
                <a:gd name="connsiteX1" fmla="*/ 492183 w 984365"/>
                <a:gd name="connsiteY1" fmla="*/ 0 h 5211946"/>
                <a:gd name="connsiteX2" fmla="*/ 984365 w 984365"/>
                <a:gd name="connsiteY2" fmla="*/ 2605973 h 5211946"/>
                <a:gd name="connsiteX3" fmla="*/ 492183 w 984365"/>
                <a:gd name="connsiteY3" fmla="*/ 5211946 h 5211946"/>
                <a:gd name="connsiteX4" fmla="*/ 0 w 984365"/>
                <a:gd name="connsiteY4" fmla="*/ 2605973 h 5211946"/>
                <a:gd name="connsiteX0" fmla="*/ 0 w 2294181"/>
                <a:gd name="connsiteY0" fmla="*/ 1823379 h 5211946"/>
                <a:gd name="connsiteX1" fmla="*/ 1801999 w 2294181"/>
                <a:gd name="connsiteY1" fmla="*/ 0 h 5211946"/>
                <a:gd name="connsiteX2" fmla="*/ 2294181 w 2294181"/>
                <a:gd name="connsiteY2" fmla="*/ 2605973 h 5211946"/>
                <a:gd name="connsiteX3" fmla="*/ 1801999 w 2294181"/>
                <a:gd name="connsiteY3" fmla="*/ 5211946 h 5211946"/>
                <a:gd name="connsiteX4" fmla="*/ 0 w 2294181"/>
                <a:gd name="connsiteY4" fmla="*/ 1823379 h 5211946"/>
                <a:gd name="connsiteX0" fmla="*/ 0 w 2294181"/>
                <a:gd name="connsiteY0" fmla="*/ 1790428 h 5211946"/>
                <a:gd name="connsiteX1" fmla="*/ 1801999 w 2294181"/>
                <a:gd name="connsiteY1" fmla="*/ 0 h 5211946"/>
                <a:gd name="connsiteX2" fmla="*/ 2294181 w 2294181"/>
                <a:gd name="connsiteY2" fmla="*/ 2605973 h 5211946"/>
                <a:gd name="connsiteX3" fmla="*/ 1801999 w 2294181"/>
                <a:gd name="connsiteY3" fmla="*/ 5211946 h 5211946"/>
                <a:gd name="connsiteX4" fmla="*/ 0 w 2294181"/>
                <a:gd name="connsiteY4" fmla="*/ 1790428 h 5211946"/>
                <a:gd name="connsiteX0" fmla="*/ 0 w 3595760"/>
                <a:gd name="connsiteY0" fmla="*/ 1790428 h 5211946"/>
                <a:gd name="connsiteX1" fmla="*/ 1801999 w 3595760"/>
                <a:gd name="connsiteY1" fmla="*/ 0 h 5211946"/>
                <a:gd name="connsiteX2" fmla="*/ 3595760 w 3595760"/>
                <a:gd name="connsiteY2" fmla="*/ 1798665 h 5211946"/>
                <a:gd name="connsiteX3" fmla="*/ 1801999 w 3595760"/>
                <a:gd name="connsiteY3" fmla="*/ 5211946 h 5211946"/>
                <a:gd name="connsiteX4" fmla="*/ 0 w 3595760"/>
                <a:gd name="connsiteY4" fmla="*/ 1790428 h 5211946"/>
                <a:gd name="connsiteX0" fmla="*/ 0 w 3484725"/>
                <a:gd name="connsiteY0" fmla="*/ 1790428 h 5211946"/>
                <a:gd name="connsiteX1" fmla="*/ 1801999 w 3484725"/>
                <a:gd name="connsiteY1" fmla="*/ 0 h 5211946"/>
                <a:gd name="connsiteX2" fmla="*/ 3484725 w 3484725"/>
                <a:gd name="connsiteY2" fmla="*/ 1834587 h 5211946"/>
                <a:gd name="connsiteX3" fmla="*/ 1801999 w 3484725"/>
                <a:gd name="connsiteY3" fmla="*/ 5211946 h 5211946"/>
                <a:gd name="connsiteX4" fmla="*/ 0 w 3484725"/>
                <a:gd name="connsiteY4" fmla="*/ 1790428 h 5211946"/>
                <a:gd name="connsiteX0" fmla="*/ 0 w 3592494"/>
                <a:gd name="connsiteY0" fmla="*/ 1790428 h 5211946"/>
                <a:gd name="connsiteX1" fmla="*/ 1801999 w 3592494"/>
                <a:gd name="connsiteY1" fmla="*/ 0 h 5211946"/>
                <a:gd name="connsiteX2" fmla="*/ 3592494 w 3592494"/>
                <a:gd name="connsiteY2" fmla="*/ 1798665 h 5211946"/>
                <a:gd name="connsiteX3" fmla="*/ 1801999 w 3592494"/>
                <a:gd name="connsiteY3" fmla="*/ 5211946 h 5211946"/>
                <a:gd name="connsiteX4" fmla="*/ 0 w 3592494"/>
                <a:gd name="connsiteY4" fmla="*/ 1790428 h 5211946"/>
                <a:gd name="connsiteX0" fmla="*/ 0 w 3602291"/>
                <a:gd name="connsiteY0" fmla="*/ 1790428 h 5211946"/>
                <a:gd name="connsiteX1" fmla="*/ 1801999 w 3602291"/>
                <a:gd name="connsiteY1" fmla="*/ 0 h 5211946"/>
                <a:gd name="connsiteX2" fmla="*/ 3602291 w 3602291"/>
                <a:gd name="connsiteY2" fmla="*/ 1801931 h 5211946"/>
                <a:gd name="connsiteX3" fmla="*/ 1801999 w 3602291"/>
                <a:gd name="connsiteY3" fmla="*/ 5211946 h 5211946"/>
                <a:gd name="connsiteX4" fmla="*/ 0 w 3602291"/>
                <a:gd name="connsiteY4" fmla="*/ 1790428 h 5211946"/>
                <a:gd name="connsiteX0" fmla="*/ 0 w 3481460"/>
                <a:gd name="connsiteY0" fmla="*/ 1790428 h 5211946"/>
                <a:gd name="connsiteX1" fmla="*/ 1801999 w 3481460"/>
                <a:gd name="connsiteY1" fmla="*/ 0 h 5211946"/>
                <a:gd name="connsiteX2" fmla="*/ 3481460 w 3481460"/>
                <a:gd name="connsiteY2" fmla="*/ 1801931 h 5211946"/>
                <a:gd name="connsiteX3" fmla="*/ 1801999 w 3481460"/>
                <a:gd name="connsiteY3" fmla="*/ 5211946 h 5211946"/>
                <a:gd name="connsiteX4" fmla="*/ 0 w 3481460"/>
                <a:gd name="connsiteY4" fmla="*/ 1790428 h 5211946"/>
                <a:gd name="connsiteX0" fmla="*/ 0 w 3599026"/>
                <a:gd name="connsiteY0" fmla="*/ 1790428 h 5211946"/>
                <a:gd name="connsiteX1" fmla="*/ 1801999 w 3599026"/>
                <a:gd name="connsiteY1" fmla="*/ 0 h 5211946"/>
                <a:gd name="connsiteX2" fmla="*/ 3599026 w 3599026"/>
                <a:gd name="connsiteY2" fmla="*/ 1798666 h 5211946"/>
                <a:gd name="connsiteX3" fmla="*/ 1801999 w 3599026"/>
                <a:gd name="connsiteY3" fmla="*/ 5211946 h 5211946"/>
                <a:gd name="connsiteX4" fmla="*/ 0 w 3599026"/>
                <a:gd name="connsiteY4" fmla="*/ 1790428 h 5211946"/>
                <a:gd name="connsiteX0" fmla="*/ 0 w 3599026"/>
                <a:gd name="connsiteY0" fmla="*/ 1790428 h 5196292"/>
                <a:gd name="connsiteX1" fmla="*/ 1801999 w 3599026"/>
                <a:gd name="connsiteY1" fmla="*/ 0 h 5196292"/>
                <a:gd name="connsiteX2" fmla="*/ 3599026 w 3599026"/>
                <a:gd name="connsiteY2" fmla="*/ 1798666 h 5196292"/>
                <a:gd name="connsiteX3" fmla="*/ 1801999 w 3599026"/>
                <a:gd name="connsiteY3" fmla="*/ 5196292 h 5196292"/>
                <a:gd name="connsiteX4" fmla="*/ 0 w 3599026"/>
                <a:gd name="connsiteY4" fmla="*/ 1790428 h 5196292"/>
                <a:gd name="connsiteX0" fmla="*/ 0 w 3599026"/>
                <a:gd name="connsiteY0" fmla="*/ 1790428 h 5149327"/>
                <a:gd name="connsiteX1" fmla="*/ 1801999 w 3599026"/>
                <a:gd name="connsiteY1" fmla="*/ 0 h 5149327"/>
                <a:gd name="connsiteX2" fmla="*/ 3599026 w 3599026"/>
                <a:gd name="connsiteY2" fmla="*/ 1798666 h 5149327"/>
                <a:gd name="connsiteX3" fmla="*/ 1801999 w 3599026"/>
                <a:gd name="connsiteY3" fmla="*/ 5149327 h 5149327"/>
                <a:gd name="connsiteX4" fmla="*/ 0 w 3599026"/>
                <a:gd name="connsiteY4" fmla="*/ 1790428 h 5149327"/>
                <a:gd name="connsiteX0" fmla="*/ 0 w 3599026"/>
                <a:gd name="connsiteY0" fmla="*/ 1790428 h 5120579"/>
                <a:gd name="connsiteX1" fmla="*/ 1801999 w 3599026"/>
                <a:gd name="connsiteY1" fmla="*/ 0 h 5120579"/>
                <a:gd name="connsiteX2" fmla="*/ 3599026 w 3599026"/>
                <a:gd name="connsiteY2" fmla="*/ 1798666 h 5120579"/>
                <a:gd name="connsiteX3" fmla="*/ 1801999 w 3599026"/>
                <a:gd name="connsiteY3" fmla="*/ 5120579 h 5120579"/>
                <a:gd name="connsiteX4" fmla="*/ 0 w 3599026"/>
                <a:gd name="connsiteY4" fmla="*/ 1790428 h 5120579"/>
                <a:gd name="connsiteX0" fmla="*/ 0 w 3599026"/>
                <a:gd name="connsiteY0" fmla="*/ 1790428 h 5082248"/>
                <a:gd name="connsiteX1" fmla="*/ 1801999 w 3599026"/>
                <a:gd name="connsiteY1" fmla="*/ 0 h 5082248"/>
                <a:gd name="connsiteX2" fmla="*/ 3599026 w 3599026"/>
                <a:gd name="connsiteY2" fmla="*/ 1798666 h 5082248"/>
                <a:gd name="connsiteX3" fmla="*/ 1801999 w 3599026"/>
                <a:gd name="connsiteY3" fmla="*/ 5082248 h 5082248"/>
                <a:gd name="connsiteX4" fmla="*/ 0 w 3599026"/>
                <a:gd name="connsiteY4" fmla="*/ 1790428 h 5082248"/>
                <a:gd name="connsiteX0" fmla="*/ 0 w 3599026"/>
                <a:gd name="connsiteY0" fmla="*/ 1790428 h 5053500"/>
                <a:gd name="connsiteX1" fmla="*/ 1801999 w 3599026"/>
                <a:gd name="connsiteY1" fmla="*/ 0 h 5053500"/>
                <a:gd name="connsiteX2" fmla="*/ 3599026 w 3599026"/>
                <a:gd name="connsiteY2" fmla="*/ 1798666 h 5053500"/>
                <a:gd name="connsiteX3" fmla="*/ 1801999 w 3599026"/>
                <a:gd name="connsiteY3" fmla="*/ 5053500 h 5053500"/>
                <a:gd name="connsiteX4" fmla="*/ 0 w 3599026"/>
                <a:gd name="connsiteY4" fmla="*/ 1790428 h 5053500"/>
                <a:gd name="connsiteX0" fmla="*/ 0 w 3599026"/>
                <a:gd name="connsiteY0" fmla="*/ 1790428 h 4938505"/>
                <a:gd name="connsiteX1" fmla="*/ 1801999 w 3599026"/>
                <a:gd name="connsiteY1" fmla="*/ 0 h 4938505"/>
                <a:gd name="connsiteX2" fmla="*/ 3599026 w 3599026"/>
                <a:gd name="connsiteY2" fmla="*/ 1798666 h 4938505"/>
                <a:gd name="connsiteX3" fmla="*/ 1801999 w 3599026"/>
                <a:gd name="connsiteY3" fmla="*/ 4938505 h 4938505"/>
                <a:gd name="connsiteX4" fmla="*/ 0 w 3599026"/>
                <a:gd name="connsiteY4" fmla="*/ 1790428 h 4938505"/>
                <a:gd name="connsiteX0" fmla="*/ 0 w 3599026"/>
                <a:gd name="connsiteY0" fmla="*/ 1790428 h 4890591"/>
                <a:gd name="connsiteX1" fmla="*/ 1801999 w 3599026"/>
                <a:gd name="connsiteY1" fmla="*/ 0 h 4890591"/>
                <a:gd name="connsiteX2" fmla="*/ 3599026 w 3599026"/>
                <a:gd name="connsiteY2" fmla="*/ 1798666 h 4890591"/>
                <a:gd name="connsiteX3" fmla="*/ 1801999 w 3599026"/>
                <a:gd name="connsiteY3" fmla="*/ 4890591 h 4890591"/>
                <a:gd name="connsiteX4" fmla="*/ 0 w 3599026"/>
                <a:gd name="connsiteY4" fmla="*/ 1790428 h 489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026" h="4890591">
                  <a:moveTo>
                    <a:pt x="0" y="1790428"/>
                  </a:moveTo>
                  <a:lnTo>
                    <a:pt x="1801999" y="0"/>
                  </a:lnTo>
                  <a:lnTo>
                    <a:pt x="3599026" y="1798666"/>
                  </a:lnTo>
                  <a:lnTo>
                    <a:pt x="1801999" y="4890591"/>
                  </a:lnTo>
                  <a:lnTo>
                    <a:pt x="0" y="1790428"/>
                  </a:lnTo>
                  <a:close/>
                </a:path>
              </a:pathLst>
            </a:custGeom>
            <a:solidFill>
              <a:srgbClr val="F0864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Diamond 9"/>
            <p:cNvSpPr/>
            <p:nvPr/>
          </p:nvSpPr>
          <p:spPr>
            <a:xfrm>
              <a:off x="5870143" y="4498731"/>
              <a:ext cx="1227129" cy="1667505"/>
            </a:xfrm>
            <a:custGeom>
              <a:avLst/>
              <a:gdLst>
                <a:gd name="connsiteX0" fmla="*/ 0 w 984365"/>
                <a:gd name="connsiteY0" fmla="*/ 2605973 h 5211946"/>
                <a:gd name="connsiteX1" fmla="*/ 492183 w 984365"/>
                <a:gd name="connsiteY1" fmla="*/ 0 h 5211946"/>
                <a:gd name="connsiteX2" fmla="*/ 984365 w 984365"/>
                <a:gd name="connsiteY2" fmla="*/ 2605973 h 5211946"/>
                <a:gd name="connsiteX3" fmla="*/ 492183 w 984365"/>
                <a:gd name="connsiteY3" fmla="*/ 5211946 h 5211946"/>
                <a:gd name="connsiteX4" fmla="*/ 0 w 984365"/>
                <a:gd name="connsiteY4" fmla="*/ 2605973 h 5211946"/>
                <a:gd name="connsiteX0" fmla="*/ 0 w 2294181"/>
                <a:gd name="connsiteY0" fmla="*/ 1823379 h 5211946"/>
                <a:gd name="connsiteX1" fmla="*/ 1801999 w 2294181"/>
                <a:gd name="connsiteY1" fmla="*/ 0 h 5211946"/>
                <a:gd name="connsiteX2" fmla="*/ 2294181 w 2294181"/>
                <a:gd name="connsiteY2" fmla="*/ 2605973 h 5211946"/>
                <a:gd name="connsiteX3" fmla="*/ 1801999 w 2294181"/>
                <a:gd name="connsiteY3" fmla="*/ 5211946 h 5211946"/>
                <a:gd name="connsiteX4" fmla="*/ 0 w 2294181"/>
                <a:gd name="connsiteY4" fmla="*/ 1823379 h 5211946"/>
                <a:gd name="connsiteX0" fmla="*/ 0 w 2294181"/>
                <a:gd name="connsiteY0" fmla="*/ 1790428 h 5211946"/>
                <a:gd name="connsiteX1" fmla="*/ 1801999 w 2294181"/>
                <a:gd name="connsiteY1" fmla="*/ 0 h 5211946"/>
                <a:gd name="connsiteX2" fmla="*/ 2294181 w 2294181"/>
                <a:gd name="connsiteY2" fmla="*/ 2605973 h 5211946"/>
                <a:gd name="connsiteX3" fmla="*/ 1801999 w 2294181"/>
                <a:gd name="connsiteY3" fmla="*/ 5211946 h 5211946"/>
                <a:gd name="connsiteX4" fmla="*/ 0 w 2294181"/>
                <a:gd name="connsiteY4" fmla="*/ 1790428 h 5211946"/>
                <a:gd name="connsiteX0" fmla="*/ 0 w 3595760"/>
                <a:gd name="connsiteY0" fmla="*/ 1790428 h 5211946"/>
                <a:gd name="connsiteX1" fmla="*/ 1801999 w 3595760"/>
                <a:gd name="connsiteY1" fmla="*/ 0 h 5211946"/>
                <a:gd name="connsiteX2" fmla="*/ 3595760 w 3595760"/>
                <a:gd name="connsiteY2" fmla="*/ 1798665 h 5211946"/>
                <a:gd name="connsiteX3" fmla="*/ 1801999 w 3595760"/>
                <a:gd name="connsiteY3" fmla="*/ 5211946 h 5211946"/>
                <a:gd name="connsiteX4" fmla="*/ 0 w 3595760"/>
                <a:gd name="connsiteY4" fmla="*/ 1790428 h 5211946"/>
                <a:gd name="connsiteX0" fmla="*/ 0 w 3484725"/>
                <a:gd name="connsiteY0" fmla="*/ 1790428 h 5211946"/>
                <a:gd name="connsiteX1" fmla="*/ 1801999 w 3484725"/>
                <a:gd name="connsiteY1" fmla="*/ 0 h 5211946"/>
                <a:gd name="connsiteX2" fmla="*/ 3484725 w 3484725"/>
                <a:gd name="connsiteY2" fmla="*/ 1834587 h 5211946"/>
                <a:gd name="connsiteX3" fmla="*/ 1801999 w 3484725"/>
                <a:gd name="connsiteY3" fmla="*/ 5211946 h 5211946"/>
                <a:gd name="connsiteX4" fmla="*/ 0 w 3484725"/>
                <a:gd name="connsiteY4" fmla="*/ 1790428 h 5211946"/>
                <a:gd name="connsiteX0" fmla="*/ 0 w 3592494"/>
                <a:gd name="connsiteY0" fmla="*/ 1790428 h 5211946"/>
                <a:gd name="connsiteX1" fmla="*/ 1801999 w 3592494"/>
                <a:gd name="connsiteY1" fmla="*/ 0 h 5211946"/>
                <a:gd name="connsiteX2" fmla="*/ 3592494 w 3592494"/>
                <a:gd name="connsiteY2" fmla="*/ 1798665 h 5211946"/>
                <a:gd name="connsiteX3" fmla="*/ 1801999 w 3592494"/>
                <a:gd name="connsiteY3" fmla="*/ 5211946 h 5211946"/>
                <a:gd name="connsiteX4" fmla="*/ 0 w 3592494"/>
                <a:gd name="connsiteY4" fmla="*/ 1790428 h 5211946"/>
                <a:gd name="connsiteX0" fmla="*/ 0 w 3602291"/>
                <a:gd name="connsiteY0" fmla="*/ 1790428 h 5211946"/>
                <a:gd name="connsiteX1" fmla="*/ 1801999 w 3602291"/>
                <a:gd name="connsiteY1" fmla="*/ 0 h 5211946"/>
                <a:gd name="connsiteX2" fmla="*/ 3602291 w 3602291"/>
                <a:gd name="connsiteY2" fmla="*/ 1801931 h 5211946"/>
                <a:gd name="connsiteX3" fmla="*/ 1801999 w 3602291"/>
                <a:gd name="connsiteY3" fmla="*/ 5211946 h 5211946"/>
                <a:gd name="connsiteX4" fmla="*/ 0 w 3602291"/>
                <a:gd name="connsiteY4" fmla="*/ 1790428 h 5211946"/>
                <a:gd name="connsiteX0" fmla="*/ 0 w 3481460"/>
                <a:gd name="connsiteY0" fmla="*/ 1790428 h 5211946"/>
                <a:gd name="connsiteX1" fmla="*/ 1801999 w 3481460"/>
                <a:gd name="connsiteY1" fmla="*/ 0 h 5211946"/>
                <a:gd name="connsiteX2" fmla="*/ 3481460 w 3481460"/>
                <a:gd name="connsiteY2" fmla="*/ 1801931 h 5211946"/>
                <a:gd name="connsiteX3" fmla="*/ 1801999 w 3481460"/>
                <a:gd name="connsiteY3" fmla="*/ 5211946 h 5211946"/>
                <a:gd name="connsiteX4" fmla="*/ 0 w 3481460"/>
                <a:gd name="connsiteY4" fmla="*/ 1790428 h 5211946"/>
                <a:gd name="connsiteX0" fmla="*/ 0 w 3599026"/>
                <a:gd name="connsiteY0" fmla="*/ 1790428 h 5211946"/>
                <a:gd name="connsiteX1" fmla="*/ 1801999 w 3599026"/>
                <a:gd name="connsiteY1" fmla="*/ 0 h 5211946"/>
                <a:gd name="connsiteX2" fmla="*/ 3599026 w 3599026"/>
                <a:gd name="connsiteY2" fmla="*/ 1798666 h 5211946"/>
                <a:gd name="connsiteX3" fmla="*/ 1801999 w 3599026"/>
                <a:gd name="connsiteY3" fmla="*/ 5211946 h 5211946"/>
                <a:gd name="connsiteX4" fmla="*/ 0 w 3599026"/>
                <a:gd name="connsiteY4" fmla="*/ 1790428 h 5211946"/>
                <a:gd name="connsiteX0" fmla="*/ 0 w 3599026"/>
                <a:gd name="connsiteY0" fmla="*/ 1790428 h 5196292"/>
                <a:gd name="connsiteX1" fmla="*/ 1801999 w 3599026"/>
                <a:gd name="connsiteY1" fmla="*/ 0 h 5196292"/>
                <a:gd name="connsiteX2" fmla="*/ 3599026 w 3599026"/>
                <a:gd name="connsiteY2" fmla="*/ 1798666 h 5196292"/>
                <a:gd name="connsiteX3" fmla="*/ 1801999 w 3599026"/>
                <a:gd name="connsiteY3" fmla="*/ 5196292 h 5196292"/>
                <a:gd name="connsiteX4" fmla="*/ 0 w 3599026"/>
                <a:gd name="connsiteY4" fmla="*/ 1790428 h 5196292"/>
                <a:gd name="connsiteX0" fmla="*/ 0 w 3599026"/>
                <a:gd name="connsiteY0" fmla="*/ 1790428 h 5149327"/>
                <a:gd name="connsiteX1" fmla="*/ 1801999 w 3599026"/>
                <a:gd name="connsiteY1" fmla="*/ 0 h 5149327"/>
                <a:gd name="connsiteX2" fmla="*/ 3599026 w 3599026"/>
                <a:gd name="connsiteY2" fmla="*/ 1798666 h 5149327"/>
                <a:gd name="connsiteX3" fmla="*/ 1801999 w 3599026"/>
                <a:gd name="connsiteY3" fmla="*/ 5149327 h 5149327"/>
                <a:gd name="connsiteX4" fmla="*/ 0 w 3599026"/>
                <a:gd name="connsiteY4" fmla="*/ 1790428 h 5149327"/>
                <a:gd name="connsiteX0" fmla="*/ 0 w 3599026"/>
                <a:gd name="connsiteY0" fmla="*/ 1790428 h 5120579"/>
                <a:gd name="connsiteX1" fmla="*/ 1801999 w 3599026"/>
                <a:gd name="connsiteY1" fmla="*/ 0 h 5120579"/>
                <a:gd name="connsiteX2" fmla="*/ 3599026 w 3599026"/>
                <a:gd name="connsiteY2" fmla="*/ 1798666 h 5120579"/>
                <a:gd name="connsiteX3" fmla="*/ 1801999 w 3599026"/>
                <a:gd name="connsiteY3" fmla="*/ 5120579 h 5120579"/>
                <a:gd name="connsiteX4" fmla="*/ 0 w 3599026"/>
                <a:gd name="connsiteY4" fmla="*/ 1790428 h 5120579"/>
                <a:gd name="connsiteX0" fmla="*/ 0 w 3599026"/>
                <a:gd name="connsiteY0" fmla="*/ 1790428 h 5082248"/>
                <a:gd name="connsiteX1" fmla="*/ 1801999 w 3599026"/>
                <a:gd name="connsiteY1" fmla="*/ 0 h 5082248"/>
                <a:gd name="connsiteX2" fmla="*/ 3599026 w 3599026"/>
                <a:gd name="connsiteY2" fmla="*/ 1798666 h 5082248"/>
                <a:gd name="connsiteX3" fmla="*/ 1801999 w 3599026"/>
                <a:gd name="connsiteY3" fmla="*/ 5082248 h 5082248"/>
                <a:gd name="connsiteX4" fmla="*/ 0 w 3599026"/>
                <a:gd name="connsiteY4" fmla="*/ 1790428 h 5082248"/>
                <a:gd name="connsiteX0" fmla="*/ 0 w 3599026"/>
                <a:gd name="connsiteY0" fmla="*/ 1790428 h 5053500"/>
                <a:gd name="connsiteX1" fmla="*/ 1801999 w 3599026"/>
                <a:gd name="connsiteY1" fmla="*/ 0 h 5053500"/>
                <a:gd name="connsiteX2" fmla="*/ 3599026 w 3599026"/>
                <a:gd name="connsiteY2" fmla="*/ 1798666 h 5053500"/>
                <a:gd name="connsiteX3" fmla="*/ 1801999 w 3599026"/>
                <a:gd name="connsiteY3" fmla="*/ 5053500 h 5053500"/>
                <a:gd name="connsiteX4" fmla="*/ 0 w 3599026"/>
                <a:gd name="connsiteY4" fmla="*/ 1790428 h 5053500"/>
                <a:gd name="connsiteX0" fmla="*/ 0 w 3599026"/>
                <a:gd name="connsiteY0" fmla="*/ 1790428 h 4938505"/>
                <a:gd name="connsiteX1" fmla="*/ 1801999 w 3599026"/>
                <a:gd name="connsiteY1" fmla="*/ 0 h 4938505"/>
                <a:gd name="connsiteX2" fmla="*/ 3599026 w 3599026"/>
                <a:gd name="connsiteY2" fmla="*/ 1798666 h 4938505"/>
                <a:gd name="connsiteX3" fmla="*/ 1801999 w 3599026"/>
                <a:gd name="connsiteY3" fmla="*/ 4938505 h 4938505"/>
                <a:gd name="connsiteX4" fmla="*/ 0 w 3599026"/>
                <a:gd name="connsiteY4" fmla="*/ 1790428 h 4938505"/>
                <a:gd name="connsiteX0" fmla="*/ 0 w 3599026"/>
                <a:gd name="connsiteY0" fmla="*/ 1790428 h 4890591"/>
                <a:gd name="connsiteX1" fmla="*/ 1801999 w 3599026"/>
                <a:gd name="connsiteY1" fmla="*/ 0 h 4890591"/>
                <a:gd name="connsiteX2" fmla="*/ 3599026 w 3599026"/>
                <a:gd name="connsiteY2" fmla="*/ 1798666 h 4890591"/>
                <a:gd name="connsiteX3" fmla="*/ 1801999 w 3599026"/>
                <a:gd name="connsiteY3" fmla="*/ 4890591 h 4890591"/>
                <a:gd name="connsiteX4" fmla="*/ 0 w 3599026"/>
                <a:gd name="connsiteY4" fmla="*/ 1790428 h 489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026" h="4890591">
                  <a:moveTo>
                    <a:pt x="0" y="1790428"/>
                  </a:moveTo>
                  <a:lnTo>
                    <a:pt x="1801999" y="0"/>
                  </a:lnTo>
                  <a:lnTo>
                    <a:pt x="3599026" y="1798666"/>
                  </a:lnTo>
                  <a:lnTo>
                    <a:pt x="1801999" y="4890591"/>
                  </a:lnTo>
                  <a:lnTo>
                    <a:pt x="0" y="1790428"/>
                  </a:lnTo>
                  <a:close/>
                </a:path>
              </a:pathLst>
            </a:custGeom>
            <a:solidFill>
              <a:srgbClr val="F0864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Diamond 9"/>
            <p:cNvSpPr/>
            <p:nvPr/>
          </p:nvSpPr>
          <p:spPr>
            <a:xfrm rot="5400000">
              <a:off x="5036391" y="3663400"/>
              <a:ext cx="1227130" cy="1667504"/>
            </a:xfrm>
            <a:custGeom>
              <a:avLst/>
              <a:gdLst>
                <a:gd name="connsiteX0" fmla="*/ 0 w 984365"/>
                <a:gd name="connsiteY0" fmla="*/ 2605973 h 5211946"/>
                <a:gd name="connsiteX1" fmla="*/ 492183 w 984365"/>
                <a:gd name="connsiteY1" fmla="*/ 0 h 5211946"/>
                <a:gd name="connsiteX2" fmla="*/ 984365 w 984365"/>
                <a:gd name="connsiteY2" fmla="*/ 2605973 h 5211946"/>
                <a:gd name="connsiteX3" fmla="*/ 492183 w 984365"/>
                <a:gd name="connsiteY3" fmla="*/ 5211946 h 5211946"/>
                <a:gd name="connsiteX4" fmla="*/ 0 w 984365"/>
                <a:gd name="connsiteY4" fmla="*/ 2605973 h 5211946"/>
                <a:gd name="connsiteX0" fmla="*/ 0 w 2294181"/>
                <a:gd name="connsiteY0" fmla="*/ 1823379 h 5211946"/>
                <a:gd name="connsiteX1" fmla="*/ 1801999 w 2294181"/>
                <a:gd name="connsiteY1" fmla="*/ 0 h 5211946"/>
                <a:gd name="connsiteX2" fmla="*/ 2294181 w 2294181"/>
                <a:gd name="connsiteY2" fmla="*/ 2605973 h 5211946"/>
                <a:gd name="connsiteX3" fmla="*/ 1801999 w 2294181"/>
                <a:gd name="connsiteY3" fmla="*/ 5211946 h 5211946"/>
                <a:gd name="connsiteX4" fmla="*/ 0 w 2294181"/>
                <a:gd name="connsiteY4" fmla="*/ 1823379 h 5211946"/>
                <a:gd name="connsiteX0" fmla="*/ 0 w 2294181"/>
                <a:gd name="connsiteY0" fmla="*/ 1790428 h 5211946"/>
                <a:gd name="connsiteX1" fmla="*/ 1801999 w 2294181"/>
                <a:gd name="connsiteY1" fmla="*/ 0 h 5211946"/>
                <a:gd name="connsiteX2" fmla="*/ 2294181 w 2294181"/>
                <a:gd name="connsiteY2" fmla="*/ 2605973 h 5211946"/>
                <a:gd name="connsiteX3" fmla="*/ 1801999 w 2294181"/>
                <a:gd name="connsiteY3" fmla="*/ 5211946 h 5211946"/>
                <a:gd name="connsiteX4" fmla="*/ 0 w 2294181"/>
                <a:gd name="connsiteY4" fmla="*/ 1790428 h 5211946"/>
                <a:gd name="connsiteX0" fmla="*/ 0 w 3595760"/>
                <a:gd name="connsiteY0" fmla="*/ 1790428 h 5211946"/>
                <a:gd name="connsiteX1" fmla="*/ 1801999 w 3595760"/>
                <a:gd name="connsiteY1" fmla="*/ 0 h 5211946"/>
                <a:gd name="connsiteX2" fmla="*/ 3595760 w 3595760"/>
                <a:gd name="connsiteY2" fmla="*/ 1798665 h 5211946"/>
                <a:gd name="connsiteX3" fmla="*/ 1801999 w 3595760"/>
                <a:gd name="connsiteY3" fmla="*/ 5211946 h 5211946"/>
                <a:gd name="connsiteX4" fmla="*/ 0 w 3595760"/>
                <a:gd name="connsiteY4" fmla="*/ 1790428 h 5211946"/>
                <a:gd name="connsiteX0" fmla="*/ 0 w 3484725"/>
                <a:gd name="connsiteY0" fmla="*/ 1790428 h 5211946"/>
                <a:gd name="connsiteX1" fmla="*/ 1801999 w 3484725"/>
                <a:gd name="connsiteY1" fmla="*/ 0 h 5211946"/>
                <a:gd name="connsiteX2" fmla="*/ 3484725 w 3484725"/>
                <a:gd name="connsiteY2" fmla="*/ 1834587 h 5211946"/>
                <a:gd name="connsiteX3" fmla="*/ 1801999 w 3484725"/>
                <a:gd name="connsiteY3" fmla="*/ 5211946 h 5211946"/>
                <a:gd name="connsiteX4" fmla="*/ 0 w 3484725"/>
                <a:gd name="connsiteY4" fmla="*/ 1790428 h 5211946"/>
                <a:gd name="connsiteX0" fmla="*/ 0 w 3592494"/>
                <a:gd name="connsiteY0" fmla="*/ 1790428 h 5211946"/>
                <a:gd name="connsiteX1" fmla="*/ 1801999 w 3592494"/>
                <a:gd name="connsiteY1" fmla="*/ 0 h 5211946"/>
                <a:gd name="connsiteX2" fmla="*/ 3592494 w 3592494"/>
                <a:gd name="connsiteY2" fmla="*/ 1798665 h 5211946"/>
                <a:gd name="connsiteX3" fmla="*/ 1801999 w 3592494"/>
                <a:gd name="connsiteY3" fmla="*/ 5211946 h 5211946"/>
                <a:gd name="connsiteX4" fmla="*/ 0 w 3592494"/>
                <a:gd name="connsiteY4" fmla="*/ 1790428 h 5211946"/>
                <a:gd name="connsiteX0" fmla="*/ 0 w 3602291"/>
                <a:gd name="connsiteY0" fmla="*/ 1790428 h 5211946"/>
                <a:gd name="connsiteX1" fmla="*/ 1801999 w 3602291"/>
                <a:gd name="connsiteY1" fmla="*/ 0 h 5211946"/>
                <a:gd name="connsiteX2" fmla="*/ 3602291 w 3602291"/>
                <a:gd name="connsiteY2" fmla="*/ 1801931 h 5211946"/>
                <a:gd name="connsiteX3" fmla="*/ 1801999 w 3602291"/>
                <a:gd name="connsiteY3" fmla="*/ 5211946 h 5211946"/>
                <a:gd name="connsiteX4" fmla="*/ 0 w 3602291"/>
                <a:gd name="connsiteY4" fmla="*/ 1790428 h 5211946"/>
                <a:gd name="connsiteX0" fmla="*/ 0 w 3481460"/>
                <a:gd name="connsiteY0" fmla="*/ 1790428 h 5211946"/>
                <a:gd name="connsiteX1" fmla="*/ 1801999 w 3481460"/>
                <a:gd name="connsiteY1" fmla="*/ 0 h 5211946"/>
                <a:gd name="connsiteX2" fmla="*/ 3481460 w 3481460"/>
                <a:gd name="connsiteY2" fmla="*/ 1801931 h 5211946"/>
                <a:gd name="connsiteX3" fmla="*/ 1801999 w 3481460"/>
                <a:gd name="connsiteY3" fmla="*/ 5211946 h 5211946"/>
                <a:gd name="connsiteX4" fmla="*/ 0 w 3481460"/>
                <a:gd name="connsiteY4" fmla="*/ 1790428 h 5211946"/>
                <a:gd name="connsiteX0" fmla="*/ 0 w 3599026"/>
                <a:gd name="connsiteY0" fmla="*/ 1790428 h 5211946"/>
                <a:gd name="connsiteX1" fmla="*/ 1801999 w 3599026"/>
                <a:gd name="connsiteY1" fmla="*/ 0 h 5211946"/>
                <a:gd name="connsiteX2" fmla="*/ 3599026 w 3599026"/>
                <a:gd name="connsiteY2" fmla="*/ 1798666 h 5211946"/>
                <a:gd name="connsiteX3" fmla="*/ 1801999 w 3599026"/>
                <a:gd name="connsiteY3" fmla="*/ 5211946 h 5211946"/>
                <a:gd name="connsiteX4" fmla="*/ 0 w 3599026"/>
                <a:gd name="connsiteY4" fmla="*/ 1790428 h 5211946"/>
                <a:gd name="connsiteX0" fmla="*/ 0 w 3599026"/>
                <a:gd name="connsiteY0" fmla="*/ 1790428 h 5196292"/>
                <a:gd name="connsiteX1" fmla="*/ 1801999 w 3599026"/>
                <a:gd name="connsiteY1" fmla="*/ 0 h 5196292"/>
                <a:gd name="connsiteX2" fmla="*/ 3599026 w 3599026"/>
                <a:gd name="connsiteY2" fmla="*/ 1798666 h 5196292"/>
                <a:gd name="connsiteX3" fmla="*/ 1801999 w 3599026"/>
                <a:gd name="connsiteY3" fmla="*/ 5196292 h 5196292"/>
                <a:gd name="connsiteX4" fmla="*/ 0 w 3599026"/>
                <a:gd name="connsiteY4" fmla="*/ 1790428 h 5196292"/>
                <a:gd name="connsiteX0" fmla="*/ 0 w 3599026"/>
                <a:gd name="connsiteY0" fmla="*/ 1790428 h 5149327"/>
                <a:gd name="connsiteX1" fmla="*/ 1801999 w 3599026"/>
                <a:gd name="connsiteY1" fmla="*/ 0 h 5149327"/>
                <a:gd name="connsiteX2" fmla="*/ 3599026 w 3599026"/>
                <a:gd name="connsiteY2" fmla="*/ 1798666 h 5149327"/>
                <a:gd name="connsiteX3" fmla="*/ 1801999 w 3599026"/>
                <a:gd name="connsiteY3" fmla="*/ 5149327 h 5149327"/>
                <a:gd name="connsiteX4" fmla="*/ 0 w 3599026"/>
                <a:gd name="connsiteY4" fmla="*/ 1790428 h 5149327"/>
                <a:gd name="connsiteX0" fmla="*/ 0 w 3599026"/>
                <a:gd name="connsiteY0" fmla="*/ 1790428 h 5120579"/>
                <a:gd name="connsiteX1" fmla="*/ 1801999 w 3599026"/>
                <a:gd name="connsiteY1" fmla="*/ 0 h 5120579"/>
                <a:gd name="connsiteX2" fmla="*/ 3599026 w 3599026"/>
                <a:gd name="connsiteY2" fmla="*/ 1798666 h 5120579"/>
                <a:gd name="connsiteX3" fmla="*/ 1801999 w 3599026"/>
                <a:gd name="connsiteY3" fmla="*/ 5120579 h 5120579"/>
                <a:gd name="connsiteX4" fmla="*/ 0 w 3599026"/>
                <a:gd name="connsiteY4" fmla="*/ 1790428 h 5120579"/>
                <a:gd name="connsiteX0" fmla="*/ 0 w 3599026"/>
                <a:gd name="connsiteY0" fmla="*/ 1790428 h 5082248"/>
                <a:gd name="connsiteX1" fmla="*/ 1801999 w 3599026"/>
                <a:gd name="connsiteY1" fmla="*/ 0 h 5082248"/>
                <a:gd name="connsiteX2" fmla="*/ 3599026 w 3599026"/>
                <a:gd name="connsiteY2" fmla="*/ 1798666 h 5082248"/>
                <a:gd name="connsiteX3" fmla="*/ 1801999 w 3599026"/>
                <a:gd name="connsiteY3" fmla="*/ 5082248 h 5082248"/>
                <a:gd name="connsiteX4" fmla="*/ 0 w 3599026"/>
                <a:gd name="connsiteY4" fmla="*/ 1790428 h 5082248"/>
                <a:gd name="connsiteX0" fmla="*/ 0 w 3599026"/>
                <a:gd name="connsiteY0" fmla="*/ 1790428 h 5053500"/>
                <a:gd name="connsiteX1" fmla="*/ 1801999 w 3599026"/>
                <a:gd name="connsiteY1" fmla="*/ 0 h 5053500"/>
                <a:gd name="connsiteX2" fmla="*/ 3599026 w 3599026"/>
                <a:gd name="connsiteY2" fmla="*/ 1798666 h 5053500"/>
                <a:gd name="connsiteX3" fmla="*/ 1801999 w 3599026"/>
                <a:gd name="connsiteY3" fmla="*/ 5053500 h 5053500"/>
                <a:gd name="connsiteX4" fmla="*/ 0 w 3599026"/>
                <a:gd name="connsiteY4" fmla="*/ 1790428 h 5053500"/>
                <a:gd name="connsiteX0" fmla="*/ 0 w 3599026"/>
                <a:gd name="connsiteY0" fmla="*/ 1790428 h 4938505"/>
                <a:gd name="connsiteX1" fmla="*/ 1801999 w 3599026"/>
                <a:gd name="connsiteY1" fmla="*/ 0 h 4938505"/>
                <a:gd name="connsiteX2" fmla="*/ 3599026 w 3599026"/>
                <a:gd name="connsiteY2" fmla="*/ 1798666 h 4938505"/>
                <a:gd name="connsiteX3" fmla="*/ 1801999 w 3599026"/>
                <a:gd name="connsiteY3" fmla="*/ 4938505 h 4938505"/>
                <a:gd name="connsiteX4" fmla="*/ 0 w 3599026"/>
                <a:gd name="connsiteY4" fmla="*/ 1790428 h 4938505"/>
                <a:gd name="connsiteX0" fmla="*/ 0 w 3599026"/>
                <a:gd name="connsiteY0" fmla="*/ 1790428 h 4890591"/>
                <a:gd name="connsiteX1" fmla="*/ 1801999 w 3599026"/>
                <a:gd name="connsiteY1" fmla="*/ 0 h 4890591"/>
                <a:gd name="connsiteX2" fmla="*/ 3599026 w 3599026"/>
                <a:gd name="connsiteY2" fmla="*/ 1798666 h 4890591"/>
                <a:gd name="connsiteX3" fmla="*/ 1801999 w 3599026"/>
                <a:gd name="connsiteY3" fmla="*/ 4890591 h 4890591"/>
                <a:gd name="connsiteX4" fmla="*/ 0 w 3599026"/>
                <a:gd name="connsiteY4" fmla="*/ 1790428 h 489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026" h="4890591">
                  <a:moveTo>
                    <a:pt x="0" y="1790428"/>
                  </a:moveTo>
                  <a:lnTo>
                    <a:pt x="1801999" y="0"/>
                  </a:lnTo>
                  <a:lnTo>
                    <a:pt x="3599026" y="1798666"/>
                  </a:lnTo>
                  <a:lnTo>
                    <a:pt x="1801999" y="4890591"/>
                  </a:lnTo>
                  <a:lnTo>
                    <a:pt x="0" y="1790428"/>
                  </a:lnTo>
                  <a:close/>
                </a:path>
              </a:pathLst>
            </a:custGeom>
            <a:solidFill>
              <a:srgbClr val="F0864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Diamond 9"/>
            <p:cNvSpPr/>
            <p:nvPr/>
          </p:nvSpPr>
          <p:spPr>
            <a:xfrm rot="16200000" flipH="1">
              <a:off x="6703895" y="3663400"/>
              <a:ext cx="1227130" cy="1667504"/>
            </a:xfrm>
            <a:custGeom>
              <a:avLst/>
              <a:gdLst>
                <a:gd name="connsiteX0" fmla="*/ 0 w 984365"/>
                <a:gd name="connsiteY0" fmla="*/ 2605973 h 5211946"/>
                <a:gd name="connsiteX1" fmla="*/ 492183 w 984365"/>
                <a:gd name="connsiteY1" fmla="*/ 0 h 5211946"/>
                <a:gd name="connsiteX2" fmla="*/ 984365 w 984365"/>
                <a:gd name="connsiteY2" fmla="*/ 2605973 h 5211946"/>
                <a:gd name="connsiteX3" fmla="*/ 492183 w 984365"/>
                <a:gd name="connsiteY3" fmla="*/ 5211946 h 5211946"/>
                <a:gd name="connsiteX4" fmla="*/ 0 w 984365"/>
                <a:gd name="connsiteY4" fmla="*/ 2605973 h 5211946"/>
                <a:gd name="connsiteX0" fmla="*/ 0 w 2294181"/>
                <a:gd name="connsiteY0" fmla="*/ 1823379 h 5211946"/>
                <a:gd name="connsiteX1" fmla="*/ 1801999 w 2294181"/>
                <a:gd name="connsiteY1" fmla="*/ 0 h 5211946"/>
                <a:gd name="connsiteX2" fmla="*/ 2294181 w 2294181"/>
                <a:gd name="connsiteY2" fmla="*/ 2605973 h 5211946"/>
                <a:gd name="connsiteX3" fmla="*/ 1801999 w 2294181"/>
                <a:gd name="connsiteY3" fmla="*/ 5211946 h 5211946"/>
                <a:gd name="connsiteX4" fmla="*/ 0 w 2294181"/>
                <a:gd name="connsiteY4" fmla="*/ 1823379 h 5211946"/>
                <a:gd name="connsiteX0" fmla="*/ 0 w 2294181"/>
                <a:gd name="connsiteY0" fmla="*/ 1790428 h 5211946"/>
                <a:gd name="connsiteX1" fmla="*/ 1801999 w 2294181"/>
                <a:gd name="connsiteY1" fmla="*/ 0 h 5211946"/>
                <a:gd name="connsiteX2" fmla="*/ 2294181 w 2294181"/>
                <a:gd name="connsiteY2" fmla="*/ 2605973 h 5211946"/>
                <a:gd name="connsiteX3" fmla="*/ 1801999 w 2294181"/>
                <a:gd name="connsiteY3" fmla="*/ 5211946 h 5211946"/>
                <a:gd name="connsiteX4" fmla="*/ 0 w 2294181"/>
                <a:gd name="connsiteY4" fmla="*/ 1790428 h 5211946"/>
                <a:gd name="connsiteX0" fmla="*/ 0 w 3595760"/>
                <a:gd name="connsiteY0" fmla="*/ 1790428 h 5211946"/>
                <a:gd name="connsiteX1" fmla="*/ 1801999 w 3595760"/>
                <a:gd name="connsiteY1" fmla="*/ 0 h 5211946"/>
                <a:gd name="connsiteX2" fmla="*/ 3595760 w 3595760"/>
                <a:gd name="connsiteY2" fmla="*/ 1798665 h 5211946"/>
                <a:gd name="connsiteX3" fmla="*/ 1801999 w 3595760"/>
                <a:gd name="connsiteY3" fmla="*/ 5211946 h 5211946"/>
                <a:gd name="connsiteX4" fmla="*/ 0 w 3595760"/>
                <a:gd name="connsiteY4" fmla="*/ 1790428 h 5211946"/>
                <a:gd name="connsiteX0" fmla="*/ 0 w 3484725"/>
                <a:gd name="connsiteY0" fmla="*/ 1790428 h 5211946"/>
                <a:gd name="connsiteX1" fmla="*/ 1801999 w 3484725"/>
                <a:gd name="connsiteY1" fmla="*/ 0 h 5211946"/>
                <a:gd name="connsiteX2" fmla="*/ 3484725 w 3484725"/>
                <a:gd name="connsiteY2" fmla="*/ 1834587 h 5211946"/>
                <a:gd name="connsiteX3" fmla="*/ 1801999 w 3484725"/>
                <a:gd name="connsiteY3" fmla="*/ 5211946 h 5211946"/>
                <a:gd name="connsiteX4" fmla="*/ 0 w 3484725"/>
                <a:gd name="connsiteY4" fmla="*/ 1790428 h 5211946"/>
                <a:gd name="connsiteX0" fmla="*/ 0 w 3592494"/>
                <a:gd name="connsiteY0" fmla="*/ 1790428 h 5211946"/>
                <a:gd name="connsiteX1" fmla="*/ 1801999 w 3592494"/>
                <a:gd name="connsiteY1" fmla="*/ 0 h 5211946"/>
                <a:gd name="connsiteX2" fmla="*/ 3592494 w 3592494"/>
                <a:gd name="connsiteY2" fmla="*/ 1798665 h 5211946"/>
                <a:gd name="connsiteX3" fmla="*/ 1801999 w 3592494"/>
                <a:gd name="connsiteY3" fmla="*/ 5211946 h 5211946"/>
                <a:gd name="connsiteX4" fmla="*/ 0 w 3592494"/>
                <a:gd name="connsiteY4" fmla="*/ 1790428 h 5211946"/>
                <a:gd name="connsiteX0" fmla="*/ 0 w 3602291"/>
                <a:gd name="connsiteY0" fmla="*/ 1790428 h 5211946"/>
                <a:gd name="connsiteX1" fmla="*/ 1801999 w 3602291"/>
                <a:gd name="connsiteY1" fmla="*/ 0 h 5211946"/>
                <a:gd name="connsiteX2" fmla="*/ 3602291 w 3602291"/>
                <a:gd name="connsiteY2" fmla="*/ 1801931 h 5211946"/>
                <a:gd name="connsiteX3" fmla="*/ 1801999 w 3602291"/>
                <a:gd name="connsiteY3" fmla="*/ 5211946 h 5211946"/>
                <a:gd name="connsiteX4" fmla="*/ 0 w 3602291"/>
                <a:gd name="connsiteY4" fmla="*/ 1790428 h 5211946"/>
                <a:gd name="connsiteX0" fmla="*/ 0 w 3481460"/>
                <a:gd name="connsiteY0" fmla="*/ 1790428 h 5211946"/>
                <a:gd name="connsiteX1" fmla="*/ 1801999 w 3481460"/>
                <a:gd name="connsiteY1" fmla="*/ 0 h 5211946"/>
                <a:gd name="connsiteX2" fmla="*/ 3481460 w 3481460"/>
                <a:gd name="connsiteY2" fmla="*/ 1801931 h 5211946"/>
                <a:gd name="connsiteX3" fmla="*/ 1801999 w 3481460"/>
                <a:gd name="connsiteY3" fmla="*/ 5211946 h 5211946"/>
                <a:gd name="connsiteX4" fmla="*/ 0 w 3481460"/>
                <a:gd name="connsiteY4" fmla="*/ 1790428 h 5211946"/>
                <a:gd name="connsiteX0" fmla="*/ 0 w 3599026"/>
                <a:gd name="connsiteY0" fmla="*/ 1790428 h 5211946"/>
                <a:gd name="connsiteX1" fmla="*/ 1801999 w 3599026"/>
                <a:gd name="connsiteY1" fmla="*/ 0 h 5211946"/>
                <a:gd name="connsiteX2" fmla="*/ 3599026 w 3599026"/>
                <a:gd name="connsiteY2" fmla="*/ 1798666 h 5211946"/>
                <a:gd name="connsiteX3" fmla="*/ 1801999 w 3599026"/>
                <a:gd name="connsiteY3" fmla="*/ 5211946 h 5211946"/>
                <a:gd name="connsiteX4" fmla="*/ 0 w 3599026"/>
                <a:gd name="connsiteY4" fmla="*/ 1790428 h 5211946"/>
                <a:gd name="connsiteX0" fmla="*/ 0 w 3599026"/>
                <a:gd name="connsiteY0" fmla="*/ 1790428 h 5196292"/>
                <a:gd name="connsiteX1" fmla="*/ 1801999 w 3599026"/>
                <a:gd name="connsiteY1" fmla="*/ 0 h 5196292"/>
                <a:gd name="connsiteX2" fmla="*/ 3599026 w 3599026"/>
                <a:gd name="connsiteY2" fmla="*/ 1798666 h 5196292"/>
                <a:gd name="connsiteX3" fmla="*/ 1801999 w 3599026"/>
                <a:gd name="connsiteY3" fmla="*/ 5196292 h 5196292"/>
                <a:gd name="connsiteX4" fmla="*/ 0 w 3599026"/>
                <a:gd name="connsiteY4" fmla="*/ 1790428 h 5196292"/>
                <a:gd name="connsiteX0" fmla="*/ 0 w 3599026"/>
                <a:gd name="connsiteY0" fmla="*/ 1790428 h 5149327"/>
                <a:gd name="connsiteX1" fmla="*/ 1801999 w 3599026"/>
                <a:gd name="connsiteY1" fmla="*/ 0 h 5149327"/>
                <a:gd name="connsiteX2" fmla="*/ 3599026 w 3599026"/>
                <a:gd name="connsiteY2" fmla="*/ 1798666 h 5149327"/>
                <a:gd name="connsiteX3" fmla="*/ 1801999 w 3599026"/>
                <a:gd name="connsiteY3" fmla="*/ 5149327 h 5149327"/>
                <a:gd name="connsiteX4" fmla="*/ 0 w 3599026"/>
                <a:gd name="connsiteY4" fmla="*/ 1790428 h 5149327"/>
                <a:gd name="connsiteX0" fmla="*/ 0 w 3599026"/>
                <a:gd name="connsiteY0" fmla="*/ 1790428 h 5120579"/>
                <a:gd name="connsiteX1" fmla="*/ 1801999 w 3599026"/>
                <a:gd name="connsiteY1" fmla="*/ 0 h 5120579"/>
                <a:gd name="connsiteX2" fmla="*/ 3599026 w 3599026"/>
                <a:gd name="connsiteY2" fmla="*/ 1798666 h 5120579"/>
                <a:gd name="connsiteX3" fmla="*/ 1801999 w 3599026"/>
                <a:gd name="connsiteY3" fmla="*/ 5120579 h 5120579"/>
                <a:gd name="connsiteX4" fmla="*/ 0 w 3599026"/>
                <a:gd name="connsiteY4" fmla="*/ 1790428 h 5120579"/>
                <a:gd name="connsiteX0" fmla="*/ 0 w 3599026"/>
                <a:gd name="connsiteY0" fmla="*/ 1790428 h 5082248"/>
                <a:gd name="connsiteX1" fmla="*/ 1801999 w 3599026"/>
                <a:gd name="connsiteY1" fmla="*/ 0 h 5082248"/>
                <a:gd name="connsiteX2" fmla="*/ 3599026 w 3599026"/>
                <a:gd name="connsiteY2" fmla="*/ 1798666 h 5082248"/>
                <a:gd name="connsiteX3" fmla="*/ 1801999 w 3599026"/>
                <a:gd name="connsiteY3" fmla="*/ 5082248 h 5082248"/>
                <a:gd name="connsiteX4" fmla="*/ 0 w 3599026"/>
                <a:gd name="connsiteY4" fmla="*/ 1790428 h 5082248"/>
                <a:gd name="connsiteX0" fmla="*/ 0 w 3599026"/>
                <a:gd name="connsiteY0" fmla="*/ 1790428 h 5053500"/>
                <a:gd name="connsiteX1" fmla="*/ 1801999 w 3599026"/>
                <a:gd name="connsiteY1" fmla="*/ 0 h 5053500"/>
                <a:gd name="connsiteX2" fmla="*/ 3599026 w 3599026"/>
                <a:gd name="connsiteY2" fmla="*/ 1798666 h 5053500"/>
                <a:gd name="connsiteX3" fmla="*/ 1801999 w 3599026"/>
                <a:gd name="connsiteY3" fmla="*/ 5053500 h 5053500"/>
                <a:gd name="connsiteX4" fmla="*/ 0 w 3599026"/>
                <a:gd name="connsiteY4" fmla="*/ 1790428 h 5053500"/>
                <a:gd name="connsiteX0" fmla="*/ 0 w 3599026"/>
                <a:gd name="connsiteY0" fmla="*/ 1790428 h 4938505"/>
                <a:gd name="connsiteX1" fmla="*/ 1801999 w 3599026"/>
                <a:gd name="connsiteY1" fmla="*/ 0 h 4938505"/>
                <a:gd name="connsiteX2" fmla="*/ 3599026 w 3599026"/>
                <a:gd name="connsiteY2" fmla="*/ 1798666 h 4938505"/>
                <a:gd name="connsiteX3" fmla="*/ 1801999 w 3599026"/>
                <a:gd name="connsiteY3" fmla="*/ 4938505 h 4938505"/>
                <a:gd name="connsiteX4" fmla="*/ 0 w 3599026"/>
                <a:gd name="connsiteY4" fmla="*/ 1790428 h 4938505"/>
                <a:gd name="connsiteX0" fmla="*/ 0 w 3599026"/>
                <a:gd name="connsiteY0" fmla="*/ 1790428 h 4890591"/>
                <a:gd name="connsiteX1" fmla="*/ 1801999 w 3599026"/>
                <a:gd name="connsiteY1" fmla="*/ 0 h 4890591"/>
                <a:gd name="connsiteX2" fmla="*/ 3599026 w 3599026"/>
                <a:gd name="connsiteY2" fmla="*/ 1798666 h 4890591"/>
                <a:gd name="connsiteX3" fmla="*/ 1801999 w 3599026"/>
                <a:gd name="connsiteY3" fmla="*/ 4890591 h 4890591"/>
                <a:gd name="connsiteX4" fmla="*/ 0 w 3599026"/>
                <a:gd name="connsiteY4" fmla="*/ 1790428 h 489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026" h="4890591">
                  <a:moveTo>
                    <a:pt x="0" y="1790428"/>
                  </a:moveTo>
                  <a:lnTo>
                    <a:pt x="1801999" y="0"/>
                  </a:lnTo>
                  <a:lnTo>
                    <a:pt x="3599026" y="1798666"/>
                  </a:lnTo>
                  <a:lnTo>
                    <a:pt x="1801999" y="4890591"/>
                  </a:lnTo>
                  <a:lnTo>
                    <a:pt x="0" y="1790428"/>
                  </a:lnTo>
                  <a:close/>
                </a:path>
              </a:pathLst>
            </a:custGeom>
            <a:solidFill>
              <a:srgbClr val="F0864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98994" y="2927747"/>
            <a:ext cx="2966309" cy="3201591"/>
            <a:chOff x="2595441" y="2788798"/>
            <a:chExt cx="3113918" cy="3360908"/>
          </a:xfrm>
        </p:grpSpPr>
        <p:grpSp>
          <p:nvGrpSpPr>
            <p:cNvPr id="10" name="Group 9"/>
            <p:cNvGrpSpPr/>
            <p:nvPr/>
          </p:nvGrpSpPr>
          <p:grpSpPr>
            <a:xfrm>
              <a:off x="2595441" y="2788798"/>
              <a:ext cx="3113918" cy="1877509"/>
              <a:chOff x="2595441" y="2788798"/>
              <a:chExt cx="3113918" cy="1877509"/>
            </a:xfrm>
          </p:grpSpPr>
          <p:sp>
            <p:nvSpPr>
              <p:cNvPr id="59" name="Diamond 9"/>
              <p:cNvSpPr/>
              <p:nvPr/>
            </p:nvSpPr>
            <p:spPr>
              <a:xfrm>
                <a:off x="3533293" y="2788798"/>
                <a:ext cx="1227130" cy="1667504"/>
              </a:xfrm>
              <a:custGeom>
                <a:avLst/>
                <a:gdLst>
                  <a:gd name="connsiteX0" fmla="*/ 0 w 984365"/>
                  <a:gd name="connsiteY0" fmla="*/ 2605973 h 5211946"/>
                  <a:gd name="connsiteX1" fmla="*/ 492183 w 984365"/>
                  <a:gd name="connsiteY1" fmla="*/ 0 h 5211946"/>
                  <a:gd name="connsiteX2" fmla="*/ 984365 w 984365"/>
                  <a:gd name="connsiteY2" fmla="*/ 2605973 h 5211946"/>
                  <a:gd name="connsiteX3" fmla="*/ 492183 w 984365"/>
                  <a:gd name="connsiteY3" fmla="*/ 5211946 h 5211946"/>
                  <a:gd name="connsiteX4" fmla="*/ 0 w 984365"/>
                  <a:gd name="connsiteY4" fmla="*/ 2605973 h 5211946"/>
                  <a:gd name="connsiteX0" fmla="*/ 0 w 2294181"/>
                  <a:gd name="connsiteY0" fmla="*/ 1823379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823379 h 5211946"/>
                  <a:gd name="connsiteX0" fmla="*/ 0 w 2294181"/>
                  <a:gd name="connsiteY0" fmla="*/ 1790428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790428 h 5211946"/>
                  <a:gd name="connsiteX0" fmla="*/ 0 w 3595760"/>
                  <a:gd name="connsiteY0" fmla="*/ 1790428 h 5211946"/>
                  <a:gd name="connsiteX1" fmla="*/ 1801999 w 3595760"/>
                  <a:gd name="connsiteY1" fmla="*/ 0 h 5211946"/>
                  <a:gd name="connsiteX2" fmla="*/ 3595760 w 3595760"/>
                  <a:gd name="connsiteY2" fmla="*/ 1798665 h 5211946"/>
                  <a:gd name="connsiteX3" fmla="*/ 1801999 w 3595760"/>
                  <a:gd name="connsiteY3" fmla="*/ 5211946 h 5211946"/>
                  <a:gd name="connsiteX4" fmla="*/ 0 w 3595760"/>
                  <a:gd name="connsiteY4" fmla="*/ 1790428 h 5211946"/>
                  <a:gd name="connsiteX0" fmla="*/ 0 w 3484725"/>
                  <a:gd name="connsiteY0" fmla="*/ 1790428 h 5211946"/>
                  <a:gd name="connsiteX1" fmla="*/ 1801999 w 3484725"/>
                  <a:gd name="connsiteY1" fmla="*/ 0 h 5211946"/>
                  <a:gd name="connsiteX2" fmla="*/ 3484725 w 3484725"/>
                  <a:gd name="connsiteY2" fmla="*/ 1834587 h 5211946"/>
                  <a:gd name="connsiteX3" fmla="*/ 1801999 w 3484725"/>
                  <a:gd name="connsiteY3" fmla="*/ 5211946 h 5211946"/>
                  <a:gd name="connsiteX4" fmla="*/ 0 w 3484725"/>
                  <a:gd name="connsiteY4" fmla="*/ 1790428 h 5211946"/>
                  <a:gd name="connsiteX0" fmla="*/ 0 w 3592494"/>
                  <a:gd name="connsiteY0" fmla="*/ 1790428 h 5211946"/>
                  <a:gd name="connsiteX1" fmla="*/ 1801999 w 3592494"/>
                  <a:gd name="connsiteY1" fmla="*/ 0 h 5211946"/>
                  <a:gd name="connsiteX2" fmla="*/ 3592494 w 3592494"/>
                  <a:gd name="connsiteY2" fmla="*/ 1798665 h 5211946"/>
                  <a:gd name="connsiteX3" fmla="*/ 1801999 w 3592494"/>
                  <a:gd name="connsiteY3" fmla="*/ 5211946 h 5211946"/>
                  <a:gd name="connsiteX4" fmla="*/ 0 w 3592494"/>
                  <a:gd name="connsiteY4" fmla="*/ 1790428 h 5211946"/>
                  <a:gd name="connsiteX0" fmla="*/ 0 w 3602291"/>
                  <a:gd name="connsiteY0" fmla="*/ 1790428 h 5211946"/>
                  <a:gd name="connsiteX1" fmla="*/ 1801999 w 3602291"/>
                  <a:gd name="connsiteY1" fmla="*/ 0 h 5211946"/>
                  <a:gd name="connsiteX2" fmla="*/ 3602291 w 3602291"/>
                  <a:gd name="connsiteY2" fmla="*/ 1801931 h 5211946"/>
                  <a:gd name="connsiteX3" fmla="*/ 1801999 w 3602291"/>
                  <a:gd name="connsiteY3" fmla="*/ 5211946 h 5211946"/>
                  <a:gd name="connsiteX4" fmla="*/ 0 w 3602291"/>
                  <a:gd name="connsiteY4" fmla="*/ 1790428 h 5211946"/>
                  <a:gd name="connsiteX0" fmla="*/ 0 w 3481460"/>
                  <a:gd name="connsiteY0" fmla="*/ 1790428 h 5211946"/>
                  <a:gd name="connsiteX1" fmla="*/ 1801999 w 3481460"/>
                  <a:gd name="connsiteY1" fmla="*/ 0 h 5211946"/>
                  <a:gd name="connsiteX2" fmla="*/ 3481460 w 3481460"/>
                  <a:gd name="connsiteY2" fmla="*/ 1801931 h 5211946"/>
                  <a:gd name="connsiteX3" fmla="*/ 1801999 w 3481460"/>
                  <a:gd name="connsiteY3" fmla="*/ 5211946 h 5211946"/>
                  <a:gd name="connsiteX4" fmla="*/ 0 w 3481460"/>
                  <a:gd name="connsiteY4" fmla="*/ 1790428 h 5211946"/>
                  <a:gd name="connsiteX0" fmla="*/ 0 w 3599026"/>
                  <a:gd name="connsiteY0" fmla="*/ 1790428 h 5211946"/>
                  <a:gd name="connsiteX1" fmla="*/ 1801999 w 3599026"/>
                  <a:gd name="connsiteY1" fmla="*/ 0 h 5211946"/>
                  <a:gd name="connsiteX2" fmla="*/ 3599026 w 3599026"/>
                  <a:gd name="connsiteY2" fmla="*/ 1798666 h 5211946"/>
                  <a:gd name="connsiteX3" fmla="*/ 1801999 w 3599026"/>
                  <a:gd name="connsiteY3" fmla="*/ 5211946 h 5211946"/>
                  <a:gd name="connsiteX4" fmla="*/ 0 w 3599026"/>
                  <a:gd name="connsiteY4" fmla="*/ 1790428 h 5211946"/>
                  <a:gd name="connsiteX0" fmla="*/ 0 w 3599026"/>
                  <a:gd name="connsiteY0" fmla="*/ 1790428 h 5196292"/>
                  <a:gd name="connsiteX1" fmla="*/ 1801999 w 3599026"/>
                  <a:gd name="connsiteY1" fmla="*/ 0 h 5196292"/>
                  <a:gd name="connsiteX2" fmla="*/ 3599026 w 3599026"/>
                  <a:gd name="connsiteY2" fmla="*/ 1798666 h 5196292"/>
                  <a:gd name="connsiteX3" fmla="*/ 1801999 w 3599026"/>
                  <a:gd name="connsiteY3" fmla="*/ 5196292 h 5196292"/>
                  <a:gd name="connsiteX4" fmla="*/ 0 w 3599026"/>
                  <a:gd name="connsiteY4" fmla="*/ 1790428 h 5196292"/>
                  <a:gd name="connsiteX0" fmla="*/ 0 w 3599026"/>
                  <a:gd name="connsiteY0" fmla="*/ 1790428 h 5149327"/>
                  <a:gd name="connsiteX1" fmla="*/ 1801999 w 3599026"/>
                  <a:gd name="connsiteY1" fmla="*/ 0 h 5149327"/>
                  <a:gd name="connsiteX2" fmla="*/ 3599026 w 3599026"/>
                  <a:gd name="connsiteY2" fmla="*/ 1798666 h 5149327"/>
                  <a:gd name="connsiteX3" fmla="*/ 1801999 w 3599026"/>
                  <a:gd name="connsiteY3" fmla="*/ 5149327 h 5149327"/>
                  <a:gd name="connsiteX4" fmla="*/ 0 w 3599026"/>
                  <a:gd name="connsiteY4" fmla="*/ 1790428 h 5149327"/>
                  <a:gd name="connsiteX0" fmla="*/ 0 w 3599026"/>
                  <a:gd name="connsiteY0" fmla="*/ 1790428 h 5120579"/>
                  <a:gd name="connsiteX1" fmla="*/ 1801999 w 3599026"/>
                  <a:gd name="connsiteY1" fmla="*/ 0 h 5120579"/>
                  <a:gd name="connsiteX2" fmla="*/ 3599026 w 3599026"/>
                  <a:gd name="connsiteY2" fmla="*/ 1798666 h 5120579"/>
                  <a:gd name="connsiteX3" fmla="*/ 1801999 w 3599026"/>
                  <a:gd name="connsiteY3" fmla="*/ 5120579 h 5120579"/>
                  <a:gd name="connsiteX4" fmla="*/ 0 w 3599026"/>
                  <a:gd name="connsiteY4" fmla="*/ 1790428 h 5120579"/>
                  <a:gd name="connsiteX0" fmla="*/ 0 w 3599026"/>
                  <a:gd name="connsiteY0" fmla="*/ 1790428 h 5082248"/>
                  <a:gd name="connsiteX1" fmla="*/ 1801999 w 3599026"/>
                  <a:gd name="connsiteY1" fmla="*/ 0 h 5082248"/>
                  <a:gd name="connsiteX2" fmla="*/ 3599026 w 3599026"/>
                  <a:gd name="connsiteY2" fmla="*/ 1798666 h 5082248"/>
                  <a:gd name="connsiteX3" fmla="*/ 1801999 w 3599026"/>
                  <a:gd name="connsiteY3" fmla="*/ 5082248 h 5082248"/>
                  <a:gd name="connsiteX4" fmla="*/ 0 w 3599026"/>
                  <a:gd name="connsiteY4" fmla="*/ 1790428 h 5082248"/>
                  <a:gd name="connsiteX0" fmla="*/ 0 w 3599026"/>
                  <a:gd name="connsiteY0" fmla="*/ 1790428 h 5053500"/>
                  <a:gd name="connsiteX1" fmla="*/ 1801999 w 3599026"/>
                  <a:gd name="connsiteY1" fmla="*/ 0 h 5053500"/>
                  <a:gd name="connsiteX2" fmla="*/ 3599026 w 3599026"/>
                  <a:gd name="connsiteY2" fmla="*/ 1798666 h 5053500"/>
                  <a:gd name="connsiteX3" fmla="*/ 1801999 w 3599026"/>
                  <a:gd name="connsiteY3" fmla="*/ 5053500 h 5053500"/>
                  <a:gd name="connsiteX4" fmla="*/ 0 w 3599026"/>
                  <a:gd name="connsiteY4" fmla="*/ 1790428 h 5053500"/>
                  <a:gd name="connsiteX0" fmla="*/ 0 w 3599026"/>
                  <a:gd name="connsiteY0" fmla="*/ 1790428 h 4938505"/>
                  <a:gd name="connsiteX1" fmla="*/ 1801999 w 3599026"/>
                  <a:gd name="connsiteY1" fmla="*/ 0 h 4938505"/>
                  <a:gd name="connsiteX2" fmla="*/ 3599026 w 3599026"/>
                  <a:gd name="connsiteY2" fmla="*/ 1798666 h 4938505"/>
                  <a:gd name="connsiteX3" fmla="*/ 1801999 w 3599026"/>
                  <a:gd name="connsiteY3" fmla="*/ 4938505 h 4938505"/>
                  <a:gd name="connsiteX4" fmla="*/ 0 w 3599026"/>
                  <a:gd name="connsiteY4" fmla="*/ 1790428 h 4938505"/>
                  <a:gd name="connsiteX0" fmla="*/ 0 w 3599026"/>
                  <a:gd name="connsiteY0" fmla="*/ 1790428 h 4890591"/>
                  <a:gd name="connsiteX1" fmla="*/ 1801999 w 3599026"/>
                  <a:gd name="connsiteY1" fmla="*/ 0 h 4890591"/>
                  <a:gd name="connsiteX2" fmla="*/ 3599026 w 3599026"/>
                  <a:gd name="connsiteY2" fmla="*/ 1798666 h 4890591"/>
                  <a:gd name="connsiteX3" fmla="*/ 1801999 w 3599026"/>
                  <a:gd name="connsiteY3" fmla="*/ 4890591 h 4890591"/>
                  <a:gd name="connsiteX4" fmla="*/ 0 w 3599026"/>
                  <a:gd name="connsiteY4" fmla="*/ 1790428 h 489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9026" h="4890591">
                    <a:moveTo>
                      <a:pt x="0" y="1790428"/>
                    </a:moveTo>
                    <a:lnTo>
                      <a:pt x="1801999" y="0"/>
                    </a:lnTo>
                    <a:lnTo>
                      <a:pt x="3599026" y="1798666"/>
                    </a:lnTo>
                    <a:lnTo>
                      <a:pt x="1801999" y="4890591"/>
                    </a:lnTo>
                    <a:lnTo>
                      <a:pt x="0" y="1790428"/>
                    </a:lnTo>
                    <a:close/>
                  </a:path>
                </a:pathLst>
              </a:custGeom>
              <a:solidFill>
                <a:srgbClr val="F0864A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Diamond 9"/>
              <p:cNvSpPr/>
              <p:nvPr/>
            </p:nvSpPr>
            <p:spPr>
              <a:xfrm rot="3613294">
                <a:off x="4262042" y="3218289"/>
                <a:ext cx="1227130" cy="1667504"/>
              </a:xfrm>
              <a:custGeom>
                <a:avLst/>
                <a:gdLst>
                  <a:gd name="connsiteX0" fmla="*/ 0 w 984365"/>
                  <a:gd name="connsiteY0" fmla="*/ 2605973 h 5211946"/>
                  <a:gd name="connsiteX1" fmla="*/ 492183 w 984365"/>
                  <a:gd name="connsiteY1" fmla="*/ 0 h 5211946"/>
                  <a:gd name="connsiteX2" fmla="*/ 984365 w 984365"/>
                  <a:gd name="connsiteY2" fmla="*/ 2605973 h 5211946"/>
                  <a:gd name="connsiteX3" fmla="*/ 492183 w 984365"/>
                  <a:gd name="connsiteY3" fmla="*/ 5211946 h 5211946"/>
                  <a:gd name="connsiteX4" fmla="*/ 0 w 984365"/>
                  <a:gd name="connsiteY4" fmla="*/ 2605973 h 5211946"/>
                  <a:gd name="connsiteX0" fmla="*/ 0 w 2294181"/>
                  <a:gd name="connsiteY0" fmla="*/ 1823379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823379 h 5211946"/>
                  <a:gd name="connsiteX0" fmla="*/ 0 w 2294181"/>
                  <a:gd name="connsiteY0" fmla="*/ 1790428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790428 h 5211946"/>
                  <a:gd name="connsiteX0" fmla="*/ 0 w 3595760"/>
                  <a:gd name="connsiteY0" fmla="*/ 1790428 h 5211946"/>
                  <a:gd name="connsiteX1" fmla="*/ 1801999 w 3595760"/>
                  <a:gd name="connsiteY1" fmla="*/ 0 h 5211946"/>
                  <a:gd name="connsiteX2" fmla="*/ 3595760 w 3595760"/>
                  <a:gd name="connsiteY2" fmla="*/ 1798665 h 5211946"/>
                  <a:gd name="connsiteX3" fmla="*/ 1801999 w 3595760"/>
                  <a:gd name="connsiteY3" fmla="*/ 5211946 h 5211946"/>
                  <a:gd name="connsiteX4" fmla="*/ 0 w 3595760"/>
                  <a:gd name="connsiteY4" fmla="*/ 1790428 h 5211946"/>
                  <a:gd name="connsiteX0" fmla="*/ 0 w 3484725"/>
                  <a:gd name="connsiteY0" fmla="*/ 1790428 h 5211946"/>
                  <a:gd name="connsiteX1" fmla="*/ 1801999 w 3484725"/>
                  <a:gd name="connsiteY1" fmla="*/ 0 h 5211946"/>
                  <a:gd name="connsiteX2" fmla="*/ 3484725 w 3484725"/>
                  <a:gd name="connsiteY2" fmla="*/ 1834587 h 5211946"/>
                  <a:gd name="connsiteX3" fmla="*/ 1801999 w 3484725"/>
                  <a:gd name="connsiteY3" fmla="*/ 5211946 h 5211946"/>
                  <a:gd name="connsiteX4" fmla="*/ 0 w 3484725"/>
                  <a:gd name="connsiteY4" fmla="*/ 1790428 h 5211946"/>
                  <a:gd name="connsiteX0" fmla="*/ 0 w 3592494"/>
                  <a:gd name="connsiteY0" fmla="*/ 1790428 h 5211946"/>
                  <a:gd name="connsiteX1" fmla="*/ 1801999 w 3592494"/>
                  <a:gd name="connsiteY1" fmla="*/ 0 h 5211946"/>
                  <a:gd name="connsiteX2" fmla="*/ 3592494 w 3592494"/>
                  <a:gd name="connsiteY2" fmla="*/ 1798665 h 5211946"/>
                  <a:gd name="connsiteX3" fmla="*/ 1801999 w 3592494"/>
                  <a:gd name="connsiteY3" fmla="*/ 5211946 h 5211946"/>
                  <a:gd name="connsiteX4" fmla="*/ 0 w 3592494"/>
                  <a:gd name="connsiteY4" fmla="*/ 1790428 h 5211946"/>
                  <a:gd name="connsiteX0" fmla="*/ 0 w 3602291"/>
                  <a:gd name="connsiteY0" fmla="*/ 1790428 h 5211946"/>
                  <a:gd name="connsiteX1" fmla="*/ 1801999 w 3602291"/>
                  <a:gd name="connsiteY1" fmla="*/ 0 h 5211946"/>
                  <a:gd name="connsiteX2" fmla="*/ 3602291 w 3602291"/>
                  <a:gd name="connsiteY2" fmla="*/ 1801931 h 5211946"/>
                  <a:gd name="connsiteX3" fmla="*/ 1801999 w 3602291"/>
                  <a:gd name="connsiteY3" fmla="*/ 5211946 h 5211946"/>
                  <a:gd name="connsiteX4" fmla="*/ 0 w 3602291"/>
                  <a:gd name="connsiteY4" fmla="*/ 1790428 h 5211946"/>
                  <a:gd name="connsiteX0" fmla="*/ 0 w 3481460"/>
                  <a:gd name="connsiteY0" fmla="*/ 1790428 h 5211946"/>
                  <a:gd name="connsiteX1" fmla="*/ 1801999 w 3481460"/>
                  <a:gd name="connsiteY1" fmla="*/ 0 h 5211946"/>
                  <a:gd name="connsiteX2" fmla="*/ 3481460 w 3481460"/>
                  <a:gd name="connsiteY2" fmla="*/ 1801931 h 5211946"/>
                  <a:gd name="connsiteX3" fmla="*/ 1801999 w 3481460"/>
                  <a:gd name="connsiteY3" fmla="*/ 5211946 h 5211946"/>
                  <a:gd name="connsiteX4" fmla="*/ 0 w 3481460"/>
                  <a:gd name="connsiteY4" fmla="*/ 1790428 h 5211946"/>
                  <a:gd name="connsiteX0" fmla="*/ 0 w 3599026"/>
                  <a:gd name="connsiteY0" fmla="*/ 1790428 h 5211946"/>
                  <a:gd name="connsiteX1" fmla="*/ 1801999 w 3599026"/>
                  <a:gd name="connsiteY1" fmla="*/ 0 h 5211946"/>
                  <a:gd name="connsiteX2" fmla="*/ 3599026 w 3599026"/>
                  <a:gd name="connsiteY2" fmla="*/ 1798666 h 5211946"/>
                  <a:gd name="connsiteX3" fmla="*/ 1801999 w 3599026"/>
                  <a:gd name="connsiteY3" fmla="*/ 5211946 h 5211946"/>
                  <a:gd name="connsiteX4" fmla="*/ 0 w 3599026"/>
                  <a:gd name="connsiteY4" fmla="*/ 1790428 h 5211946"/>
                  <a:gd name="connsiteX0" fmla="*/ 0 w 3599026"/>
                  <a:gd name="connsiteY0" fmla="*/ 1790428 h 5196292"/>
                  <a:gd name="connsiteX1" fmla="*/ 1801999 w 3599026"/>
                  <a:gd name="connsiteY1" fmla="*/ 0 h 5196292"/>
                  <a:gd name="connsiteX2" fmla="*/ 3599026 w 3599026"/>
                  <a:gd name="connsiteY2" fmla="*/ 1798666 h 5196292"/>
                  <a:gd name="connsiteX3" fmla="*/ 1801999 w 3599026"/>
                  <a:gd name="connsiteY3" fmla="*/ 5196292 h 5196292"/>
                  <a:gd name="connsiteX4" fmla="*/ 0 w 3599026"/>
                  <a:gd name="connsiteY4" fmla="*/ 1790428 h 5196292"/>
                  <a:gd name="connsiteX0" fmla="*/ 0 w 3599026"/>
                  <a:gd name="connsiteY0" fmla="*/ 1790428 h 5149327"/>
                  <a:gd name="connsiteX1" fmla="*/ 1801999 w 3599026"/>
                  <a:gd name="connsiteY1" fmla="*/ 0 h 5149327"/>
                  <a:gd name="connsiteX2" fmla="*/ 3599026 w 3599026"/>
                  <a:gd name="connsiteY2" fmla="*/ 1798666 h 5149327"/>
                  <a:gd name="connsiteX3" fmla="*/ 1801999 w 3599026"/>
                  <a:gd name="connsiteY3" fmla="*/ 5149327 h 5149327"/>
                  <a:gd name="connsiteX4" fmla="*/ 0 w 3599026"/>
                  <a:gd name="connsiteY4" fmla="*/ 1790428 h 5149327"/>
                  <a:gd name="connsiteX0" fmla="*/ 0 w 3599026"/>
                  <a:gd name="connsiteY0" fmla="*/ 1790428 h 5120579"/>
                  <a:gd name="connsiteX1" fmla="*/ 1801999 w 3599026"/>
                  <a:gd name="connsiteY1" fmla="*/ 0 h 5120579"/>
                  <a:gd name="connsiteX2" fmla="*/ 3599026 w 3599026"/>
                  <a:gd name="connsiteY2" fmla="*/ 1798666 h 5120579"/>
                  <a:gd name="connsiteX3" fmla="*/ 1801999 w 3599026"/>
                  <a:gd name="connsiteY3" fmla="*/ 5120579 h 5120579"/>
                  <a:gd name="connsiteX4" fmla="*/ 0 w 3599026"/>
                  <a:gd name="connsiteY4" fmla="*/ 1790428 h 5120579"/>
                  <a:gd name="connsiteX0" fmla="*/ 0 w 3599026"/>
                  <a:gd name="connsiteY0" fmla="*/ 1790428 h 5082248"/>
                  <a:gd name="connsiteX1" fmla="*/ 1801999 w 3599026"/>
                  <a:gd name="connsiteY1" fmla="*/ 0 h 5082248"/>
                  <a:gd name="connsiteX2" fmla="*/ 3599026 w 3599026"/>
                  <a:gd name="connsiteY2" fmla="*/ 1798666 h 5082248"/>
                  <a:gd name="connsiteX3" fmla="*/ 1801999 w 3599026"/>
                  <a:gd name="connsiteY3" fmla="*/ 5082248 h 5082248"/>
                  <a:gd name="connsiteX4" fmla="*/ 0 w 3599026"/>
                  <a:gd name="connsiteY4" fmla="*/ 1790428 h 5082248"/>
                  <a:gd name="connsiteX0" fmla="*/ 0 w 3599026"/>
                  <a:gd name="connsiteY0" fmla="*/ 1790428 h 5053500"/>
                  <a:gd name="connsiteX1" fmla="*/ 1801999 w 3599026"/>
                  <a:gd name="connsiteY1" fmla="*/ 0 h 5053500"/>
                  <a:gd name="connsiteX2" fmla="*/ 3599026 w 3599026"/>
                  <a:gd name="connsiteY2" fmla="*/ 1798666 h 5053500"/>
                  <a:gd name="connsiteX3" fmla="*/ 1801999 w 3599026"/>
                  <a:gd name="connsiteY3" fmla="*/ 5053500 h 5053500"/>
                  <a:gd name="connsiteX4" fmla="*/ 0 w 3599026"/>
                  <a:gd name="connsiteY4" fmla="*/ 1790428 h 5053500"/>
                  <a:gd name="connsiteX0" fmla="*/ 0 w 3599026"/>
                  <a:gd name="connsiteY0" fmla="*/ 1790428 h 4938505"/>
                  <a:gd name="connsiteX1" fmla="*/ 1801999 w 3599026"/>
                  <a:gd name="connsiteY1" fmla="*/ 0 h 4938505"/>
                  <a:gd name="connsiteX2" fmla="*/ 3599026 w 3599026"/>
                  <a:gd name="connsiteY2" fmla="*/ 1798666 h 4938505"/>
                  <a:gd name="connsiteX3" fmla="*/ 1801999 w 3599026"/>
                  <a:gd name="connsiteY3" fmla="*/ 4938505 h 4938505"/>
                  <a:gd name="connsiteX4" fmla="*/ 0 w 3599026"/>
                  <a:gd name="connsiteY4" fmla="*/ 1790428 h 4938505"/>
                  <a:gd name="connsiteX0" fmla="*/ 0 w 3599026"/>
                  <a:gd name="connsiteY0" fmla="*/ 1790428 h 4890591"/>
                  <a:gd name="connsiteX1" fmla="*/ 1801999 w 3599026"/>
                  <a:gd name="connsiteY1" fmla="*/ 0 h 4890591"/>
                  <a:gd name="connsiteX2" fmla="*/ 3599026 w 3599026"/>
                  <a:gd name="connsiteY2" fmla="*/ 1798666 h 4890591"/>
                  <a:gd name="connsiteX3" fmla="*/ 1801999 w 3599026"/>
                  <a:gd name="connsiteY3" fmla="*/ 4890591 h 4890591"/>
                  <a:gd name="connsiteX4" fmla="*/ 0 w 3599026"/>
                  <a:gd name="connsiteY4" fmla="*/ 1790428 h 489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9026" h="4890591">
                    <a:moveTo>
                      <a:pt x="0" y="1790428"/>
                    </a:moveTo>
                    <a:lnTo>
                      <a:pt x="1801999" y="0"/>
                    </a:lnTo>
                    <a:lnTo>
                      <a:pt x="3599026" y="1798666"/>
                    </a:lnTo>
                    <a:lnTo>
                      <a:pt x="1801999" y="4890591"/>
                    </a:lnTo>
                    <a:lnTo>
                      <a:pt x="0" y="1790428"/>
                    </a:lnTo>
                    <a:close/>
                  </a:path>
                </a:pathLst>
              </a:custGeom>
              <a:solidFill>
                <a:srgbClr val="F0864A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Diamond 9"/>
              <p:cNvSpPr/>
              <p:nvPr/>
            </p:nvSpPr>
            <p:spPr>
              <a:xfrm rot="17986706" flipH="1">
                <a:off x="2815628" y="3218990"/>
                <a:ext cx="1227130" cy="1667504"/>
              </a:xfrm>
              <a:custGeom>
                <a:avLst/>
                <a:gdLst>
                  <a:gd name="connsiteX0" fmla="*/ 0 w 984365"/>
                  <a:gd name="connsiteY0" fmla="*/ 2605973 h 5211946"/>
                  <a:gd name="connsiteX1" fmla="*/ 492183 w 984365"/>
                  <a:gd name="connsiteY1" fmla="*/ 0 h 5211946"/>
                  <a:gd name="connsiteX2" fmla="*/ 984365 w 984365"/>
                  <a:gd name="connsiteY2" fmla="*/ 2605973 h 5211946"/>
                  <a:gd name="connsiteX3" fmla="*/ 492183 w 984365"/>
                  <a:gd name="connsiteY3" fmla="*/ 5211946 h 5211946"/>
                  <a:gd name="connsiteX4" fmla="*/ 0 w 984365"/>
                  <a:gd name="connsiteY4" fmla="*/ 2605973 h 5211946"/>
                  <a:gd name="connsiteX0" fmla="*/ 0 w 2294181"/>
                  <a:gd name="connsiteY0" fmla="*/ 1823379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823379 h 5211946"/>
                  <a:gd name="connsiteX0" fmla="*/ 0 w 2294181"/>
                  <a:gd name="connsiteY0" fmla="*/ 1790428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790428 h 5211946"/>
                  <a:gd name="connsiteX0" fmla="*/ 0 w 3595760"/>
                  <a:gd name="connsiteY0" fmla="*/ 1790428 h 5211946"/>
                  <a:gd name="connsiteX1" fmla="*/ 1801999 w 3595760"/>
                  <a:gd name="connsiteY1" fmla="*/ 0 h 5211946"/>
                  <a:gd name="connsiteX2" fmla="*/ 3595760 w 3595760"/>
                  <a:gd name="connsiteY2" fmla="*/ 1798665 h 5211946"/>
                  <a:gd name="connsiteX3" fmla="*/ 1801999 w 3595760"/>
                  <a:gd name="connsiteY3" fmla="*/ 5211946 h 5211946"/>
                  <a:gd name="connsiteX4" fmla="*/ 0 w 3595760"/>
                  <a:gd name="connsiteY4" fmla="*/ 1790428 h 5211946"/>
                  <a:gd name="connsiteX0" fmla="*/ 0 w 3484725"/>
                  <a:gd name="connsiteY0" fmla="*/ 1790428 h 5211946"/>
                  <a:gd name="connsiteX1" fmla="*/ 1801999 w 3484725"/>
                  <a:gd name="connsiteY1" fmla="*/ 0 h 5211946"/>
                  <a:gd name="connsiteX2" fmla="*/ 3484725 w 3484725"/>
                  <a:gd name="connsiteY2" fmla="*/ 1834587 h 5211946"/>
                  <a:gd name="connsiteX3" fmla="*/ 1801999 w 3484725"/>
                  <a:gd name="connsiteY3" fmla="*/ 5211946 h 5211946"/>
                  <a:gd name="connsiteX4" fmla="*/ 0 w 3484725"/>
                  <a:gd name="connsiteY4" fmla="*/ 1790428 h 5211946"/>
                  <a:gd name="connsiteX0" fmla="*/ 0 w 3592494"/>
                  <a:gd name="connsiteY0" fmla="*/ 1790428 h 5211946"/>
                  <a:gd name="connsiteX1" fmla="*/ 1801999 w 3592494"/>
                  <a:gd name="connsiteY1" fmla="*/ 0 h 5211946"/>
                  <a:gd name="connsiteX2" fmla="*/ 3592494 w 3592494"/>
                  <a:gd name="connsiteY2" fmla="*/ 1798665 h 5211946"/>
                  <a:gd name="connsiteX3" fmla="*/ 1801999 w 3592494"/>
                  <a:gd name="connsiteY3" fmla="*/ 5211946 h 5211946"/>
                  <a:gd name="connsiteX4" fmla="*/ 0 w 3592494"/>
                  <a:gd name="connsiteY4" fmla="*/ 1790428 h 5211946"/>
                  <a:gd name="connsiteX0" fmla="*/ 0 w 3602291"/>
                  <a:gd name="connsiteY0" fmla="*/ 1790428 h 5211946"/>
                  <a:gd name="connsiteX1" fmla="*/ 1801999 w 3602291"/>
                  <a:gd name="connsiteY1" fmla="*/ 0 h 5211946"/>
                  <a:gd name="connsiteX2" fmla="*/ 3602291 w 3602291"/>
                  <a:gd name="connsiteY2" fmla="*/ 1801931 h 5211946"/>
                  <a:gd name="connsiteX3" fmla="*/ 1801999 w 3602291"/>
                  <a:gd name="connsiteY3" fmla="*/ 5211946 h 5211946"/>
                  <a:gd name="connsiteX4" fmla="*/ 0 w 3602291"/>
                  <a:gd name="connsiteY4" fmla="*/ 1790428 h 5211946"/>
                  <a:gd name="connsiteX0" fmla="*/ 0 w 3481460"/>
                  <a:gd name="connsiteY0" fmla="*/ 1790428 h 5211946"/>
                  <a:gd name="connsiteX1" fmla="*/ 1801999 w 3481460"/>
                  <a:gd name="connsiteY1" fmla="*/ 0 h 5211946"/>
                  <a:gd name="connsiteX2" fmla="*/ 3481460 w 3481460"/>
                  <a:gd name="connsiteY2" fmla="*/ 1801931 h 5211946"/>
                  <a:gd name="connsiteX3" fmla="*/ 1801999 w 3481460"/>
                  <a:gd name="connsiteY3" fmla="*/ 5211946 h 5211946"/>
                  <a:gd name="connsiteX4" fmla="*/ 0 w 3481460"/>
                  <a:gd name="connsiteY4" fmla="*/ 1790428 h 5211946"/>
                  <a:gd name="connsiteX0" fmla="*/ 0 w 3599026"/>
                  <a:gd name="connsiteY0" fmla="*/ 1790428 h 5211946"/>
                  <a:gd name="connsiteX1" fmla="*/ 1801999 w 3599026"/>
                  <a:gd name="connsiteY1" fmla="*/ 0 h 5211946"/>
                  <a:gd name="connsiteX2" fmla="*/ 3599026 w 3599026"/>
                  <a:gd name="connsiteY2" fmla="*/ 1798666 h 5211946"/>
                  <a:gd name="connsiteX3" fmla="*/ 1801999 w 3599026"/>
                  <a:gd name="connsiteY3" fmla="*/ 5211946 h 5211946"/>
                  <a:gd name="connsiteX4" fmla="*/ 0 w 3599026"/>
                  <a:gd name="connsiteY4" fmla="*/ 1790428 h 5211946"/>
                  <a:gd name="connsiteX0" fmla="*/ 0 w 3599026"/>
                  <a:gd name="connsiteY0" fmla="*/ 1790428 h 5196292"/>
                  <a:gd name="connsiteX1" fmla="*/ 1801999 w 3599026"/>
                  <a:gd name="connsiteY1" fmla="*/ 0 h 5196292"/>
                  <a:gd name="connsiteX2" fmla="*/ 3599026 w 3599026"/>
                  <a:gd name="connsiteY2" fmla="*/ 1798666 h 5196292"/>
                  <a:gd name="connsiteX3" fmla="*/ 1801999 w 3599026"/>
                  <a:gd name="connsiteY3" fmla="*/ 5196292 h 5196292"/>
                  <a:gd name="connsiteX4" fmla="*/ 0 w 3599026"/>
                  <a:gd name="connsiteY4" fmla="*/ 1790428 h 5196292"/>
                  <a:gd name="connsiteX0" fmla="*/ 0 w 3599026"/>
                  <a:gd name="connsiteY0" fmla="*/ 1790428 h 5149327"/>
                  <a:gd name="connsiteX1" fmla="*/ 1801999 w 3599026"/>
                  <a:gd name="connsiteY1" fmla="*/ 0 h 5149327"/>
                  <a:gd name="connsiteX2" fmla="*/ 3599026 w 3599026"/>
                  <a:gd name="connsiteY2" fmla="*/ 1798666 h 5149327"/>
                  <a:gd name="connsiteX3" fmla="*/ 1801999 w 3599026"/>
                  <a:gd name="connsiteY3" fmla="*/ 5149327 h 5149327"/>
                  <a:gd name="connsiteX4" fmla="*/ 0 w 3599026"/>
                  <a:gd name="connsiteY4" fmla="*/ 1790428 h 5149327"/>
                  <a:gd name="connsiteX0" fmla="*/ 0 w 3599026"/>
                  <a:gd name="connsiteY0" fmla="*/ 1790428 h 5120579"/>
                  <a:gd name="connsiteX1" fmla="*/ 1801999 w 3599026"/>
                  <a:gd name="connsiteY1" fmla="*/ 0 h 5120579"/>
                  <a:gd name="connsiteX2" fmla="*/ 3599026 w 3599026"/>
                  <a:gd name="connsiteY2" fmla="*/ 1798666 h 5120579"/>
                  <a:gd name="connsiteX3" fmla="*/ 1801999 w 3599026"/>
                  <a:gd name="connsiteY3" fmla="*/ 5120579 h 5120579"/>
                  <a:gd name="connsiteX4" fmla="*/ 0 w 3599026"/>
                  <a:gd name="connsiteY4" fmla="*/ 1790428 h 5120579"/>
                  <a:gd name="connsiteX0" fmla="*/ 0 w 3599026"/>
                  <a:gd name="connsiteY0" fmla="*/ 1790428 h 5082248"/>
                  <a:gd name="connsiteX1" fmla="*/ 1801999 w 3599026"/>
                  <a:gd name="connsiteY1" fmla="*/ 0 h 5082248"/>
                  <a:gd name="connsiteX2" fmla="*/ 3599026 w 3599026"/>
                  <a:gd name="connsiteY2" fmla="*/ 1798666 h 5082248"/>
                  <a:gd name="connsiteX3" fmla="*/ 1801999 w 3599026"/>
                  <a:gd name="connsiteY3" fmla="*/ 5082248 h 5082248"/>
                  <a:gd name="connsiteX4" fmla="*/ 0 w 3599026"/>
                  <a:gd name="connsiteY4" fmla="*/ 1790428 h 5082248"/>
                  <a:gd name="connsiteX0" fmla="*/ 0 w 3599026"/>
                  <a:gd name="connsiteY0" fmla="*/ 1790428 h 5053500"/>
                  <a:gd name="connsiteX1" fmla="*/ 1801999 w 3599026"/>
                  <a:gd name="connsiteY1" fmla="*/ 0 h 5053500"/>
                  <a:gd name="connsiteX2" fmla="*/ 3599026 w 3599026"/>
                  <a:gd name="connsiteY2" fmla="*/ 1798666 h 5053500"/>
                  <a:gd name="connsiteX3" fmla="*/ 1801999 w 3599026"/>
                  <a:gd name="connsiteY3" fmla="*/ 5053500 h 5053500"/>
                  <a:gd name="connsiteX4" fmla="*/ 0 w 3599026"/>
                  <a:gd name="connsiteY4" fmla="*/ 1790428 h 5053500"/>
                  <a:gd name="connsiteX0" fmla="*/ 0 w 3599026"/>
                  <a:gd name="connsiteY0" fmla="*/ 1790428 h 4938505"/>
                  <a:gd name="connsiteX1" fmla="*/ 1801999 w 3599026"/>
                  <a:gd name="connsiteY1" fmla="*/ 0 h 4938505"/>
                  <a:gd name="connsiteX2" fmla="*/ 3599026 w 3599026"/>
                  <a:gd name="connsiteY2" fmla="*/ 1798666 h 4938505"/>
                  <a:gd name="connsiteX3" fmla="*/ 1801999 w 3599026"/>
                  <a:gd name="connsiteY3" fmla="*/ 4938505 h 4938505"/>
                  <a:gd name="connsiteX4" fmla="*/ 0 w 3599026"/>
                  <a:gd name="connsiteY4" fmla="*/ 1790428 h 4938505"/>
                  <a:gd name="connsiteX0" fmla="*/ 0 w 3599026"/>
                  <a:gd name="connsiteY0" fmla="*/ 1790428 h 4890591"/>
                  <a:gd name="connsiteX1" fmla="*/ 1801999 w 3599026"/>
                  <a:gd name="connsiteY1" fmla="*/ 0 h 4890591"/>
                  <a:gd name="connsiteX2" fmla="*/ 3599026 w 3599026"/>
                  <a:gd name="connsiteY2" fmla="*/ 1798666 h 4890591"/>
                  <a:gd name="connsiteX3" fmla="*/ 1801999 w 3599026"/>
                  <a:gd name="connsiteY3" fmla="*/ 4890591 h 4890591"/>
                  <a:gd name="connsiteX4" fmla="*/ 0 w 3599026"/>
                  <a:gd name="connsiteY4" fmla="*/ 1790428 h 489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9026" h="4890591">
                    <a:moveTo>
                      <a:pt x="0" y="1790428"/>
                    </a:moveTo>
                    <a:lnTo>
                      <a:pt x="1801999" y="0"/>
                    </a:lnTo>
                    <a:lnTo>
                      <a:pt x="3599026" y="1798666"/>
                    </a:lnTo>
                    <a:lnTo>
                      <a:pt x="1801999" y="4890591"/>
                    </a:lnTo>
                    <a:lnTo>
                      <a:pt x="0" y="1790428"/>
                    </a:lnTo>
                    <a:close/>
                  </a:path>
                </a:pathLst>
              </a:custGeom>
              <a:solidFill>
                <a:srgbClr val="F0864A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 flipV="1">
              <a:off x="2595441" y="4272197"/>
              <a:ext cx="3113918" cy="1877509"/>
              <a:chOff x="2595441" y="2788798"/>
              <a:chExt cx="3113918" cy="1877509"/>
            </a:xfrm>
          </p:grpSpPr>
          <p:sp>
            <p:nvSpPr>
              <p:cNvPr id="64" name="Diamond 9"/>
              <p:cNvSpPr/>
              <p:nvPr/>
            </p:nvSpPr>
            <p:spPr>
              <a:xfrm>
                <a:off x="3533293" y="2788798"/>
                <a:ext cx="1227130" cy="1667504"/>
              </a:xfrm>
              <a:custGeom>
                <a:avLst/>
                <a:gdLst>
                  <a:gd name="connsiteX0" fmla="*/ 0 w 984365"/>
                  <a:gd name="connsiteY0" fmla="*/ 2605973 h 5211946"/>
                  <a:gd name="connsiteX1" fmla="*/ 492183 w 984365"/>
                  <a:gd name="connsiteY1" fmla="*/ 0 h 5211946"/>
                  <a:gd name="connsiteX2" fmla="*/ 984365 w 984365"/>
                  <a:gd name="connsiteY2" fmla="*/ 2605973 h 5211946"/>
                  <a:gd name="connsiteX3" fmla="*/ 492183 w 984365"/>
                  <a:gd name="connsiteY3" fmla="*/ 5211946 h 5211946"/>
                  <a:gd name="connsiteX4" fmla="*/ 0 w 984365"/>
                  <a:gd name="connsiteY4" fmla="*/ 2605973 h 5211946"/>
                  <a:gd name="connsiteX0" fmla="*/ 0 w 2294181"/>
                  <a:gd name="connsiteY0" fmla="*/ 1823379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823379 h 5211946"/>
                  <a:gd name="connsiteX0" fmla="*/ 0 w 2294181"/>
                  <a:gd name="connsiteY0" fmla="*/ 1790428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790428 h 5211946"/>
                  <a:gd name="connsiteX0" fmla="*/ 0 w 3595760"/>
                  <a:gd name="connsiteY0" fmla="*/ 1790428 h 5211946"/>
                  <a:gd name="connsiteX1" fmla="*/ 1801999 w 3595760"/>
                  <a:gd name="connsiteY1" fmla="*/ 0 h 5211946"/>
                  <a:gd name="connsiteX2" fmla="*/ 3595760 w 3595760"/>
                  <a:gd name="connsiteY2" fmla="*/ 1798665 h 5211946"/>
                  <a:gd name="connsiteX3" fmla="*/ 1801999 w 3595760"/>
                  <a:gd name="connsiteY3" fmla="*/ 5211946 h 5211946"/>
                  <a:gd name="connsiteX4" fmla="*/ 0 w 3595760"/>
                  <a:gd name="connsiteY4" fmla="*/ 1790428 h 5211946"/>
                  <a:gd name="connsiteX0" fmla="*/ 0 w 3484725"/>
                  <a:gd name="connsiteY0" fmla="*/ 1790428 h 5211946"/>
                  <a:gd name="connsiteX1" fmla="*/ 1801999 w 3484725"/>
                  <a:gd name="connsiteY1" fmla="*/ 0 h 5211946"/>
                  <a:gd name="connsiteX2" fmla="*/ 3484725 w 3484725"/>
                  <a:gd name="connsiteY2" fmla="*/ 1834587 h 5211946"/>
                  <a:gd name="connsiteX3" fmla="*/ 1801999 w 3484725"/>
                  <a:gd name="connsiteY3" fmla="*/ 5211946 h 5211946"/>
                  <a:gd name="connsiteX4" fmla="*/ 0 w 3484725"/>
                  <a:gd name="connsiteY4" fmla="*/ 1790428 h 5211946"/>
                  <a:gd name="connsiteX0" fmla="*/ 0 w 3592494"/>
                  <a:gd name="connsiteY0" fmla="*/ 1790428 h 5211946"/>
                  <a:gd name="connsiteX1" fmla="*/ 1801999 w 3592494"/>
                  <a:gd name="connsiteY1" fmla="*/ 0 h 5211946"/>
                  <a:gd name="connsiteX2" fmla="*/ 3592494 w 3592494"/>
                  <a:gd name="connsiteY2" fmla="*/ 1798665 h 5211946"/>
                  <a:gd name="connsiteX3" fmla="*/ 1801999 w 3592494"/>
                  <a:gd name="connsiteY3" fmla="*/ 5211946 h 5211946"/>
                  <a:gd name="connsiteX4" fmla="*/ 0 w 3592494"/>
                  <a:gd name="connsiteY4" fmla="*/ 1790428 h 5211946"/>
                  <a:gd name="connsiteX0" fmla="*/ 0 w 3602291"/>
                  <a:gd name="connsiteY0" fmla="*/ 1790428 h 5211946"/>
                  <a:gd name="connsiteX1" fmla="*/ 1801999 w 3602291"/>
                  <a:gd name="connsiteY1" fmla="*/ 0 h 5211946"/>
                  <a:gd name="connsiteX2" fmla="*/ 3602291 w 3602291"/>
                  <a:gd name="connsiteY2" fmla="*/ 1801931 h 5211946"/>
                  <a:gd name="connsiteX3" fmla="*/ 1801999 w 3602291"/>
                  <a:gd name="connsiteY3" fmla="*/ 5211946 h 5211946"/>
                  <a:gd name="connsiteX4" fmla="*/ 0 w 3602291"/>
                  <a:gd name="connsiteY4" fmla="*/ 1790428 h 5211946"/>
                  <a:gd name="connsiteX0" fmla="*/ 0 w 3481460"/>
                  <a:gd name="connsiteY0" fmla="*/ 1790428 h 5211946"/>
                  <a:gd name="connsiteX1" fmla="*/ 1801999 w 3481460"/>
                  <a:gd name="connsiteY1" fmla="*/ 0 h 5211946"/>
                  <a:gd name="connsiteX2" fmla="*/ 3481460 w 3481460"/>
                  <a:gd name="connsiteY2" fmla="*/ 1801931 h 5211946"/>
                  <a:gd name="connsiteX3" fmla="*/ 1801999 w 3481460"/>
                  <a:gd name="connsiteY3" fmla="*/ 5211946 h 5211946"/>
                  <a:gd name="connsiteX4" fmla="*/ 0 w 3481460"/>
                  <a:gd name="connsiteY4" fmla="*/ 1790428 h 5211946"/>
                  <a:gd name="connsiteX0" fmla="*/ 0 w 3599026"/>
                  <a:gd name="connsiteY0" fmla="*/ 1790428 h 5211946"/>
                  <a:gd name="connsiteX1" fmla="*/ 1801999 w 3599026"/>
                  <a:gd name="connsiteY1" fmla="*/ 0 h 5211946"/>
                  <a:gd name="connsiteX2" fmla="*/ 3599026 w 3599026"/>
                  <a:gd name="connsiteY2" fmla="*/ 1798666 h 5211946"/>
                  <a:gd name="connsiteX3" fmla="*/ 1801999 w 3599026"/>
                  <a:gd name="connsiteY3" fmla="*/ 5211946 h 5211946"/>
                  <a:gd name="connsiteX4" fmla="*/ 0 w 3599026"/>
                  <a:gd name="connsiteY4" fmla="*/ 1790428 h 5211946"/>
                  <a:gd name="connsiteX0" fmla="*/ 0 w 3599026"/>
                  <a:gd name="connsiteY0" fmla="*/ 1790428 h 5196292"/>
                  <a:gd name="connsiteX1" fmla="*/ 1801999 w 3599026"/>
                  <a:gd name="connsiteY1" fmla="*/ 0 h 5196292"/>
                  <a:gd name="connsiteX2" fmla="*/ 3599026 w 3599026"/>
                  <a:gd name="connsiteY2" fmla="*/ 1798666 h 5196292"/>
                  <a:gd name="connsiteX3" fmla="*/ 1801999 w 3599026"/>
                  <a:gd name="connsiteY3" fmla="*/ 5196292 h 5196292"/>
                  <a:gd name="connsiteX4" fmla="*/ 0 w 3599026"/>
                  <a:gd name="connsiteY4" fmla="*/ 1790428 h 5196292"/>
                  <a:gd name="connsiteX0" fmla="*/ 0 w 3599026"/>
                  <a:gd name="connsiteY0" fmla="*/ 1790428 h 5149327"/>
                  <a:gd name="connsiteX1" fmla="*/ 1801999 w 3599026"/>
                  <a:gd name="connsiteY1" fmla="*/ 0 h 5149327"/>
                  <a:gd name="connsiteX2" fmla="*/ 3599026 w 3599026"/>
                  <a:gd name="connsiteY2" fmla="*/ 1798666 h 5149327"/>
                  <a:gd name="connsiteX3" fmla="*/ 1801999 w 3599026"/>
                  <a:gd name="connsiteY3" fmla="*/ 5149327 h 5149327"/>
                  <a:gd name="connsiteX4" fmla="*/ 0 w 3599026"/>
                  <a:gd name="connsiteY4" fmla="*/ 1790428 h 5149327"/>
                  <a:gd name="connsiteX0" fmla="*/ 0 w 3599026"/>
                  <a:gd name="connsiteY0" fmla="*/ 1790428 h 5120579"/>
                  <a:gd name="connsiteX1" fmla="*/ 1801999 w 3599026"/>
                  <a:gd name="connsiteY1" fmla="*/ 0 h 5120579"/>
                  <a:gd name="connsiteX2" fmla="*/ 3599026 w 3599026"/>
                  <a:gd name="connsiteY2" fmla="*/ 1798666 h 5120579"/>
                  <a:gd name="connsiteX3" fmla="*/ 1801999 w 3599026"/>
                  <a:gd name="connsiteY3" fmla="*/ 5120579 h 5120579"/>
                  <a:gd name="connsiteX4" fmla="*/ 0 w 3599026"/>
                  <a:gd name="connsiteY4" fmla="*/ 1790428 h 5120579"/>
                  <a:gd name="connsiteX0" fmla="*/ 0 w 3599026"/>
                  <a:gd name="connsiteY0" fmla="*/ 1790428 h 5082248"/>
                  <a:gd name="connsiteX1" fmla="*/ 1801999 w 3599026"/>
                  <a:gd name="connsiteY1" fmla="*/ 0 h 5082248"/>
                  <a:gd name="connsiteX2" fmla="*/ 3599026 w 3599026"/>
                  <a:gd name="connsiteY2" fmla="*/ 1798666 h 5082248"/>
                  <a:gd name="connsiteX3" fmla="*/ 1801999 w 3599026"/>
                  <a:gd name="connsiteY3" fmla="*/ 5082248 h 5082248"/>
                  <a:gd name="connsiteX4" fmla="*/ 0 w 3599026"/>
                  <a:gd name="connsiteY4" fmla="*/ 1790428 h 5082248"/>
                  <a:gd name="connsiteX0" fmla="*/ 0 w 3599026"/>
                  <a:gd name="connsiteY0" fmla="*/ 1790428 h 5053500"/>
                  <a:gd name="connsiteX1" fmla="*/ 1801999 w 3599026"/>
                  <a:gd name="connsiteY1" fmla="*/ 0 h 5053500"/>
                  <a:gd name="connsiteX2" fmla="*/ 3599026 w 3599026"/>
                  <a:gd name="connsiteY2" fmla="*/ 1798666 h 5053500"/>
                  <a:gd name="connsiteX3" fmla="*/ 1801999 w 3599026"/>
                  <a:gd name="connsiteY3" fmla="*/ 5053500 h 5053500"/>
                  <a:gd name="connsiteX4" fmla="*/ 0 w 3599026"/>
                  <a:gd name="connsiteY4" fmla="*/ 1790428 h 5053500"/>
                  <a:gd name="connsiteX0" fmla="*/ 0 w 3599026"/>
                  <a:gd name="connsiteY0" fmla="*/ 1790428 h 4938505"/>
                  <a:gd name="connsiteX1" fmla="*/ 1801999 w 3599026"/>
                  <a:gd name="connsiteY1" fmla="*/ 0 h 4938505"/>
                  <a:gd name="connsiteX2" fmla="*/ 3599026 w 3599026"/>
                  <a:gd name="connsiteY2" fmla="*/ 1798666 h 4938505"/>
                  <a:gd name="connsiteX3" fmla="*/ 1801999 w 3599026"/>
                  <a:gd name="connsiteY3" fmla="*/ 4938505 h 4938505"/>
                  <a:gd name="connsiteX4" fmla="*/ 0 w 3599026"/>
                  <a:gd name="connsiteY4" fmla="*/ 1790428 h 4938505"/>
                  <a:gd name="connsiteX0" fmla="*/ 0 w 3599026"/>
                  <a:gd name="connsiteY0" fmla="*/ 1790428 h 4890591"/>
                  <a:gd name="connsiteX1" fmla="*/ 1801999 w 3599026"/>
                  <a:gd name="connsiteY1" fmla="*/ 0 h 4890591"/>
                  <a:gd name="connsiteX2" fmla="*/ 3599026 w 3599026"/>
                  <a:gd name="connsiteY2" fmla="*/ 1798666 h 4890591"/>
                  <a:gd name="connsiteX3" fmla="*/ 1801999 w 3599026"/>
                  <a:gd name="connsiteY3" fmla="*/ 4890591 h 4890591"/>
                  <a:gd name="connsiteX4" fmla="*/ 0 w 3599026"/>
                  <a:gd name="connsiteY4" fmla="*/ 1790428 h 489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9026" h="4890591">
                    <a:moveTo>
                      <a:pt x="0" y="1790428"/>
                    </a:moveTo>
                    <a:lnTo>
                      <a:pt x="1801999" y="0"/>
                    </a:lnTo>
                    <a:lnTo>
                      <a:pt x="3599026" y="1798666"/>
                    </a:lnTo>
                    <a:lnTo>
                      <a:pt x="1801999" y="4890591"/>
                    </a:lnTo>
                    <a:lnTo>
                      <a:pt x="0" y="1790428"/>
                    </a:lnTo>
                    <a:close/>
                  </a:path>
                </a:pathLst>
              </a:custGeom>
              <a:solidFill>
                <a:srgbClr val="F0864A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Diamond 9"/>
              <p:cNvSpPr/>
              <p:nvPr/>
            </p:nvSpPr>
            <p:spPr>
              <a:xfrm rot="3613294">
                <a:off x="4262042" y="3218289"/>
                <a:ext cx="1227130" cy="1667504"/>
              </a:xfrm>
              <a:custGeom>
                <a:avLst/>
                <a:gdLst>
                  <a:gd name="connsiteX0" fmla="*/ 0 w 984365"/>
                  <a:gd name="connsiteY0" fmla="*/ 2605973 h 5211946"/>
                  <a:gd name="connsiteX1" fmla="*/ 492183 w 984365"/>
                  <a:gd name="connsiteY1" fmla="*/ 0 h 5211946"/>
                  <a:gd name="connsiteX2" fmla="*/ 984365 w 984365"/>
                  <a:gd name="connsiteY2" fmla="*/ 2605973 h 5211946"/>
                  <a:gd name="connsiteX3" fmla="*/ 492183 w 984365"/>
                  <a:gd name="connsiteY3" fmla="*/ 5211946 h 5211946"/>
                  <a:gd name="connsiteX4" fmla="*/ 0 w 984365"/>
                  <a:gd name="connsiteY4" fmla="*/ 2605973 h 5211946"/>
                  <a:gd name="connsiteX0" fmla="*/ 0 w 2294181"/>
                  <a:gd name="connsiteY0" fmla="*/ 1823379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823379 h 5211946"/>
                  <a:gd name="connsiteX0" fmla="*/ 0 w 2294181"/>
                  <a:gd name="connsiteY0" fmla="*/ 1790428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790428 h 5211946"/>
                  <a:gd name="connsiteX0" fmla="*/ 0 w 3595760"/>
                  <a:gd name="connsiteY0" fmla="*/ 1790428 h 5211946"/>
                  <a:gd name="connsiteX1" fmla="*/ 1801999 w 3595760"/>
                  <a:gd name="connsiteY1" fmla="*/ 0 h 5211946"/>
                  <a:gd name="connsiteX2" fmla="*/ 3595760 w 3595760"/>
                  <a:gd name="connsiteY2" fmla="*/ 1798665 h 5211946"/>
                  <a:gd name="connsiteX3" fmla="*/ 1801999 w 3595760"/>
                  <a:gd name="connsiteY3" fmla="*/ 5211946 h 5211946"/>
                  <a:gd name="connsiteX4" fmla="*/ 0 w 3595760"/>
                  <a:gd name="connsiteY4" fmla="*/ 1790428 h 5211946"/>
                  <a:gd name="connsiteX0" fmla="*/ 0 w 3484725"/>
                  <a:gd name="connsiteY0" fmla="*/ 1790428 h 5211946"/>
                  <a:gd name="connsiteX1" fmla="*/ 1801999 w 3484725"/>
                  <a:gd name="connsiteY1" fmla="*/ 0 h 5211946"/>
                  <a:gd name="connsiteX2" fmla="*/ 3484725 w 3484725"/>
                  <a:gd name="connsiteY2" fmla="*/ 1834587 h 5211946"/>
                  <a:gd name="connsiteX3" fmla="*/ 1801999 w 3484725"/>
                  <a:gd name="connsiteY3" fmla="*/ 5211946 h 5211946"/>
                  <a:gd name="connsiteX4" fmla="*/ 0 w 3484725"/>
                  <a:gd name="connsiteY4" fmla="*/ 1790428 h 5211946"/>
                  <a:gd name="connsiteX0" fmla="*/ 0 w 3592494"/>
                  <a:gd name="connsiteY0" fmla="*/ 1790428 h 5211946"/>
                  <a:gd name="connsiteX1" fmla="*/ 1801999 w 3592494"/>
                  <a:gd name="connsiteY1" fmla="*/ 0 h 5211946"/>
                  <a:gd name="connsiteX2" fmla="*/ 3592494 w 3592494"/>
                  <a:gd name="connsiteY2" fmla="*/ 1798665 h 5211946"/>
                  <a:gd name="connsiteX3" fmla="*/ 1801999 w 3592494"/>
                  <a:gd name="connsiteY3" fmla="*/ 5211946 h 5211946"/>
                  <a:gd name="connsiteX4" fmla="*/ 0 w 3592494"/>
                  <a:gd name="connsiteY4" fmla="*/ 1790428 h 5211946"/>
                  <a:gd name="connsiteX0" fmla="*/ 0 w 3602291"/>
                  <a:gd name="connsiteY0" fmla="*/ 1790428 h 5211946"/>
                  <a:gd name="connsiteX1" fmla="*/ 1801999 w 3602291"/>
                  <a:gd name="connsiteY1" fmla="*/ 0 h 5211946"/>
                  <a:gd name="connsiteX2" fmla="*/ 3602291 w 3602291"/>
                  <a:gd name="connsiteY2" fmla="*/ 1801931 h 5211946"/>
                  <a:gd name="connsiteX3" fmla="*/ 1801999 w 3602291"/>
                  <a:gd name="connsiteY3" fmla="*/ 5211946 h 5211946"/>
                  <a:gd name="connsiteX4" fmla="*/ 0 w 3602291"/>
                  <a:gd name="connsiteY4" fmla="*/ 1790428 h 5211946"/>
                  <a:gd name="connsiteX0" fmla="*/ 0 w 3481460"/>
                  <a:gd name="connsiteY0" fmla="*/ 1790428 h 5211946"/>
                  <a:gd name="connsiteX1" fmla="*/ 1801999 w 3481460"/>
                  <a:gd name="connsiteY1" fmla="*/ 0 h 5211946"/>
                  <a:gd name="connsiteX2" fmla="*/ 3481460 w 3481460"/>
                  <a:gd name="connsiteY2" fmla="*/ 1801931 h 5211946"/>
                  <a:gd name="connsiteX3" fmla="*/ 1801999 w 3481460"/>
                  <a:gd name="connsiteY3" fmla="*/ 5211946 h 5211946"/>
                  <a:gd name="connsiteX4" fmla="*/ 0 w 3481460"/>
                  <a:gd name="connsiteY4" fmla="*/ 1790428 h 5211946"/>
                  <a:gd name="connsiteX0" fmla="*/ 0 w 3599026"/>
                  <a:gd name="connsiteY0" fmla="*/ 1790428 h 5211946"/>
                  <a:gd name="connsiteX1" fmla="*/ 1801999 w 3599026"/>
                  <a:gd name="connsiteY1" fmla="*/ 0 h 5211946"/>
                  <a:gd name="connsiteX2" fmla="*/ 3599026 w 3599026"/>
                  <a:gd name="connsiteY2" fmla="*/ 1798666 h 5211946"/>
                  <a:gd name="connsiteX3" fmla="*/ 1801999 w 3599026"/>
                  <a:gd name="connsiteY3" fmla="*/ 5211946 h 5211946"/>
                  <a:gd name="connsiteX4" fmla="*/ 0 w 3599026"/>
                  <a:gd name="connsiteY4" fmla="*/ 1790428 h 5211946"/>
                  <a:gd name="connsiteX0" fmla="*/ 0 w 3599026"/>
                  <a:gd name="connsiteY0" fmla="*/ 1790428 h 5196292"/>
                  <a:gd name="connsiteX1" fmla="*/ 1801999 w 3599026"/>
                  <a:gd name="connsiteY1" fmla="*/ 0 h 5196292"/>
                  <a:gd name="connsiteX2" fmla="*/ 3599026 w 3599026"/>
                  <a:gd name="connsiteY2" fmla="*/ 1798666 h 5196292"/>
                  <a:gd name="connsiteX3" fmla="*/ 1801999 w 3599026"/>
                  <a:gd name="connsiteY3" fmla="*/ 5196292 h 5196292"/>
                  <a:gd name="connsiteX4" fmla="*/ 0 w 3599026"/>
                  <a:gd name="connsiteY4" fmla="*/ 1790428 h 5196292"/>
                  <a:gd name="connsiteX0" fmla="*/ 0 w 3599026"/>
                  <a:gd name="connsiteY0" fmla="*/ 1790428 h 5149327"/>
                  <a:gd name="connsiteX1" fmla="*/ 1801999 w 3599026"/>
                  <a:gd name="connsiteY1" fmla="*/ 0 h 5149327"/>
                  <a:gd name="connsiteX2" fmla="*/ 3599026 w 3599026"/>
                  <a:gd name="connsiteY2" fmla="*/ 1798666 h 5149327"/>
                  <a:gd name="connsiteX3" fmla="*/ 1801999 w 3599026"/>
                  <a:gd name="connsiteY3" fmla="*/ 5149327 h 5149327"/>
                  <a:gd name="connsiteX4" fmla="*/ 0 w 3599026"/>
                  <a:gd name="connsiteY4" fmla="*/ 1790428 h 5149327"/>
                  <a:gd name="connsiteX0" fmla="*/ 0 w 3599026"/>
                  <a:gd name="connsiteY0" fmla="*/ 1790428 h 5120579"/>
                  <a:gd name="connsiteX1" fmla="*/ 1801999 w 3599026"/>
                  <a:gd name="connsiteY1" fmla="*/ 0 h 5120579"/>
                  <a:gd name="connsiteX2" fmla="*/ 3599026 w 3599026"/>
                  <a:gd name="connsiteY2" fmla="*/ 1798666 h 5120579"/>
                  <a:gd name="connsiteX3" fmla="*/ 1801999 w 3599026"/>
                  <a:gd name="connsiteY3" fmla="*/ 5120579 h 5120579"/>
                  <a:gd name="connsiteX4" fmla="*/ 0 w 3599026"/>
                  <a:gd name="connsiteY4" fmla="*/ 1790428 h 5120579"/>
                  <a:gd name="connsiteX0" fmla="*/ 0 w 3599026"/>
                  <a:gd name="connsiteY0" fmla="*/ 1790428 h 5082248"/>
                  <a:gd name="connsiteX1" fmla="*/ 1801999 w 3599026"/>
                  <a:gd name="connsiteY1" fmla="*/ 0 h 5082248"/>
                  <a:gd name="connsiteX2" fmla="*/ 3599026 w 3599026"/>
                  <a:gd name="connsiteY2" fmla="*/ 1798666 h 5082248"/>
                  <a:gd name="connsiteX3" fmla="*/ 1801999 w 3599026"/>
                  <a:gd name="connsiteY3" fmla="*/ 5082248 h 5082248"/>
                  <a:gd name="connsiteX4" fmla="*/ 0 w 3599026"/>
                  <a:gd name="connsiteY4" fmla="*/ 1790428 h 5082248"/>
                  <a:gd name="connsiteX0" fmla="*/ 0 w 3599026"/>
                  <a:gd name="connsiteY0" fmla="*/ 1790428 h 5053500"/>
                  <a:gd name="connsiteX1" fmla="*/ 1801999 w 3599026"/>
                  <a:gd name="connsiteY1" fmla="*/ 0 h 5053500"/>
                  <a:gd name="connsiteX2" fmla="*/ 3599026 w 3599026"/>
                  <a:gd name="connsiteY2" fmla="*/ 1798666 h 5053500"/>
                  <a:gd name="connsiteX3" fmla="*/ 1801999 w 3599026"/>
                  <a:gd name="connsiteY3" fmla="*/ 5053500 h 5053500"/>
                  <a:gd name="connsiteX4" fmla="*/ 0 w 3599026"/>
                  <a:gd name="connsiteY4" fmla="*/ 1790428 h 5053500"/>
                  <a:gd name="connsiteX0" fmla="*/ 0 w 3599026"/>
                  <a:gd name="connsiteY0" fmla="*/ 1790428 h 4938505"/>
                  <a:gd name="connsiteX1" fmla="*/ 1801999 w 3599026"/>
                  <a:gd name="connsiteY1" fmla="*/ 0 h 4938505"/>
                  <a:gd name="connsiteX2" fmla="*/ 3599026 w 3599026"/>
                  <a:gd name="connsiteY2" fmla="*/ 1798666 h 4938505"/>
                  <a:gd name="connsiteX3" fmla="*/ 1801999 w 3599026"/>
                  <a:gd name="connsiteY3" fmla="*/ 4938505 h 4938505"/>
                  <a:gd name="connsiteX4" fmla="*/ 0 w 3599026"/>
                  <a:gd name="connsiteY4" fmla="*/ 1790428 h 4938505"/>
                  <a:gd name="connsiteX0" fmla="*/ 0 w 3599026"/>
                  <a:gd name="connsiteY0" fmla="*/ 1790428 h 4890591"/>
                  <a:gd name="connsiteX1" fmla="*/ 1801999 w 3599026"/>
                  <a:gd name="connsiteY1" fmla="*/ 0 h 4890591"/>
                  <a:gd name="connsiteX2" fmla="*/ 3599026 w 3599026"/>
                  <a:gd name="connsiteY2" fmla="*/ 1798666 h 4890591"/>
                  <a:gd name="connsiteX3" fmla="*/ 1801999 w 3599026"/>
                  <a:gd name="connsiteY3" fmla="*/ 4890591 h 4890591"/>
                  <a:gd name="connsiteX4" fmla="*/ 0 w 3599026"/>
                  <a:gd name="connsiteY4" fmla="*/ 1790428 h 489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9026" h="4890591">
                    <a:moveTo>
                      <a:pt x="0" y="1790428"/>
                    </a:moveTo>
                    <a:lnTo>
                      <a:pt x="1801999" y="0"/>
                    </a:lnTo>
                    <a:lnTo>
                      <a:pt x="3599026" y="1798666"/>
                    </a:lnTo>
                    <a:lnTo>
                      <a:pt x="1801999" y="4890591"/>
                    </a:lnTo>
                    <a:lnTo>
                      <a:pt x="0" y="1790428"/>
                    </a:lnTo>
                    <a:close/>
                  </a:path>
                </a:pathLst>
              </a:custGeom>
              <a:solidFill>
                <a:srgbClr val="F0864A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Diamond 9"/>
              <p:cNvSpPr/>
              <p:nvPr/>
            </p:nvSpPr>
            <p:spPr>
              <a:xfrm rot="17986706" flipH="1">
                <a:off x="2815628" y="3218990"/>
                <a:ext cx="1227130" cy="1667504"/>
              </a:xfrm>
              <a:custGeom>
                <a:avLst/>
                <a:gdLst>
                  <a:gd name="connsiteX0" fmla="*/ 0 w 984365"/>
                  <a:gd name="connsiteY0" fmla="*/ 2605973 h 5211946"/>
                  <a:gd name="connsiteX1" fmla="*/ 492183 w 984365"/>
                  <a:gd name="connsiteY1" fmla="*/ 0 h 5211946"/>
                  <a:gd name="connsiteX2" fmla="*/ 984365 w 984365"/>
                  <a:gd name="connsiteY2" fmla="*/ 2605973 h 5211946"/>
                  <a:gd name="connsiteX3" fmla="*/ 492183 w 984365"/>
                  <a:gd name="connsiteY3" fmla="*/ 5211946 h 5211946"/>
                  <a:gd name="connsiteX4" fmla="*/ 0 w 984365"/>
                  <a:gd name="connsiteY4" fmla="*/ 2605973 h 5211946"/>
                  <a:gd name="connsiteX0" fmla="*/ 0 w 2294181"/>
                  <a:gd name="connsiteY0" fmla="*/ 1823379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823379 h 5211946"/>
                  <a:gd name="connsiteX0" fmla="*/ 0 w 2294181"/>
                  <a:gd name="connsiteY0" fmla="*/ 1790428 h 5211946"/>
                  <a:gd name="connsiteX1" fmla="*/ 1801999 w 2294181"/>
                  <a:gd name="connsiteY1" fmla="*/ 0 h 5211946"/>
                  <a:gd name="connsiteX2" fmla="*/ 2294181 w 2294181"/>
                  <a:gd name="connsiteY2" fmla="*/ 2605973 h 5211946"/>
                  <a:gd name="connsiteX3" fmla="*/ 1801999 w 2294181"/>
                  <a:gd name="connsiteY3" fmla="*/ 5211946 h 5211946"/>
                  <a:gd name="connsiteX4" fmla="*/ 0 w 2294181"/>
                  <a:gd name="connsiteY4" fmla="*/ 1790428 h 5211946"/>
                  <a:gd name="connsiteX0" fmla="*/ 0 w 3595760"/>
                  <a:gd name="connsiteY0" fmla="*/ 1790428 h 5211946"/>
                  <a:gd name="connsiteX1" fmla="*/ 1801999 w 3595760"/>
                  <a:gd name="connsiteY1" fmla="*/ 0 h 5211946"/>
                  <a:gd name="connsiteX2" fmla="*/ 3595760 w 3595760"/>
                  <a:gd name="connsiteY2" fmla="*/ 1798665 h 5211946"/>
                  <a:gd name="connsiteX3" fmla="*/ 1801999 w 3595760"/>
                  <a:gd name="connsiteY3" fmla="*/ 5211946 h 5211946"/>
                  <a:gd name="connsiteX4" fmla="*/ 0 w 3595760"/>
                  <a:gd name="connsiteY4" fmla="*/ 1790428 h 5211946"/>
                  <a:gd name="connsiteX0" fmla="*/ 0 w 3484725"/>
                  <a:gd name="connsiteY0" fmla="*/ 1790428 h 5211946"/>
                  <a:gd name="connsiteX1" fmla="*/ 1801999 w 3484725"/>
                  <a:gd name="connsiteY1" fmla="*/ 0 h 5211946"/>
                  <a:gd name="connsiteX2" fmla="*/ 3484725 w 3484725"/>
                  <a:gd name="connsiteY2" fmla="*/ 1834587 h 5211946"/>
                  <a:gd name="connsiteX3" fmla="*/ 1801999 w 3484725"/>
                  <a:gd name="connsiteY3" fmla="*/ 5211946 h 5211946"/>
                  <a:gd name="connsiteX4" fmla="*/ 0 w 3484725"/>
                  <a:gd name="connsiteY4" fmla="*/ 1790428 h 5211946"/>
                  <a:gd name="connsiteX0" fmla="*/ 0 w 3592494"/>
                  <a:gd name="connsiteY0" fmla="*/ 1790428 h 5211946"/>
                  <a:gd name="connsiteX1" fmla="*/ 1801999 w 3592494"/>
                  <a:gd name="connsiteY1" fmla="*/ 0 h 5211946"/>
                  <a:gd name="connsiteX2" fmla="*/ 3592494 w 3592494"/>
                  <a:gd name="connsiteY2" fmla="*/ 1798665 h 5211946"/>
                  <a:gd name="connsiteX3" fmla="*/ 1801999 w 3592494"/>
                  <a:gd name="connsiteY3" fmla="*/ 5211946 h 5211946"/>
                  <a:gd name="connsiteX4" fmla="*/ 0 w 3592494"/>
                  <a:gd name="connsiteY4" fmla="*/ 1790428 h 5211946"/>
                  <a:gd name="connsiteX0" fmla="*/ 0 w 3602291"/>
                  <a:gd name="connsiteY0" fmla="*/ 1790428 h 5211946"/>
                  <a:gd name="connsiteX1" fmla="*/ 1801999 w 3602291"/>
                  <a:gd name="connsiteY1" fmla="*/ 0 h 5211946"/>
                  <a:gd name="connsiteX2" fmla="*/ 3602291 w 3602291"/>
                  <a:gd name="connsiteY2" fmla="*/ 1801931 h 5211946"/>
                  <a:gd name="connsiteX3" fmla="*/ 1801999 w 3602291"/>
                  <a:gd name="connsiteY3" fmla="*/ 5211946 h 5211946"/>
                  <a:gd name="connsiteX4" fmla="*/ 0 w 3602291"/>
                  <a:gd name="connsiteY4" fmla="*/ 1790428 h 5211946"/>
                  <a:gd name="connsiteX0" fmla="*/ 0 w 3481460"/>
                  <a:gd name="connsiteY0" fmla="*/ 1790428 h 5211946"/>
                  <a:gd name="connsiteX1" fmla="*/ 1801999 w 3481460"/>
                  <a:gd name="connsiteY1" fmla="*/ 0 h 5211946"/>
                  <a:gd name="connsiteX2" fmla="*/ 3481460 w 3481460"/>
                  <a:gd name="connsiteY2" fmla="*/ 1801931 h 5211946"/>
                  <a:gd name="connsiteX3" fmla="*/ 1801999 w 3481460"/>
                  <a:gd name="connsiteY3" fmla="*/ 5211946 h 5211946"/>
                  <a:gd name="connsiteX4" fmla="*/ 0 w 3481460"/>
                  <a:gd name="connsiteY4" fmla="*/ 1790428 h 5211946"/>
                  <a:gd name="connsiteX0" fmla="*/ 0 w 3599026"/>
                  <a:gd name="connsiteY0" fmla="*/ 1790428 h 5211946"/>
                  <a:gd name="connsiteX1" fmla="*/ 1801999 w 3599026"/>
                  <a:gd name="connsiteY1" fmla="*/ 0 h 5211946"/>
                  <a:gd name="connsiteX2" fmla="*/ 3599026 w 3599026"/>
                  <a:gd name="connsiteY2" fmla="*/ 1798666 h 5211946"/>
                  <a:gd name="connsiteX3" fmla="*/ 1801999 w 3599026"/>
                  <a:gd name="connsiteY3" fmla="*/ 5211946 h 5211946"/>
                  <a:gd name="connsiteX4" fmla="*/ 0 w 3599026"/>
                  <a:gd name="connsiteY4" fmla="*/ 1790428 h 5211946"/>
                  <a:gd name="connsiteX0" fmla="*/ 0 w 3599026"/>
                  <a:gd name="connsiteY0" fmla="*/ 1790428 h 5196292"/>
                  <a:gd name="connsiteX1" fmla="*/ 1801999 w 3599026"/>
                  <a:gd name="connsiteY1" fmla="*/ 0 h 5196292"/>
                  <a:gd name="connsiteX2" fmla="*/ 3599026 w 3599026"/>
                  <a:gd name="connsiteY2" fmla="*/ 1798666 h 5196292"/>
                  <a:gd name="connsiteX3" fmla="*/ 1801999 w 3599026"/>
                  <a:gd name="connsiteY3" fmla="*/ 5196292 h 5196292"/>
                  <a:gd name="connsiteX4" fmla="*/ 0 w 3599026"/>
                  <a:gd name="connsiteY4" fmla="*/ 1790428 h 5196292"/>
                  <a:gd name="connsiteX0" fmla="*/ 0 w 3599026"/>
                  <a:gd name="connsiteY0" fmla="*/ 1790428 h 5149327"/>
                  <a:gd name="connsiteX1" fmla="*/ 1801999 w 3599026"/>
                  <a:gd name="connsiteY1" fmla="*/ 0 h 5149327"/>
                  <a:gd name="connsiteX2" fmla="*/ 3599026 w 3599026"/>
                  <a:gd name="connsiteY2" fmla="*/ 1798666 h 5149327"/>
                  <a:gd name="connsiteX3" fmla="*/ 1801999 w 3599026"/>
                  <a:gd name="connsiteY3" fmla="*/ 5149327 h 5149327"/>
                  <a:gd name="connsiteX4" fmla="*/ 0 w 3599026"/>
                  <a:gd name="connsiteY4" fmla="*/ 1790428 h 5149327"/>
                  <a:gd name="connsiteX0" fmla="*/ 0 w 3599026"/>
                  <a:gd name="connsiteY0" fmla="*/ 1790428 h 5120579"/>
                  <a:gd name="connsiteX1" fmla="*/ 1801999 w 3599026"/>
                  <a:gd name="connsiteY1" fmla="*/ 0 h 5120579"/>
                  <a:gd name="connsiteX2" fmla="*/ 3599026 w 3599026"/>
                  <a:gd name="connsiteY2" fmla="*/ 1798666 h 5120579"/>
                  <a:gd name="connsiteX3" fmla="*/ 1801999 w 3599026"/>
                  <a:gd name="connsiteY3" fmla="*/ 5120579 h 5120579"/>
                  <a:gd name="connsiteX4" fmla="*/ 0 w 3599026"/>
                  <a:gd name="connsiteY4" fmla="*/ 1790428 h 5120579"/>
                  <a:gd name="connsiteX0" fmla="*/ 0 w 3599026"/>
                  <a:gd name="connsiteY0" fmla="*/ 1790428 h 5082248"/>
                  <a:gd name="connsiteX1" fmla="*/ 1801999 w 3599026"/>
                  <a:gd name="connsiteY1" fmla="*/ 0 h 5082248"/>
                  <a:gd name="connsiteX2" fmla="*/ 3599026 w 3599026"/>
                  <a:gd name="connsiteY2" fmla="*/ 1798666 h 5082248"/>
                  <a:gd name="connsiteX3" fmla="*/ 1801999 w 3599026"/>
                  <a:gd name="connsiteY3" fmla="*/ 5082248 h 5082248"/>
                  <a:gd name="connsiteX4" fmla="*/ 0 w 3599026"/>
                  <a:gd name="connsiteY4" fmla="*/ 1790428 h 5082248"/>
                  <a:gd name="connsiteX0" fmla="*/ 0 w 3599026"/>
                  <a:gd name="connsiteY0" fmla="*/ 1790428 h 5053500"/>
                  <a:gd name="connsiteX1" fmla="*/ 1801999 w 3599026"/>
                  <a:gd name="connsiteY1" fmla="*/ 0 h 5053500"/>
                  <a:gd name="connsiteX2" fmla="*/ 3599026 w 3599026"/>
                  <a:gd name="connsiteY2" fmla="*/ 1798666 h 5053500"/>
                  <a:gd name="connsiteX3" fmla="*/ 1801999 w 3599026"/>
                  <a:gd name="connsiteY3" fmla="*/ 5053500 h 5053500"/>
                  <a:gd name="connsiteX4" fmla="*/ 0 w 3599026"/>
                  <a:gd name="connsiteY4" fmla="*/ 1790428 h 5053500"/>
                  <a:gd name="connsiteX0" fmla="*/ 0 w 3599026"/>
                  <a:gd name="connsiteY0" fmla="*/ 1790428 h 4938505"/>
                  <a:gd name="connsiteX1" fmla="*/ 1801999 w 3599026"/>
                  <a:gd name="connsiteY1" fmla="*/ 0 h 4938505"/>
                  <a:gd name="connsiteX2" fmla="*/ 3599026 w 3599026"/>
                  <a:gd name="connsiteY2" fmla="*/ 1798666 h 4938505"/>
                  <a:gd name="connsiteX3" fmla="*/ 1801999 w 3599026"/>
                  <a:gd name="connsiteY3" fmla="*/ 4938505 h 4938505"/>
                  <a:gd name="connsiteX4" fmla="*/ 0 w 3599026"/>
                  <a:gd name="connsiteY4" fmla="*/ 1790428 h 4938505"/>
                  <a:gd name="connsiteX0" fmla="*/ 0 w 3599026"/>
                  <a:gd name="connsiteY0" fmla="*/ 1790428 h 4890591"/>
                  <a:gd name="connsiteX1" fmla="*/ 1801999 w 3599026"/>
                  <a:gd name="connsiteY1" fmla="*/ 0 h 4890591"/>
                  <a:gd name="connsiteX2" fmla="*/ 3599026 w 3599026"/>
                  <a:gd name="connsiteY2" fmla="*/ 1798666 h 4890591"/>
                  <a:gd name="connsiteX3" fmla="*/ 1801999 w 3599026"/>
                  <a:gd name="connsiteY3" fmla="*/ 4890591 h 4890591"/>
                  <a:gd name="connsiteX4" fmla="*/ 0 w 3599026"/>
                  <a:gd name="connsiteY4" fmla="*/ 1790428 h 489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9026" h="4890591">
                    <a:moveTo>
                      <a:pt x="0" y="1790428"/>
                    </a:moveTo>
                    <a:lnTo>
                      <a:pt x="1801999" y="0"/>
                    </a:lnTo>
                    <a:lnTo>
                      <a:pt x="3599026" y="1798666"/>
                    </a:lnTo>
                    <a:lnTo>
                      <a:pt x="1801999" y="4890591"/>
                    </a:lnTo>
                    <a:lnTo>
                      <a:pt x="0" y="1790428"/>
                    </a:lnTo>
                    <a:close/>
                  </a:path>
                </a:pathLst>
              </a:custGeom>
              <a:solidFill>
                <a:srgbClr val="F0864A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3080576" y="5355215"/>
            <a:ext cx="354485" cy="354485"/>
          </a:xfrm>
          <a:prstGeom prst="ellipse">
            <a:avLst/>
          </a:prstGeom>
          <a:noFill/>
          <a:ln w="1905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407771"/>
            <a:ext cx="7632700" cy="479719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What shapes can be made by tessellating this kite shape?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2060462"/>
            <a:ext cx="7632700" cy="479719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What will the perimeters and angles be?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76177" y="5634372"/>
            <a:ext cx="607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60°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73143" y="5722036"/>
            <a:ext cx="607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90°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37455" y="5475644"/>
            <a:ext cx="810502" cy="639737"/>
            <a:chOff x="3037455" y="5466591"/>
            <a:chExt cx="810502" cy="639737"/>
          </a:xfrm>
        </p:grpSpPr>
        <p:sp>
          <p:nvSpPr>
            <p:cNvPr id="4" name="Rectangle 3"/>
            <p:cNvSpPr/>
            <p:nvPr/>
          </p:nvSpPr>
          <p:spPr>
            <a:xfrm rot="18893129">
              <a:off x="2878685" y="5710457"/>
              <a:ext cx="554641" cy="237102"/>
            </a:xfrm>
            <a:prstGeom prst="rect">
              <a:avLst/>
            </a:prstGeom>
            <a:solidFill>
              <a:srgbClr val="FBF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 rot="20675575">
              <a:off x="3293316" y="5466591"/>
              <a:ext cx="554641" cy="237102"/>
            </a:xfrm>
            <a:prstGeom prst="rect">
              <a:avLst/>
            </a:prstGeom>
            <a:solidFill>
              <a:srgbClr val="FBF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/>
            <p:cNvSpPr txBox="1"/>
            <p:nvPr/>
          </p:nvSpPr>
          <p:spPr>
            <a:xfrm rot="19548307">
              <a:off x="3095392" y="5506778"/>
              <a:ext cx="597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210°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64597" y="2669738"/>
            <a:ext cx="1306286" cy="66862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/>
            <a:r>
              <a:rPr lang="en-GB" sz="1700" b="1" kern="0" dirty="0">
                <a:solidFill>
                  <a:schemeClr val="tx1"/>
                </a:solidFill>
              </a:rPr>
              <a:t>Perimeter = 72cm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082064" y="2669738"/>
            <a:ext cx="1306286" cy="66862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/>
            <a:r>
              <a:rPr lang="en-GB" sz="1700" b="1" kern="0" dirty="0">
                <a:solidFill>
                  <a:schemeClr val="tx1"/>
                </a:solidFill>
              </a:rPr>
              <a:t>Perimeter = 88cm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41384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041384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4528359">
            <a:off x="5376161" y="4976912"/>
            <a:ext cx="810502" cy="764435"/>
            <a:chOff x="5363903" y="5103361"/>
            <a:chExt cx="810502" cy="764435"/>
          </a:xfrm>
        </p:grpSpPr>
        <p:sp>
          <p:nvSpPr>
            <p:cNvPr id="41" name="Oval 40"/>
            <p:cNvSpPr/>
            <p:nvPr/>
          </p:nvSpPr>
          <p:spPr>
            <a:xfrm rot="677152">
              <a:off x="5399187" y="5103361"/>
              <a:ext cx="354485" cy="354485"/>
            </a:xfrm>
            <a:prstGeom prst="ellipse">
              <a:avLst/>
            </a:prstGeom>
            <a:noFill/>
            <a:ln w="1905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63903" y="5228059"/>
              <a:ext cx="810502" cy="639737"/>
              <a:chOff x="3037455" y="5466591"/>
              <a:chExt cx="810502" cy="639737"/>
            </a:xfrm>
          </p:grpSpPr>
          <p:sp>
            <p:nvSpPr>
              <p:cNvPr id="43" name="Rectangle 42"/>
              <p:cNvSpPr/>
              <p:nvPr/>
            </p:nvSpPr>
            <p:spPr>
              <a:xfrm rot="18893129">
                <a:off x="2878685" y="5710457"/>
                <a:ext cx="554641" cy="237102"/>
              </a:xfrm>
              <a:prstGeom prst="rect">
                <a:avLst/>
              </a:prstGeom>
              <a:solidFill>
                <a:srgbClr val="FBF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20675575">
                <a:off x="3293316" y="5466591"/>
                <a:ext cx="554641" cy="237102"/>
              </a:xfrm>
              <a:prstGeom prst="rect">
                <a:avLst/>
              </a:prstGeom>
              <a:solidFill>
                <a:srgbClr val="FBF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9548307">
                <a:off x="3095392" y="5506778"/>
                <a:ext cx="597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210°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70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89" y="2030899"/>
            <a:ext cx="2722089" cy="3850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98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07" y="2030899"/>
            <a:ext cx="2722088" cy="3850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15" y="2032606"/>
            <a:ext cx="2722089" cy="3850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849" r="52298" b="7842"/>
          <a:stretch/>
        </p:blipFill>
        <p:spPr>
          <a:xfrm rot="1557984">
            <a:off x="2520145" y="2904007"/>
            <a:ext cx="759940" cy="2148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10F3B9-A120-4B78-B8FC-DBBE2542D0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4327" r="4541" b="38397"/>
          <a:stretch/>
        </p:blipFill>
        <p:spPr>
          <a:xfrm rot="1610957">
            <a:off x="1176564" y="2316768"/>
            <a:ext cx="1413117" cy="1263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49" y="1928693"/>
            <a:ext cx="4038155" cy="41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002060">
              <a:alpha val="90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2696325"/>
            <a:ext cx="7632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For more planning resources to support this aim, </a:t>
            </a:r>
            <a:r>
              <a:rPr lang="en-GB" sz="2000" b="1" dirty="0">
                <a:solidFill>
                  <a:srgbClr val="18A0DB"/>
                </a:solidFill>
                <a:latin typeface="Tuffy" panose="020B0603060100000000" pitchFamily="34" charset="0"/>
                <a:ea typeface="Tuffy" panose="020B0603060100000000" pitchFamily="34" charset="0"/>
                <a:hlinkClick r:id="rId2"/>
              </a:rPr>
              <a:t>click here</a:t>
            </a:r>
            <a:r>
              <a:rPr lang="en-GB" sz="20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6722" y="5385322"/>
            <a:ext cx="610331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Twinkl</a:t>
            </a:r>
            <a:r>
              <a:rPr lang="en-GB" sz="20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PlanIt</a:t>
            </a:r>
            <a:r>
              <a:rPr lang="en-GB" sz="20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is our award-winning scheme of work </a:t>
            </a:r>
            <a:br>
              <a:rPr lang="en-GB" sz="20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with over 4000 resources.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45" y="5223878"/>
            <a:ext cx="1406637" cy="93349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94362" y="765175"/>
            <a:ext cx="7952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9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Need Planning to Complement this Resource?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5650" y="1789800"/>
            <a:ext cx="756456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GB" sz="2000" b="1" dirty="0">
                <a:solidFill>
                  <a:srgbClr val="014482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Use the properties of rectangles to deduce related facts and find missing lengths and angles.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69113" y="1376229"/>
            <a:ext cx="2997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National Curriculum Aim</a:t>
            </a:r>
          </a:p>
        </p:txBody>
      </p:sp>
      <p:pic>
        <p:nvPicPr>
          <p:cNvPr id="25" name="Picture 2" descr="https://images.twinkl.co.uk/tw1n/image/private/t_630/image_repo/0a/17/TP2-M-125-PlanIt-Y5-Properties-of-Shapes-Estimate-and-Compare-Ang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4" y="3226660"/>
            <a:ext cx="3706766" cy="18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mages.twinkl.co.uk/tw1n/image/private/t_630/image_repo/18/9c/TP2-M-126-PlanIt-Y5-Properties-of-Shapes-Semaphore-Flag-Angles-Home-Lear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16" y="3225825"/>
            <a:ext cx="3721934" cy="18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2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To be able to calculate internal angles of a: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Square and rectangle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trapezium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0" y="1407771"/>
            <a:ext cx="7632700" cy="772107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Match the properties to the correct shape.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Are some properties true for more than one shape?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51533" y="2445562"/>
            <a:ext cx="1462082" cy="3626243"/>
            <a:chOff x="806871" y="2466582"/>
            <a:chExt cx="1462082" cy="3626243"/>
          </a:xfrm>
        </p:grpSpPr>
        <p:sp>
          <p:nvSpPr>
            <p:cNvPr id="12" name="Diamond 11"/>
            <p:cNvSpPr/>
            <p:nvPr/>
          </p:nvSpPr>
          <p:spPr>
            <a:xfrm>
              <a:off x="1088331" y="3487471"/>
              <a:ext cx="899162" cy="1534607"/>
            </a:xfrm>
            <a:prstGeom prst="diamond">
              <a:avLst/>
            </a:prstGeom>
            <a:solidFill>
              <a:srgbClr val="F0864A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rapezoid 12"/>
            <p:cNvSpPr/>
            <p:nvPr/>
          </p:nvSpPr>
          <p:spPr>
            <a:xfrm>
              <a:off x="968857" y="2466582"/>
              <a:ext cx="1098231" cy="895387"/>
            </a:xfrm>
            <a:prstGeom prst="trapezoid">
              <a:avLst/>
            </a:prstGeom>
            <a:solidFill>
              <a:srgbClr val="87BD3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806871" y="5247537"/>
              <a:ext cx="1462082" cy="845288"/>
            </a:xfrm>
            <a:prstGeom prst="parallelogram">
              <a:avLst/>
            </a:prstGeom>
            <a:solidFill>
              <a:srgbClr val="7768AE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89690" y="2363543"/>
            <a:ext cx="1634043" cy="3722471"/>
            <a:chOff x="2794794" y="2363543"/>
            <a:chExt cx="1634043" cy="3722471"/>
          </a:xfrm>
        </p:grpSpPr>
        <p:sp>
          <p:nvSpPr>
            <p:cNvPr id="10" name="Rectangle 9"/>
            <p:cNvSpPr/>
            <p:nvPr/>
          </p:nvSpPr>
          <p:spPr>
            <a:xfrm>
              <a:off x="2794794" y="5429584"/>
              <a:ext cx="1634043" cy="656430"/>
            </a:xfrm>
            <a:prstGeom prst="rect">
              <a:avLst/>
            </a:prstGeom>
            <a:solidFill>
              <a:srgbClr val="E7C5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6943" y="4254775"/>
              <a:ext cx="909743" cy="872798"/>
            </a:xfrm>
            <a:prstGeom prst="rect">
              <a:avLst/>
            </a:prstGeom>
            <a:solidFill>
              <a:srgbClr val="EC73A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73700" y="2363543"/>
              <a:ext cx="876228" cy="1589221"/>
              <a:chOff x="5779945" y="2833121"/>
              <a:chExt cx="876228" cy="158922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t="1818"/>
              <a:stretch/>
            </p:blipFill>
            <p:spPr>
              <a:xfrm>
                <a:off x="5792302" y="3285058"/>
                <a:ext cx="847417" cy="113728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b="4575"/>
              <a:stretch/>
            </p:blipFill>
            <p:spPr>
              <a:xfrm>
                <a:off x="5779945" y="2833121"/>
                <a:ext cx="876228" cy="453777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4876800" y="2352940"/>
            <a:ext cx="3511550" cy="2794716"/>
            <a:chOff x="5039204" y="2469671"/>
            <a:chExt cx="2864890" cy="2794716"/>
          </a:xfrm>
        </p:grpSpPr>
        <p:sp>
          <p:nvSpPr>
            <p:cNvPr id="17" name="Rectangle 16"/>
            <p:cNvSpPr/>
            <p:nvPr/>
          </p:nvSpPr>
          <p:spPr>
            <a:xfrm>
              <a:off x="5039207" y="2469671"/>
              <a:ext cx="28648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Opposite angles are equal.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39206" y="3076017"/>
              <a:ext cx="28648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Opposite sides are equal.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39206" y="3682363"/>
              <a:ext cx="28648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Has parallel sides.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39205" y="4288709"/>
              <a:ext cx="28648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Adjacent sides are equal.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39204" y="4895055"/>
              <a:ext cx="28648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Has right angles.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76800" y="5320718"/>
            <a:ext cx="3511546" cy="772107"/>
          </a:xfrm>
          <a:prstGeom prst="rect">
            <a:avLst/>
          </a:prstGeom>
          <a:solidFill>
            <a:srgbClr val="0079C2"/>
          </a:solidFill>
        </p:spPr>
        <p:txBody>
          <a:bodyPr wrap="square" lIns="144000" tIns="108000" rIns="108000" bIns="10800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Which quadrilateral has the most of these properties?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1385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041385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05013" y="2652355"/>
            <a:ext cx="570611" cy="577497"/>
            <a:chOff x="2318208" y="5157905"/>
            <a:chExt cx="570611" cy="57749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r="78628" b="78434"/>
            <a:stretch/>
          </p:blipFill>
          <p:spPr>
            <a:xfrm rot="16200000" flipV="1">
              <a:off x="2598935" y="5445517"/>
              <a:ext cx="294464" cy="28530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r="78628" b="78434"/>
            <a:stretch/>
          </p:blipFill>
          <p:spPr>
            <a:xfrm rot="5400000" flipH="1" flipV="1">
              <a:off x="2313629" y="5445517"/>
              <a:ext cx="294464" cy="28530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318208" y="5157905"/>
              <a:ext cx="570611" cy="294464"/>
              <a:chOff x="2470608" y="5593338"/>
              <a:chExt cx="570611" cy="2944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/>
              <a:srcRect r="78628" b="78434"/>
              <a:stretch/>
            </p:blipFill>
            <p:spPr>
              <a:xfrm rot="5400000">
                <a:off x="2751335" y="5597917"/>
                <a:ext cx="294464" cy="28530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/>
              <a:srcRect r="78628" b="78434"/>
              <a:stretch/>
            </p:blipFill>
            <p:spPr>
              <a:xfrm rot="16200000" flipH="1">
                <a:off x="2466029" y="5597917"/>
                <a:ext cx="294464" cy="285305"/>
              </a:xfrm>
              <a:prstGeom prst="rect">
                <a:avLst/>
              </a:prstGeom>
            </p:spPr>
          </p:pic>
        </p:grpSp>
      </p:grpSp>
      <p:sp>
        <p:nvSpPr>
          <p:cNvPr id="97" name="Rectangle 96"/>
          <p:cNvSpPr/>
          <p:nvPr/>
        </p:nvSpPr>
        <p:spPr>
          <a:xfrm>
            <a:off x="6041385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>
            <a:off x="6041385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55650" y="1407771"/>
            <a:ext cx="7632700" cy="495108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is the sum of the interior angles of a square and rectangle?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19581" y="2279284"/>
            <a:ext cx="5304837" cy="1312318"/>
            <a:chOff x="3051839" y="4254775"/>
            <a:chExt cx="3528147" cy="872798"/>
          </a:xfrm>
        </p:grpSpPr>
        <p:sp>
          <p:nvSpPr>
            <p:cNvPr id="29" name="Rectangle 28"/>
            <p:cNvSpPr/>
            <p:nvPr/>
          </p:nvSpPr>
          <p:spPr>
            <a:xfrm>
              <a:off x="4407341" y="4254775"/>
              <a:ext cx="2172645" cy="872798"/>
            </a:xfrm>
            <a:prstGeom prst="rect">
              <a:avLst/>
            </a:prstGeom>
            <a:solidFill>
              <a:srgbClr val="87B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51839" y="4254775"/>
              <a:ext cx="909743" cy="872798"/>
            </a:xfrm>
            <a:prstGeom prst="rect">
              <a:avLst/>
            </a:prstGeom>
            <a:solidFill>
              <a:srgbClr val="F0864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755650" y="3968007"/>
            <a:ext cx="7632700" cy="51074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kern="0" dirty="0">
                <a:solidFill>
                  <a:schemeClr val="tx1"/>
                </a:solidFill>
              </a:rPr>
              <a:t>The interior angles have a sum of 360°.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8628" b="78434"/>
          <a:stretch/>
        </p:blipFill>
        <p:spPr>
          <a:xfrm>
            <a:off x="1901413" y="2270597"/>
            <a:ext cx="294464" cy="2853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78628" b="78434"/>
          <a:stretch/>
        </p:blipFill>
        <p:spPr>
          <a:xfrm rot="5400000">
            <a:off x="2984369" y="2279537"/>
            <a:ext cx="294464" cy="285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78628" b="78434"/>
          <a:stretch/>
        </p:blipFill>
        <p:spPr>
          <a:xfrm flipV="1">
            <a:off x="1896440" y="3310515"/>
            <a:ext cx="294464" cy="2853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78628" b="78434"/>
          <a:stretch/>
        </p:blipFill>
        <p:spPr>
          <a:xfrm rot="16200000" flipV="1">
            <a:off x="2984368" y="3305935"/>
            <a:ext cx="294464" cy="285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r="91301" b="77742"/>
          <a:stretch/>
        </p:blipFill>
        <p:spPr>
          <a:xfrm>
            <a:off x="3944486" y="2274957"/>
            <a:ext cx="285305" cy="2944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r="91301" b="77742"/>
          <a:stretch/>
        </p:blipFill>
        <p:spPr>
          <a:xfrm flipH="1">
            <a:off x="6939113" y="2274957"/>
            <a:ext cx="285305" cy="2944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r="91301" b="77742"/>
          <a:stretch/>
        </p:blipFill>
        <p:spPr>
          <a:xfrm flipV="1">
            <a:off x="3944486" y="3301355"/>
            <a:ext cx="285305" cy="2944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r="91301" b="77742"/>
          <a:stretch/>
        </p:blipFill>
        <p:spPr>
          <a:xfrm flipH="1" flipV="1">
            <a:off x="6939113" y="3301355"/>
            <a:ext cx="285305" cy="2944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0" y="4648649"/>
            <a:ext cx="76327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Tear off the corners of a square and then a rectangle. If you arrange these by placing them around a point, you can prove that this is true.</a:t>
            </a:r>
          </a:p>
        </p:txBody>
      </p:sp>
      <p:sp>
        <p:nvSpPr>
          <p:cNvPr id="28" name="Oval 27"/>
          <p:cNvSpPr/>
          <p:nvPr/>
        </p:nvSpPr>
        <p:spPr>
          <a:xfrm>
            <a:off x="5561593" y="291252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69553" y="291253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441 0.0555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27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4392 0.0548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4479 -0.053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2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0434 -0.0527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4844 0.053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26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4792 -0.0548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275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4792 0.053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68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4844 -0.0548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"/>
          <p:cNvSpPr/>
          <p:nvPr/>
        </p:nvSpPr>
        <p:spPr>
          <a:xfrm>
            <a:off x="3759696" y="2498516"/>
            <a:ext cx="1634043" cy="656430"/>
          </a:xfrm>
          <a:prstGeom prst="rect">
            <a:avLst/>
          </a:prstGeom>
          <a:solidFill>
            <a:srgbClr val="E7C5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6041385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>
            <a:off x="6041385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55650" y="1407771"/>
            <a:ext cx="7632700" cy="495108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What quadrilaterals can you name? </a:t>
            </a:r>
          </a:p>
        </p:txBody>
      </p:sp>
      <p:sp>
        <p:nvSpPr>
          <p:cNvPr id="24" name="Parallelogram"/>
          <p:cNvSpPr/>
          <p:nvPr/>
        </p:nvSpPr>
        <p:spPr>
          <a:xfrm>
            <a:off x="5719700" y="4080521"/>
            <a:ext cx="1462082" cy="845288"/>
          </a:xfrm>
          <a:prstGeom prst="parallelogram">
            <a:avLst/>
          </a:prstGeom>
          <a:solidFill>
            <a:srgbClr val="7768AE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kite"/>
          <p:cNvGrpSpPr/>
          <p:nvPr/>
        </p:nvGrpSpPr>
        <p:grpSpPr>
          <a:xfrm>
            <a:off x="4140653" y="3668368"/>
            <a:ext cx="876228" cy="1589221"/>
            <a:chOff x="5748415" y="4297669"/>
            <a:chExt cx="876228" cy="158922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t="1818"/>
            <a:stretch/>
          </p:blipFill>
          <p:spPr>
            <a:xfrm>
              <a:off x="5760772" y="4749606"/>
              <a:ext cx="847417" cy="113728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/>
            <a:srcRect b="4575"/>
            <a:stretch/>
          </p:blipFill>
          <p:spPr>
            <a:xfrm>
              <a:off x="5748415" y="4297669"/>
              <a:ext cx="876228" cy="453777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755650" y="5597717"/>
            <a:ext cx="7632700" cy="464331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How are they similar and different to the rectangle?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trapezium info"/>
          <p:cNvSpPr/>
          <p:nvPr/>
        </p:nvSpPr>
        <p:spPr>
          <a:xfrm>
            <a:off x="2685946" y="2037893"/>
            <a:ext cx="3102360" cy="1880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trapezium</a:t>
            </a:r>
            <a:r>
              <a:rPr lang="en-GB" dirty="0"/>
              <a:t> is similar </a:t>
            </a:r>
            <a:br>
              <a:rPr lang="en-GB" dirty="0"/>
            </a:br>
            <a:r>
              <a:rPr lang="en-GB" dirty="0"/>
              <a:t>to a rectangle as it has four sides and four vertices. It is different because all the sides and corners can have different measurements.</a:t>
            </a:r>
          </a:p>
        </p:txBody>
      </p:sp>
      <p:sp>
        <p:nvSpPr>
          <p:cNvPr id="4" name="trapezium close"/>
          <p:cNvSpPr/>
          <p:nvPr/>
        </p:nvSpPr>
        <p:spPr>
          <a:xfrm>
            <a:off x="5393739" y="2037893"/>
            <a:ext cx="394567" cy="3945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" name="trapezium"/>
          <p:cNvSpPr/>
          <p:nvPr/>
        </p:nvSpPr>
        <p:spPr>
          <a:xfrm>
            <a:off x="1444444" y="2523429"/>
            <a:ext cx="1098231" cy="895387"/>
          </a:xfrm>
          <a:prstGeom prst="trapezoid">
            <a:avLst/>
          </a:prstGeom>
          <a:solidFill>
            <a:srgbClr val="87BD3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iamond info"/>
          <p:cNvSpPr/>
          <p:nvPr/>
        </p:nvSpPr>
        <p:spPr>
          <a:xfrm>
            <a:off x="3660842" y="2023013"/>
            <a:ext cx="3102360" cy="2157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rhombus</a:t>
            </a:r>
            <a:r>
              <a:rPr lang="en-GB" dirty="0"/>
              <a:t> is similar </a:t>
            </a:r>
            <a:br>
              <a:rPr lang="en-GB" dirty="0"/>
            </a:br>
            <a:r>
              <a:rPr lang="en-GB" dirty="0"/>
              <a:t>to a rectangle as it has </a:t>
            </a:r>
            <a:br>
              <a:rPr lang="en-GB" dirty="0"/>
            </a:br>
            <a:r>
              <a:rPr lang="en-GB" dirty="0"/>
              <a:t>two pairs of congruent </a:t>
            </a:r>
            <a:br>
              <a:rPr lang="en-GB" dirty="0"/>
            </a:br>
            <a:r>
              <a:rPr lang="en-GB" dirty="0"/>
              <a:t>and parallel sides. It is different from a rectangle as the angles are not always right angles.</a:t>
            </a:r>
          </a:p>
        </p:txBody>
      </p:sp>
      <p:sp>
        <p:nvSpPr>
          <p:cNvPr id="21" name="diamond close"/>
          <p:cNvSpPr/>
          <p:nvPr/>
        </p:nvSpPr>
        <p:spPr>
          <a:xfrm>
            <a:off x="6368635" y="2016818"/>
            <a:ext cx="394567" cy="3945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" name="diamond"/>
          <p:cNvSpPr/>
          <p:nvPr/>
        </p:nvSpPr>
        <p:spPr>
          <a:xfrm>
            <a:off x="7018069" y="2203820"/>
            <a:ext cx="899162" cy="1534607"/>
          </a:xfrm>
          <a:prstGeom prst="diamond">
            <a:avLst/>
          </a:prstGeom>
          <a:solidFill>
            <a:srgbClr val="F0864A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quare info"/>
          <p:cNvSpPr/>
          <p:nvPr/>
        </p:nvSpPr>
        <p:spPr>
          <a:xfrm>
            <a:off x="1050650" y="2243007"/>
            <a:ext cx="3102360" cy="1603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square</a:t>
            </a:r>
            <a:r>
              <a:rPr lang="en-GB" dirty="0"/>
              <a:t> is similar to </a:t>
            </a:r>
            <a:br>
              <a:rPr lang="en-GB" dirty="0"/>
            </a:br>
            <a:r>
              <a:rPr lang="en-GB" dirty="0"/>
              <a:t>a rectangle as it has 4 </a:t>
            </a:r>
            <a:br>
              <a:rPr lang="en-GB" dirty="0"/>
            </a:br>
            <a:r>
              <a:rPr lang="en-GB" dirty="0"/>
              <a:t>right angles. It is different from a rectangle as all the sides are the same length.</a:t>
            </a:r>
          </a:p>
        </p:txBody>
      </p:sp>
      <p:sp>
        <p:nvSpPr>
          <p:cNvPr id="34" name="square close"/>
          <p:cNvSpPr/>
          <p:nvPr/>
        </p:nvSpPr>
        <p:spPr>
          <a:xfrm>
            <a:off x="3758443" y="2243007"/>
            <a:ext cx="394567" cy="3945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8" name="square"/>
          <p:cNvSpPr/>
          <p:nvPr/>
        </p:nvSpPr>
        <p:spPr>
          <a:xfrm>
            <a:off x="2211349" y="4053011"/>
            <a:ext cx="909743" cy="872798"/>
          </a:xfrm>
          <a:prstGeom prst="rect">
            <a:avLst/>
          </a:prstGeom>
          <a:solidFill>
            <a:srgbClr val="EC73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kite info"/>
          <p:cNvSpPr/>
          <p:nvPr/>
        </p:nvSpPr>
        <p:spPr>
          <a:xfrm>
            <a:off x="891972" y="3568215"/>
            <a:ext cx="3102360" cy="1880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</a:t>
            </a:r>
            <a:r>
              <a:rPr lang="en-GB" b="1" dirty="0"/>
              <a:t> kite </a:t>
            </a:r>
            <a:r>
              <a:rPr lang="en-GB" dirty="0"/>
              <a:t>is similar to a rectangle as it has two longer and two shorter sides, but different because the congruent sides are adjacent instead of opposite.</a:t>
            </a:r>
          </a:p>
        </p:txBody>
      </p:sp>
      <p:sp>
        <p:nvSpPr>
          <p:cNvPr id="36" name="kite close"/>
          <p:cNvSpPr/>
          <p:nvPr/>
        </p:nvSpPr>
        <p:spPr>
          <a:xfrm>
            <a:off x="3599765" y="3568215"/>
            <a:ext cx="394567" cy="3945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7" name="parallelogram info"/>
          <p:cNvSpPr/>
          <p:nvPr/>
        </p:nvSpPr>
        <p:spPr>
          <a:xfrm>
            <a:off x="2455710" y="3568215"/>
            <a:ext cx="3102360" cy="1880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parallelogram</a:t>
            </a:r>
            <a:r>
              <a:rPr lang="en-GB" dirty="0"/>
              <a:t> is similar to a rectangle as opposite sides are the same length and parallel. It is different because the angles are not right angles.</a:t>
            </a:r>
          </a:p>
        </p:txBody>
      </p:sp>
      <p:sp>
        <p:nvSpPr>
          <p:cNvPr id="38" name="parallelogram close"/>
          <p:cNvSpPr/>
          <p:nvPr/>
        </p:nvSpPr>
        <p:spPr>
          <a:xfrm>
            <a:off x="5163503" y="3568215"/>
            <a:ext cx="394567" cy="3945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986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3" grpId="1" animBg="1"/>
      <p:bldP spid="4" grpId="0" animBg="1"/>
      <p:bldP spid="4" grpId="1" animBg="1"/>
      <p:bldP spid="20" grpId="0" animBg="1"/>
      <p:bldP spid="20" grpId="1" animBg="1"/>
      <p:bldP spid="21" grpId="0" animBg="1"/>
      <p:bldP spid="21" grpId="1" animBg="1"/>
      <p:bldP spid="29" grpId="0" animBg="1"/>
      <p:bldP spid="29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41384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6041384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5650" y="1407771"/>
            <a:ext cx="7632700" cy="495108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How can you find the missing angles in this trapezium?</a:t>
            </a:r>
          </a:p>
        </p:txBody>
      </p:sp>
      <p:sp>
        <p:nvSpPr>
          <p:cNvPr id="7" name="Trapezoid 6"/>
          <p:cNvSpPr/>
          <p:nvPr/>
        </p:nvSpPr>
        <p:spPr>
          <a:xfrm>
            <a:off x="3106269" y="2522391"/>
            <a:ext cx="2816129" cy="1748118"/>
          </a:xfrm>
          <a:custGeom>
            <a:avLst/>
            <a:gdLst>
              <a:gd name="connsiteX0" fmla="*/ 0 w 2931459"/>
              <a:gd name="connsiteY0" fmla="*/ 1748118 h 1748118"/>
              <a:gd name="connsiteX1" fmla="*/ 437030 w 2931459"/>
              <a:gd name="connsiteY1" fmla="*/ 0 h 1748118"/>
              <a:gd name="connsiteX2" fmla="*/ 2494430 w 2931459"/>
              <a:gd name="connsiteY2" fmla="*/ 0 h 1748118"/>
              <a:gd name="connsiteX3" fmla="*/ 2931459 w 2931459"/>
              <a:gd name="connsiteY3" fmla="*/ 1748118 h 1748118"/>
              <a:gd name="connsiteX4" fmla="*/ 0 w 2931459"/>
              <a:gd name="connsiteY4" fmla="*/ 1748118 h 1748118"/>
              <a:gd name="connsiteX0" fmla="*/ 0 w 2914984"/>
              <a:gd name="connsiteY0" fmla="*/ 1748118 h 1748118"/>
              <a:gd name="connsiteX1" fmla="*/ 437030 w 2914984"/>
              <a:gd name="connsiteY1" fmla="*/ 0 h 1748118"/>
              <a:gd name="connsiteX2" fmla="*/ 2494430 w 2914984"/>
              <a:gd name="connsiteY2" fmla="*/ 0 h 1748118"/>
              <a:gd name="connsiteX3" fmla="*/ 2914984 w 2914984"/>
              <a:gd name="connsiteY3" fmla="*/ 1748118 h 1748118"/>
              <a:gd name="connsiteX4" fmla="*/ 0 w 2914984"/>
              <a:gd name="connsiteY4" fmla="*/ 1748118 h 1748118"/>
              <a:gd name="connsiteX0" fmla="*/ 0 w 2849081"/>
              <a:gd name="connsiteY0" fmla="*/ 1748118 h 1748118"/>
              <a:gd name="connsiteX1" fmla="*/ 437030 w 2849081"/>
              <a:gd name="connsiteY1" fmla="*/ 0 h 1748118"/>
              <a:gd name="connsiteX2" fmla="*/ 2494430 w 2849081"/>
              <a:gd name="connsiteY2" fmla="*/ 0 h 1748118"/>
              <a:gd name="connsiteX3" fmla="*/ 2849081 w 2849081"/>
              <a:gd name="connsiteY3" fmla="*/ 1748118 h 1748118"/>
              <a:gd name="connsiteX4" fmla="*/ 0 w 2849081"/>
              <a:gd name="connsiteY4" fmla="*/ 1748118 h 1748118"/>
              <a:gd name="connsiteX0" fmla="*/ 0 w 2816129"/>
              <a:gd name="connsiteY0" fmla="*/ 1748118 h 1748118"/>
              <a:gd name="connsiteX1" fmla="*/ 437030 w 2816129"/>
              <a:gd name="connsiteY1" fmla="*/ 0 h 1748118"/>
              <a:gd name="connsiteX2" fmla="*/ 2494430 w 2816129"/>
              <a:gd name="connsiteY2" fmla="*/ 0 h 1748118"/>
              <a:gd name="connsiteX3" fmla="*/ 2816129 w 2816129"/>
              <a:gd name="connsiteY3" fmla="*/ 1748118 h 1748118"/>
              <a:gd name="connsiteX4" fmla="*/ 0 w 2816129"/>
              <a:gd name="connsiteY4" fmla="*/ 1748118 h 174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129" h="1748118">
                <a:moveTo>
                  <a:pt x="0" y="1748118"/>
                </a:moveTo>
                <a:lnTo>
                  <a:pt x="437030" y="0"/>
                </a:lnTo>
                <a:lnTo>
                  <a:pt x="2494430" y="0"/>
                </a:lnTo>
                <a:lnTo>
                  <a:pt x="2816129" y="1748118"/>
                </a:lnTo>
                <a:lnTo>
                  <a:pt x="0" y="1748118"/>
                </a:lnTo>
                <a:close/>
              </a:path>
            </a:pathLst>
          </a:custGeom>
          <a:solidFill>
            <a:srgbClr val="87BD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64266" y="25439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4447" y="254391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95°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4511" y="389957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85°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50" y="4890022"/>
            <a:ext cx="7632700" cy="123110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The sum of the interior angles in a quadrilateral is 360°.</a:t>
            </a:r>
          </a:p>
          <a:p>
            <a:pPr>
              <a:spcAft>
                <a:spcPts val="1200"/>
              </a:spcAft>
            </a:pPr>
            <a:r>
              <a:rPr lang="en-GB" b="1" dirty="0"/>
              <a:t>The three given angles have a total of 280°.</a:t>
            </a:r>
          </a:p>
          <a:p>
            <a:pPr>
              <a:spcAft>
                <a:spcPts val="1200"/>
              </a:spcAft>
            </a:pPr>
            <a:r>
              <a:rPr lang="en-GB" b="1" dirty="0"/>
              <a:t>360° - 280° = 80°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3942" y="38888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80</a:t>
            </a:r>
            <a:r>
              <a:rPr lang="en-GB" dirty="0"/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407771"/>
            <a:ext cx="7632700" cy="495108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How can you find the missing angles in this parallelogram?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50" y="4467345"/>
            <a:ext cx="7632700" cy="1661993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Opposite angles of parallelograms are equal.</a:t>
            </a:r>
          </a:p>
          <a:p>
            <a:pPr>
              <a:spcAft>
                <a:spcPts val="1200"/>
              </a:spcAft>
            </a:pPr>
            <a:r>
              <a:rPr lang="en-GB" b="1" dirty="0"/>
              <a:t>The sum of the interior angles in a quadrilateral is 360°.</a:t>
            </a:r>
          </a:p>
          <a:p>
            <a:pPr>
              <a:spcAft>
                <a:spcPts val="1200"/>
              </a:spcAft>
            </a:pPr>
            <a:r>
              <a:rPr lang="en-GB" b="1" dirty="0"/>
              <a:t>360° - (125°× 2) = 110°</a:t>
            </a:r>
          </a:p>
          <a:p>
            <a:pPr>
              <a:spcAft>
                <a:spcPts val="1200"/>
              </a:spcAft>
            </a:pPr>
            <a:r>
              <a:rPr lang="en-GB" b="1" dirty="0"/>
              <a:t>110° ÷ 2 = 55°</a:t>
            </a:r>
          </a:p>
        </p:txBody>
      </p:sp>
      <p:sp>
        <p:nvSpPr>
          <p:cNvPr id="13" name="Parallelogram 12"/>
          <p:cNvSpPr/>
          <p:nvPr/>
        </p:nvSpPr>
        <p:spPr>
          <a:xfrm>
            <a:off x="2980353" y="2358469"/>
            <a:ext cx="3183294" cy="1653285"/>
          </a:xfrm>
          <a:prstGeom prst="parallelogram">
            <a:avLst/>
          </a:prstGeom>
          <a:solidFill>
            <a:srgbClr val="EC73A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359396" y="2362874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125°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7014" y="2358469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55</a:t>
            </a:r>
            <a:r>
              <a:rPr lang="en-GB" sz="1600" dirty="0"/>
              <a:t>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4856" y="3663911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55</a:t>
            </a:r>
            <a:r>
              <a:rPr lang="en-GB" sz="1600" dirty="0"/>
              <a:t>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98617" y="3661878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125</a:t>
            </a:r>
            <a:r>
              <a:rPr lang="en-GB" sz="1600" dirty="0"/>
              <a:t>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41384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41384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407771"/>
            <a:ext cx="7632700" cy="495108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How can you find the missing angles in this kite?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50" y="4467345"/>
            <a:ext cx="7632700" cy="1661993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Horizontally opposite angles of a kite are equal.</a:t>
            </a:r>
          </a:p>
          <a:p>
            <a:pPr>
              <a:spcAft>
                <a:spcPts val="1200"/>
              </a:spcAft>
            </a:pPr>
            <a:r>
              <a:rPr lang="en-GB" b="1" dirty="0"/>
              <a:t>The sum of the interior angles in a quadrilateral is 360°.</a:t>
            </a:r>
          </a:p>
          <a:p>
            <a:pPr>
              <a:spcAft>
                <a:spcPts val="1200"/>
              </a:spcAft>
            </a:pPr>
            <a:r>
              <a:rPr lang="en-GB" b="1" dirty="0"/>
              <a:t>(40° × 2) + 70° = 150°</a:t>
            </a:r>
          </a:p>
          <a:p>
            <a:pPr>
              <a:spcAft>
                <a:spcPts val="1200"/>
              </a:spcAft>
            </a:pPr>
            <a:r>
              <a:rPr lang="en-GB" b="1" dirty="0"/>
              <a:t>360° - 150° = 210°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3458981" y="2207756"/>
            <a:ext cx="2267465" cy="1954711"/>
          </a:xfrm>
          <a:custGeom>
            <a:avLst/>
            <a:gdLst>
              <a:gd name="connsiteX0" fmla="*/ 0 w 2267465"/>
              <a:gd name="connsiteY0" fmla="*/ 1954711 h 1954711"/>
              <a:gd name="connsiteX1" fmla="*/ 1133733 w 2267465"/>
              <a:gd name="connsiteY1" fmla="*/ 0 h 1954711"/>
              <a:gd name="connsiteX2" fmla="*/ 2267465 w 2267465"/>
              <a:gd name="connsiteY2" fmla="*/ 1954711 h 1954711"/>
              <a:gd name="connsiteX3" fmla="*/ 0 w 2267465"/>
              <a:gd name="connsiteY3" fmla="*/ 1954711 h 1954711"/>
              <a:gd name="connsiteX0" fmla="*/ 0 w 2267465"/>
              <a:gd name="connsiteY0" fmla="*/ 1954711 h 1954711"/>
              <a:gd name="connsiteX1" fmla="*/ 1133733 w 2267465"/>
              <a:gd name="connsiteY1" fmla="*/ 0 h 1954711"/>
              <a:gd name="connsiteX2" fmla="*/ 2267465 w 2267465"/>
              <a:gd name="connsiteY2" fmla="*/ 1954711 h 1954711"/>
              <a:gd name="connsiteX3" fmla="*/ 2262197 w 2267465"/>
              <a:gd name="connsiteY3" fmla="*/ 1944114 h 1954711"/>
              <a:gd name="connsiteX4" fmla="*/ 0 w 2267465"/>
              <a:gd name="connsiteY4" fmla="*/ 1954711 h 1954711"/>
              <a:gd name="connsiteX0" fmla="*/ 0 w 2267465"/>
              <a:gd name="connsiteY0" fmla="*/ 1954711 h 1954711"/>
              <a:gd name="connsiteX1" fmla="*/ 1133733 w 2267465"/>
              <a:gd name="connsiteY1" fmla="*/ 0 h 1954711"/>
              <a:gd name="connsiteX2" fmla="*/ 2267465 w 2267465"/>
              <a:gd name="connsiteY2" fmla="*/ 1954711 h 1954711"/>
              <a:gd name="connsiteX3" fmla="*/ 1113019 w 2267465"/>
              <a:gd name="connsiteY3" fmla="*/ 1400417 h 1954711"/>
              <a:gd name="connsiteX4" fmla="*/ 0 w 2267465"/>
              <a:gd name="connsiteY4" fmla="*/ 1954711 h 1954711"/>
              <a:gd name="connsiteX0" fmla="*/ 0 w 2267465"/>
              <a:gd name="connsiteY0" fmla="*/ 1954711 h 1954711"/>
              <a:gd name="connsiteX1" fmla="*/ 1133733 w 2267465"/>
              <a:gd name="connsiteY1" fmla="*/ 0 h 1954711"/>
              <a:gd name="connsiteX2" fmla="*/ 2267465 w 2267465"/>
              <a:gd name="connsiteY2" fmla="*/ 1954711 h 1954711"/>
              <a:gd name="connsiteX3" fmla="*/ 1113019 w 2267465"/>
              <a:gd name="connsiteY3" fmla="*/ 1405843 h 1954711"/>
              <a:gd name="connsiteX4" fmla="*/ 0 w 2267465"/>
              <a:gd name="connsiteY4" fmla="*/ 1954711 h 195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465" h="1954711">
                <a:moveTo>
                  <a:pt x="0" y="1954711"/>
                </a:moveTo>
                <a:lnTo>
                  <a:pt x="1133733" y="0"/>
                </a:lnTo>
                <a:lnTo>
                  <a:pt x="2267465" y="1954711"/>
                </a:lnTo>
                <a:lnTo>
                  <a:pt x="1113019" y="1405843"/>
                </a:lnTo>
                <a:lnTo>
                  <a:pt x="0" y="1954711"/>
                </a:lnTo>
                <a:close/>
              </a:path>
            </a:pathLst>
          </a:custGeom>
          <a:solidFill>
            <a:srgbClr val="E7C50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373129" y="2411513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70°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4217" y="3284051"/>
            <a:ext cx="607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210°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8393" y="3622605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40°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45858" y="362260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40°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1384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41384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5573" y="702862"/>
            <a:ext cx="5595811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Calculate Lengths and Angles in Shapes - Quadrilaterals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6041384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041384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5650" y="1407771"/>
            <a:ext cx="7632700" cy="495108"/>
          </a:xfrm>
          <a:prstGeom prst="rect">
            <a:avLst/>
          </a:prstGeom>
          <a:solidFill>
            <a:srgbClr val="0079C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Does the rhombus with the longest sides have larger angles? </a:t>
            </a:r>
          </a:p>
        </p:txBody>
      </p:sp>
      <p:sp>
        <p:nvSpPr>
          <p:cNvPr id="7" name="Diamond 6"/>
          <p:cNvSpPr/>
          <p:nvPr/>
        </p:nvSpPr>
        <p:spPr>
          <a:xfrm>
            <a:off x="1336766" y="2252511"/>
            <a:ext cx="3379694" cy="1272988"/>
          </a:xfrm>
          <a:prstGeom prst="diamond">
            <a:avLst/>
          </a:prstGeom>
          <a:solidFill>
            <a:srgbClr val="7768A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iamond 9"/>
          <p:cNvSpPr/>
          <p:nvPr/>
        </p:nvSpPr>
        <p:spPr>
          <a:xfrm>
            <a:off x="5168153" y="2569470"/>
            <a:ext cx="1689847" cy="636494"/>
          </a:xfrm>
          <a:prstGeom prst="diamond">
            <a:avLst/>
          </a:prstGeom>
          <a:solidFill>
            <a:srgbClr val="87BD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55650" y="3872555"/>
            <a:ext cx="7632700" cy="51074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kern="0" dirty="0">
                <a:solidFill>
                  <a:schemeClr val="tx1"/>
                </a:solidFill>
              </a:rPr>
              <a:t>No. The angles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</TotalTime>
  <Words>692</Words>
  <Application>Microsoft Macintosh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Twinkl</vt:lpstr>
      <vt:lpstr>Tuffy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Haigh</dc:creator>
  <cp:lastModifiedBy>Sarah Haden</cp:lastModifiedBy>
  <cp:revision>32</cp:revision>
  <dcterms:created xsi:type="dcterms:W3CDTF">2019-05-17T16:00:09Z</dcterms:created>
  <dcterms:modified xsi:type="dcterms:W3CDTF">2020-04-22T09:24:54Z</dcterms:modified>
</cp:coreProperties>
</file>