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80" r:id="rId3"/>
    <p:sldId id="281" r:id="rId4"/>
    <p:sldId id="28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874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28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91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77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96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669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313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298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8452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93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4368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9829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689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97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89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17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55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85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58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1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9D014-0CF7-4576-A17C-A2F77EAA1459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E143A-B260-4FCE-B466-3BF9DD896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90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05834-0B72-4479-A6D1-DB4BF87FE1C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1BF68-B1F0-4685-BA55-86C772303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538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305964"/>
          </a:xfrm>
          <a:prstGeom prst="rect">
            <a:avLst/>
          </a:prstGeom>
          <a:ln w="76200">
            <a:solidFill>
              <a:srgbClr val="9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0483" name="Title 1">
            <a:extLst>
              <a:ext uri="{FF2B5EF4-FFF2-40B4-BE49-F238E27FC236}">
                <a16:creationId xmlns:a16="http://schemas.microsoft.com/office/drawing/2014/main" id="{E8A96220-FFC5-4E57-A513-3FEB47029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8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Developing</a:t>
            </a:r>
          </a:p>
        </p:txBody>
      </p:sp>
      <p:sp>
        <p:nvSpPr>
          <p:cNvPr id="20484" name="Content Placeholder 2">
            <a:extLst>
              <a:ext uri="{FF2B5EF4-FFF2-40B4-BE49-F238E27FC236}">
                <a16:creationId xmlns:a16="http://schemas.microsoft.com/office/drawing/2014/main" id="{B59CC5E4-A5D9-4EF9-97E9-FDF06FE5A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875" y="1755774"/>
            <a:ext cx="6958185" cy="472040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altLang="en-US" sz="3200" dirty="0"/>
              <a:t>What features can be found in the upper course of a river?</a:t>
            </a:r>
          </a:p>
          <a:p>
            <a:pPr marL="0" indent="0">
              <a:buNone/>
            </a:pPr>
            <a:r>
              <a:rPr lang="en-GB" altLang="en-US" sz="3200" dirty="0">
                <a:solidFill>
                  <a:srgbClr val="7030A0"/>
                </a:solidFill>
              </a:rPr>
              <a:t>Source, Tributary, Confluence, Waterfalls</a:t>
            </a:r>
          </a:p>
          <a:p>
            <a:pPr marL="0" indent="0">
              <a:buNone/>
            </a:pPr>
            <a:r>
              <a:rPr lang="en-GB" altLang="en-US" sz="3200" dirty="0"/>
              <a:t>2) What features can be found in the middle course of a river?</a:t>
            </a:r>
          </a:p>
          <a:p>
            <a:pPr marL="0" indent="0">
              <a:buNone/>
            </a:pPr>
            <a:r>
              <a:rPr lang="en-GB" altLang="en-US" sz="3200" dirty="0">
                <a:solidFill>
                  <a:srgbClr val="7030A0"/>
                </a:solidFill>
              </a:rPr>
              <a:t>Meanders, Floodplains</a:t>
            </a:r>
          </a:p>
          <a:p>
            <a:pPr marL="0" indent="0">
              <a:buNone/>
            </a:pPr>
            <a:r>
              <a:rPr lang="en-GB" altLang="en-US" sz="3200" dirty="0"/>
              <a:t>3) What features can be found in the lower course of the river?</a:t>
            </a:r>
          </a:p>
          <a:p>
            <a:pPr marL="0" indent="0">
              <a:buNone/>
            </a:pPr>
            <a:r>
              <a:rPr lang="en-GB" altLang="en-US" sz="3200" dirty="0">
                <a:solidFill>
                  <a:srgbClr val="7030A0"/>
                </a:solidFill>
              </a:rPr>
              <a:t>Mouth</a:t>
            </a:r>
          </a:p>
          <a:p>
            <a:pPr marL="0" indent="0">
              <a:buNone/>
            </a:pPr>
            <a:endParaRPr lang="en-GB" altLang="en-US" sz="3200" dirty="0"/>
          </a:p>
          <a:p>
            <a:pPr marL="0" indent="0">
              <a:buNone/>
            </a:pPr>
            <a:endParaRPr lang="en-GB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575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AD8C7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1507" name="Title 1">
            <a:extLst>
              <a:ext uri="{FF2B5EF4-FFF2-40B4-BE49-F238E27FC236}">
                <a16:creationId xmlns:a16="http://schemas.microsoft.com/office/drawing/2014/main" id="{B9E5A3EF-7FFE-496F-BAC0-5594257D0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Secure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B2F-2779-45C1-9E0A-1E8ED73A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" y="1835150"/>
            <a:ext cx="7851913" cy="4176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en-GB" sz="2800" dirty="0"/>
              <a:t>4) Describe what the following key features:</a:t>
            </a:r>
          </a:p>
          <a:p>
            <a:pPr>
              <a:defRPr/>
            </a:pPr>
            <a:r>
              <a:rPr lang="en-GB" dirty="0"/>
              <a:t>Source- </a:t>
            </a:r>
            <a:r>
              <a:rPr lang="en-GB" dirty="0">
                <a:solidFill>
                  <a:srgbClr val="7030A0"/>
                </a:solidFill>
              </a:rPr>
              <a:t>The very start of the river (the first spring)</a:t>
            </a:r>
            <a:endParaRPr lang="en-GB" dirty="0"/>
          </a:p>
          <a:p>
            <a:pPr>
              <a:defRPr/>
            </a:pPr>
            <a:r>
              <a:rPr lang="en-GB" sz="2800" dirty="0"/>
              <a:t>Tributary- </a:t>
            </a:r>
            <a:r>
              <a:rPr lang="en-GB" sz="2800" dirty="0">
                <a:solidFill>
                  <a:srgbClr val="7030A0"/>
                </a:solidFill>
              </a:rPr>
              <a:t>A stream or smaller river which joins the main river</a:t>
            </a:r>
            <a:endParaRPr lang="en-GB" sz="2800" dirty="0"/>
          </a:p>
          <a:p>
            <a:pPr>
              <a:defRPr/>
            </a:pPr>
            <a:r>
              <a:rPr lang="en-GB" sz="2800" dirty="0"/>
              <a:t>Confluence- </a:t>
            </a:r>
            <a:r>
              <a:rPr lang="en-GB" sz="2800" dirty="0">
                <a:solidFill>
                  <a:srgbClr val="7030A0"/>
                </a:solidFill>
              </a:rPr>
              <a:t>The exact point where a tributary joins the main river </a:t>
            </a:r>
          </a:p>
          <a:p>
            <a:pPr>
              <a:defRPr/>
            </a:pPr>
            <a:r>
              <a:rPr lang="en-GB" dirty="0"/>
              <a:t>Waterfall- </a:t>
            </a:r>
            <a:r>
              <a:rPr lang="en-GB" dirty="0">
                <a:solidFill>
                  <a:srgbClr val="7030A0"/>
                </a:solidFill>
              </a:rPr>
              <a:t>When the water in a river falls down a steep drop</a:t>
            </a:r>
            <a:endParaRPr lang="en-GB" dirty="0"/>
          </a:p>
          <a:p>
            <a:pPr>
              <a:defRPr/>
            </a:pPr>
            <a:r>
              <a:rPr lang="en-GB" dirty="0"/>
              <a:t>Meander- </a:t>
            </a:r>
            <a:r>
              <a:rPr lang="en-GB" dirty="0">
                <a:solidFill>
                  <a:srgbClr val="7030A0"/>
                </a:solidFill>
              </a:rPr>
              <a:t>A bend in the river</a:t>
            </a:r>
            <a:endParaRPr lang="en-GB" dirty="0"/>
          </a:p>
          <a:p>
            <a:pPr>
              <a:defRPr/>
            </a:pPr>
            <a:r>
              <a:rPr lang="en-GB" dirty="0"/>
              <a:t>Floodplain- </a:t>
            </a:r>
            <a:r>
              <a:rPr lang="en-GB" dirty="0">
                <a:solidFill>
                  <a:srgbClr val="7030A0"/>
                </a:solidFill>
              </a:rPr>
              <a:t>The land either side of the river which will flood if the river gets too full </a:t>
            </a:r>
            <a:endParaRPr lang="en-GB" dirty="0"/>
          </a:p>
          <a:p>
            <a:pPr>
              <a:defRPr/>
            </a:pPr>
            <a:r>
              <a:rPr lang="en-GB" dirty="0"/>
              <a:t>Mouth- </a:t>
            </a:r>
            <a:r>
              <a:rPr lang="en-GB" dirty="0">
                <a:solidFill>
                  <a:srgbClr val="7030A0"/>
                </a:solidFill>
              </a:rPr>
              <a:t>The end of the river where it flows into the sea or ocean</a:t>
            </a: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0469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2531" name="Title 1">
            <a:extLst>
              <a:ext uri="{FF2B5EF4-FFF2-40B4-BE49-F238E27FC236}">
                <a16:creationId xmlns:a16="http://schemas.microsoft.com/office/drawing/2014/main" id="{91A00EFC-9354-4D5B-92BA-516553C9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447606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Secure+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B2F-2779-45C1-9E0A-1E8ED73A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3" y="1445661"/>
            <a:ext cx="7858538" cy="4473574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/>
              <a:t>5) Create your own detailed diagram to show a rivers journey from the source at the start to the mouth at the end. </a:t>
            </a:r>
          </a:p>
          <a:p>
            <a:pPr marL="0" indent="0">
              <a:buNone/>
              <a:defRPr/>
            </a:pPr>
            <a:endParaRPr lang="en-GB" sz="24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3D601B5-6F22-4164-882E-D0C0CC1AD0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768" t="34598" r="22464" b="14362"/>
          <a:stretch/>
        </p:blipFill>
        <p:spPr>
          <a:xfrm>
            <a:off x="1311964" y="2493157"/>
            <a:ext cx="6586332" cy="43181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F8EB508D-1673-4F15-9418-C0502704407E}"/>
              </a:ext>
            </a:extLst>
          </p:cNvPr>
          <p:cNvSpPr/>
          <p:nvPr/>
        </p:nvSpPr>
        <p:spPr>
          <a:xfrm>
            <a:off x="4572000" y="2756452"/>
            <a:ext cx="1722783" cy="2915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Upper Course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4FEF80B-89B6-4BBE-B019-AEF2BFDBDE91}"/>
              </a:ext>
            </a:extLst>
          </p:cNvPr>
          <p:cNvSpPr/>
          <p:nvPr/>
        </p:nvSpPr>
        <p:spPr>
          <a:xfrm>
            <a:off x="6149009" y="3311295"/>
            <a:ext cx="1722783" cy="2915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Middle Course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F524EAF-5231-45EB-880D-30E6668F2D4E}"/>
              </a:ext>
            </a:extLst>
          </p:cNvPr>
          <p:cNvSpPr/>
          <p:nvPr/>
        </p:nvSpPr>
        <p:spPr>
          <a:xfrm>
            <a:off x="7129670" y="3827152"/>
            <a:ext cx="1722783" cy="2915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Lower Course </a:t>
            </a:r>
          </a:p>
        </p:txBody>
      </p:sp>
    </p:spTree>
    <p:extLst>
      <p:ext uri="{BB962C8B-B14F-4D97-AF65-F5344CB8AC3E}">
        <p14:creationId xmlns:p14="http://schemas.microsoft.com/office/powerpoint/2010/main" val="3922300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193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1_Office Theme</vt:lpstr>
      <vt:lpstr>Test your knowledge: Developing</vt:lpstr>
      <vt:lpstr>Test your knowledge: Secure</vt:lpstr>
      <vt:lpstr>Test your knowledge: Secure+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your knowledge: Developing</dc:title>
  <dc:creator>R.Stevenson</dc:creator>
  <cp:lastModifiedBy>J Hyland</cp:lastModifiedBy>
  <cp:revision>2</cp:revision>
  <dcterms:created xsi:type="dcterms:W3CDTF">2020-04-20T14:20:12Z</dcterms:created>
  <dcterms:modified xsi:type="dcterms:W3CDTF">2020-04-21T12:29:17Z</dcterms:modified>
</cp:coreProperties>
</file>