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1" r:id="rId5"/>
    <p:sldId id="273" r:id="rId6"/>
    <p:sldId id="274" r:id="rId7"/>
    <p:sldId id="280" r:id="rId8"/>
    <p:sldId id="276" r:id="rId9"/>
    <p:sldId id="277" r:id="rId10"/>
    <p:sldId id="278" r:id="rId11"/>
    <p:sldId id="279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2286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7DC5-B888-4ACA-9F37-09A26D428A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B0EE7-F83B-42C7-A956-4A7A6178F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7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1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5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0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7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40653-2074-4E1F-BD7F-D666698F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6" b="-3"/>
          <a:stretch/>
        </p:blipFill>
        <p:spPr>
          <a:xfrm>
            <a:off x="4211960" y="10"/>
            <a:ext cx="493203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24A88-59A1-415D-B082-06BE91E8F614}"/>
              </a:ext>
            </a:extLst>
          </p:cNvPr>
          <p:cNvSpPr txBox="1"/>
          <p:nvPr/>
        </p:nvSpPr>
        <p:spPr>
          <a:xfrm>
            <a:off x="238957" y="794410"/>
            <a:ext cx="4932039" cy="5291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The following slides show examples of mature sketch books. It is really important that you look closely at these sketch book pages.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u="sng" dirty="0">
                <a:latin typeface="Ink Free" panose="03080402000500000000" pitchFamily="66" charset="0"/>
                <a:ea typeface="+mj-ea"/>
                <a:cs typeface="+mj-cs"/>
              </a:rPr>
              <a:t>Pay attention to how they have </a:t>
            </a: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Been laid out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Work onto top of images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Rip edges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Annotate when working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Vary font of annotation – cut for magazines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Ink Free" panose="03080402000500000000" pitchFamily="66" charset="0"/>
                <a:ea typeface="+mj-ea"/>
                <a:cs typeface="+mj-cs"/>
              </a:rPr>
              <a:t>Use the entire page  - fill all areas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8B91C-4D12-455E-9BC0-E03073D9FD40}"/>
              </a:ext>
            </a:extLst>
          </p:cNvPr>
          <p:cNvSpPr txBox="1"/>
          <p:nvPr/>
        </p:nvSpPr>
        <p:spPr>
          <a:xfrm>
            <a:off x="154005" y="375669"/>
            <a:ext cx="394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Jokerman" panose="04090605060D06020702" pitchFamily="82" charset="0"/>
              </a:rPr>
              <a:t>SKETCH BOOKS</a:t>
            </a:r>
          </a:p>
        </p:txBody>
      </p:sp>
    </p:spTree>
    <p:extLst>
      <p:ext uri="{BB962C8B-B14F-4D97-AF65-F5344CB8AC3E}">
        <p14:creationId xmlns:p14="http://schemas.microsoft.com/office/powerpoint/2010/main" val="3975429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t Textiles sketchbook A2 | Sketch book">
            <a:extLst>
              <a:ext uri="{FF2B5EF4-FFF2-40B4-BE49-F238E27FC236}">
                <a16:creationId xmlns:a16="http://schemas.microsoft.com/office/drawing/2014/main" id="{CC2DA5EB-24DA-43E6-B348-F3A6069EA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 bwMode="auto">
          <a:xfrm>
            <a:off x="683568" y="260648"/>
            <a:ext cx="8244408" cy="61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3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llular | Sketch book, Art, Visual art">
            <a:extLst>
              <a:ext uri="{FF2B5EF4-FFF2-40B4-BE49-F238E27FC236}">
                <a16:creationId xmlns:a16="http://schemas.microsoft.com/office/drawing/2014/main" id="{2242E5C8-1D1A-4423-AC65-44C68968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34339"/>
            <a:ext cx="8820472" cy="65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4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7BA7A-DA52-4426-8DDB-245391F65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4" r="6853" b="-1"/>
          <a:stretch/>
        </p:blipFill>
        <p:spPr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85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7F0B7F-5EDD-41C5-901B-79CB29BB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06" r="-2" b="-2"/>
          <a:stretch/>
        </p:blipFill>
        <p:spPr>
          <a:xfrm>
            <a:off x="395536" y="0"/>
            <a:ext cx="7446645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FC1A05-0519-4A9B-A6F9-280DB1511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8640"/>
            <a:ext cx="6048672" cy="67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BA252-E88F-4159-95D2-B9C185D7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830" y="118904"/>
            <a:ext cx="6727725" cy="67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9DC666-136E-4293-AB8E-8877CE409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632"/>
            <a:ext cx="5157726" cy="68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6983587B56248A17EF399599E5C7A" ma:contentTypeVersion="8" ma:contentTypeDescription="Create a new document." ma:contentTypeScope="" ma:versionID="cee321d9524f5b6555d4e45ecf3250b7">
  <xsd:schema xmlns:xsd="http://www.w3.org/2001/XMLSchema" xmlns:xs="http://www.w3.org/2001/XMLSchema" xmlns:p="http://schemas.microsoft.com/office/2006/metadata/properties" xmlns:ns2="a9224e65-5bdc-4b80-8e41-73900d1d6f25" xmlns:ns3="e0c6d059-c41d-4166-a2db-1d9338e2dc27" targetNamespace="http://schemas.microsoft.com/office/2006/metadata/properties" ma:root="true" ma:fieldsID="5286bc59757fdd05a5481832b30fc9a1" ns2:_="" ns3:_="">
    <xsd:import namespace="a9224e65-5bdc-4b80-8e41-73900d1d6f25"/>
    <xsd:import namespace="e0c6d059-c41d-4166-a2db-1d9338e2dc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24e65-5bdc-4b80-8e41-73900d1d6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6d059-c41d-4166-a2db-1d9338e2dc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6EFBD4-A5E2-494F-8A74-13AECE308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24e65-5bdc-4b80-8e41-73900d1d6f25"/>
    <ds:schemaRef ds:uri="e0c6d059-c41d-4166-a2db-1d9338e2d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AD6C38-404C-494D-9519-F754A9BDE7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45E925-FEC7-4E24-AE1F-4706D7CCB8F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0c6d059-c41d-4166-a2db-1d9338e2dc27"/>
    <ds:schemaRef ds:uri="a9224e65-5bdc-4b80-8e41-73900d1d6f2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Ink Free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B McKeown</dc:creator>
  <cp:lastModifiedBy>Mr B McKeown</cp:lastModifiedBy>
  <cp:revision>1</cp:revision>
  <dcterms:created xsi:type="dcterms:W3CDTF">2020-04-01T15:42:48Z</dcterms:created>
  <dcterms:modified xsi:type="dcterms:W3CDTF">2020-04-01T15:48:26Z</dcterms:modified>
</cp:coreProperties>
</file>