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62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6B4E-F971-42A0-BDE1-C61436A10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AE903-8A82-4385-83A5-E6FE7E51C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2CE-9791-4655-971F-7EBEEE8E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9B20D-AB25-4A02-A3CE-B7ACCD4E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6F48-6E74-4A88-9717-34C3BD97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91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6254-FC4B-472C-9FEE-D05550CF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AA575-DBFA-48E5-94AA-2D8985371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185DC-A0C9-4479-A6F8-CFC96D74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30EF-B113-4464-B2DF-CF2FD4E0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8370-CCAC-4B61-A11E-BC1B9744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0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D7725-6413-4A8E-A9A7-03C689ADD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F4B0B-F2C8-4E61-863E-B2A046161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12C8C-1835-448D-8011-117F690E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33D5B-0C3B-4773-9DAA-5698A7FE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DE404-C1E5-43F5-9779-5DD04D22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0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5984-E6C2-41FE-969C-518ABC98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94D6-E7A9-4F49-B8B1-4571EB68D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5318B-6BB2-4D28-9D1C-61549153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0F485-B5E7-46CE-97E8-B3D6D1E6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84C3C-136C-4EA2-81EE-04C96338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6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5074-F8EA-48B3-BEBE-44FD1349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A09CA-A36B-4437-99D8-C917835A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412A3-8B50-4B74-AAF1-56A8A4AE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B40E6-D957-4D8C-8F21-188D7EE7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A1232-A9B7-443A-8AE9-E8753E7B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4715-C8E5-4B65-ACF9-571A0E6C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0A8C-2C41-4E89-8A21-91EBC1939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18624-5359-4FAD-8177-41778851E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0AE89-CE0F-4DC6-BC64-9FD1D300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1E5EF-2C89-4A37-87FD-EE8B4B80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286B-1509-420E-BA64-DB0A18DC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6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CA3B-E910-4CC3-B84E-7F807CA9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99B1-2016-4CB8-AFE2-F3F95B63F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8E089-7F55-4DF1-BBFF-7C0C2B7FB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B3964-34FC-4509-8455-4F55378A8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6E400-D6C6-462B-BD9F-F16AC7DC5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9A661-DC04-46D0-B939-FF6461CC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D0980-3BBE-40ED-A2A9-DED5FFF9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446AF-0B8C-49C8-8D53-3301CABB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5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C49D-4BB1-4003-B171-41AF3BA7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CB734-FAD7-4238-8957-93E3F04F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64944-8E26-45E4-A886-14170DA9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8A9E6-1982-463B-A9B8-8C047CED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439A5-C52E-45AC-A0D9-C871F4D5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9CDD0-783B-4CB8-A429-25EA9DDD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EC9BC-8DFF-4EDC-9F95-61DD4958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E2DC-1913-45FB-A356-12B68254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2C0D-3E1E-4E23-8123-39CFC2CA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C09B1-AFA9-42FA-BE24-542217345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75DCE-4C29-4A03-A84E-D3610295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15655-DDF8-445D-BEF3-C13C2ECD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2FA71-2784-4954-89FF-9187D056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8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BCE9-082E-45EB-A6D6-16361C8B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BB3A6-C7C0-4B88-A0FE-A4F55FD6F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6004F-E529-46B5-88CC-9BA7877EF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0AE15-764C-4C29-81F8-510DFD58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691D4-96A8-4A2D-A832-F4FC8135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880A2-0637-4AF0-B4B6-80B3046A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06453-F0AB-4EE8-B499-1D4A7D59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D3155-E0B2-43FB-B27C-111EBA3D7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162CE-3DC7-4D81-9200-FD3A947B8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C3AA-E060-41C7-86E2-EF6301F77D7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7DFAF-7950-40E6-82AB-E0EED94F3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FB36-43BD-439C-AF9A-65421C944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5FB7-BD38-4F71-8F42-959B2ECF7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0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7F4C01-D553-4BDC-8B75-3E366B7CD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2536" y="2011679"/>
            <a:ext cx="6239165" cy="475925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Ink Free" panose="03080402000500000000" pitchFamily="66" charset="0"/>
              </a:rPr>
              <a:t>These are just some possible ideas that you may be able to explore. You may be able to do some and not others .</a:t>
            </a:r>
            <a:br>
              <a:rPr lang="en-GB" sz="2000" dirty="0">
                <a:solidFill>
                  <a:srgbClr val="000000"/>
                </a:solidFill>
                <a:latin typeface="Ink Free" panose="03080402000500000000" pitchFamily="66" charset="0"/>
              </a:rPr>
            </a:br>
            <a:r>
              <a:rPr lang="en-GB" sz="2000" dirty="0">
                <a:solidFill>
                  <a:srgbClr val="000000"/>
                </a:solidFill>
                <a:latin typeface="Ink Free" panose="03080402000500000000" pitchFamily="66" charset="0"/>
              </a:rPr>
              <a:t>All are restricted by resources which you may or may not have.</a:t>
            </a:r>
            <a:br>
              <a:rPr lang="en-GB" sz="2000" dirty="0">
                <a:solidFill>
                  <a:srgbClr val="000000"/>
                </a:solidFill>
                <a:latin typeface="Ink Free" panose="03080402000500000000" pitchFamily="66" charset="0"/>
              </a:rPr>
            </a:br>
            <a:br>
              <a:rPr lang="en-GB" sz="2000" dirty="0">
                <a:solidFill>
                  <a:srgbClr val="000000"/>
                </a:solidFill>
                <a:latin typeface="Ink Free" panose="03080402000500000000" pitchFamily="66" charset="0"/>
              </a:rPr>
            </a:br>
            <a:r>
              <a:rPr lang="en-GB" sz="2000" dirty="0">
                <a:solidFill>
                  <a:srgbClr val="000000"/>
                </a:solidFill>
                <a:latin typeface="Ink Free" panose="03080402000500000000" pitchFamily="66" charset="0"/>
              </a:rPr>
              <a:t>Have a dig in the shed or the garage and see what you can find  - with permission of course.</a:t>
            </a:r>
            <a:br>
              <a:rPr lang="en-GB" sz="2000" dirty="0">
                <a:solidFill>
                  <a:srgbClr val="000000"/>
                </a:solidFill>
                <a:latin typeface="Ink Free" panose="03080402000500000000" pitchFamily="66" charset="0"/>
              </a:rPr>
            </a:br>
            <a:br>
              <a:rPr lang="en-GB" sz="2000" dirty="0">
                <a:solidFill>
                  <a:srgbClr val="000000"/>
                </a:solidFill>
                <a:latin typeface="Ink Free" panose="03080402000500000000" pitchFamily="66" charset="0"/>
              </a:rPr>
            </a:br>
            <a:r>
              <a:rPr lang="en-GB" sz="2000" dirty="0">
                <a:solidFill>
                  <a:srgbClr val="000000"/>
                </a:solidFill>
                <a:latin typeface="Ink Free" panose="03080402000500000000" pitchFamily="66" charset="0"/>
              </a:rPr>
              <a:t>These are ideas only  - this is all about experimenting. You do not have to stick to these ideas to the letter  - how could you change things, recreate things ? Mix things up?</a:t>
            </a:r>
            <a:br>
              <a:rPr lang="en-GB" sz="2400" dirty="0">
                <a:solidFill>
                  <a:srgbClr val="000000"/>
                </a:solidFill>
                <a:latin typeface="Ink Free" panose="03080402000500000000" pitchFamily="66" charset="0"/>
              </a:rPr>
            </a:br>
            <a:br>
              <a:rPr lang="en-GB" sz="2400" dirty="0">
                <a:solidFill>
                  <a:srgbClr val="000000"/>
                </a:solidFill>
                <a:latin typeface="Ink Free" panose="03080402000500000000" pitchFamily="66" charset="0"/>
              </a:rPr>
            </a:br>
            <a:r>
              <a:rPr lang="en-GB" sz="2400" b="1" i="1" u="sng" dirty="0">
                <a:solidFill>
                  <a:srgbClr val="000000"/>
                </a:solidFill>
                <a:latin typeface="Ink Free" panose="03080402000500000000" pitchFamily="66" charset="0"/>
              </a:rPr>
              <a:t>REMEMBER :</a:t>
            </a:r>
            <a:r>
              <a:rPr lang="en-GB" sz="2400" dirty="0">
                <a:solidFill>
                  <a:srgbClr val="000000"/>
                </a:solidFill>
                <a:latin typeface="Ink Free" panose="03080402000500000000" pitchFamily="66" charset="0"/>
              </a:rPr>
              <a:t> SOME OF THESE IDEAS MAY JUST BE CREATING A BASE YOU MAY NEED TO CONTINUE TO WORK INTO IT BY DRAWING ON THE TOP, OR SEWING …the options are endless.</a:t>
            </a:r>
            <a:br>
              <a:rPr lang="en-GB" sz="4400" dirty="0">
                <a:solidFill>
                  <a:srgbClr val="000000"/>
                </a:solidFill>
                <a:latin typeface="Ink Free" panose="03080402000500000000" pitchFamily="66" charset="0"/>
              </a:rPr>
            </a:br>
            <a:br>
              <a:rPr lang="en-GB" sz="4400" dirty="0">
                <a:solidFill>
                  <a:srgbClr val="000000"/>
                </a:solidFill>
                <a:latin typeface="Ink Free" panose="03080402000500000000" pitchFamily="66" charset="0"/>
              </a:rPr>
            </a:br>
            <a:endParaRPr lang="en-GB" sz="4400" dirty="0">
              <a:solidFill>
                <a:srgbClr val="00000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22FBB-98AE-4265-9DF2-0D2746BE0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834" y="0"/>
            <a:ext cx="6239165" cy="2011679"/>
          </a:xfrm>
        </p:spPr>
        <p:txBody>
          <a:bodyPr anchor="b">
            <a:norm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  <a:latin typeface="Jokerman" panose="04090605060D06020702" pitchFamily="82" charset="0"/>
              </a:rPr>
              <a:t>POSSIBLE TASKS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00"/>
                </a:solidFill>
                <a:latin typeface="Jokerman" panose="04090605060D06020702" pitchFamily="82" charset="0"/>
              </a:rPr>
              <a:t>Experimental   ideas 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7AC57-AFE1-4124-86E9-480546540B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361" r="5741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6441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51E68-5671-4F3D-97BA-AB2C27C7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0"/>
            <a:ext cx="5691188" cy="5934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6B911-D506-4541-B8BB-189FE424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802" y="449214"/>
            <a:ext cx="6049386" cy="5177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AC498-2A71-4804-94BF-C3BEF01F30FB}"/>
              </a:ext>
            </a:extLst>
          </p:cNvPr>
          <p:cNvSpPr txBox="1"/>
          <p:nvPr/>
        </p:nvSpPr>
        <p:spPr>
          <a:xfrm>
            <a:off x="6744930" y="5731870"/>
            <a:ext cx="5042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Could you colour a base with paint or pens or just paper collage and then create the lines with thread or string or wool ?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FCBBDAC-2659-4EC8-8F0D-BEB62C735A18}"/>
              </a:ext>
            </a:extLst>
          </p:cNvPr>
          <p:cNvSpPr/>
          <p:nvPr/>
        </p:nvSpPr>
        <p:spPr>
          <a:xfrm>
            <a:off x="6307609" y="5262031"/>
            <a:ext cx="550178" cy="8348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382460D7-9864-4B61-B346-044C53D79259}"/>
              </a:ext>
            </a:extLst>
          </p:cNvPr>
          <p:cNvSpPr/>
          <p:nvPr/>
        </p:nvSpPr>
        <p:spPr>
          <a:xfrm rot="2630726">
            <a:off x="404812" y="5670739"/>
            <a:ext cx="550178" cy="8348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20196-EFA9-494C-98C9-88A8692114C3}"/>
              </a:ext>
            </a:extLst>
          </p:cNvPr>
          <p:cNvSpPr txBox="1"/>
          <p:nvPr/>
        </p:nvSpPr>
        <p:spPr>
          <a:xfrm>
            <a:off x="997314" y="5934670"/>
            <a:ext cx="5042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Could you re create something similar with ripped up or cut out cardboard glued onto a piece of cardboard ? Or something like this with  wools or string ?</a:t>
            </a:r>
          </a:p>
        </p:txBody>
      </p:sp>
    </p:spTree>
    <p:extLst>
      <p:ext uri="{BB962C8B-B14F-4D97-AF65-F5344CB8AC3E}">
        <p14:creationId xmlns:p14="http://schemas.microsoft.com/office/powerpoint/2010/main" val="333772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172B50-6FBC-4A34-9E79-6E28592D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" y="163145"/>
            <a:ext cx="4642339" cy="6694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A274A-66EB-432A-8B71-7217C43B52F6}"/>
              </a:ext>
            </a:extLst>
          </p:cNvPr>
          <p:cNvSpPr txBox="1"/>
          <p:nvPr/>
        </p:nvSpPr>
        <p:spPr>
          <a:xfrm>
            <a:off x="5897218" y="901146"/>
            <a:ext cx="4863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Ink blowing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Try using paints watered down</a:t>
            </a:r>
          </a:p>
          <a:p>
            <a:r>
              <a:rPr lang="en-GB" dirty="0">
                <a:latin typeface="Comic Sans MS" panose="030F0702030302020204" pitchFamily="66" charset="0"/>
              </a:rPr>
              <a:t>Or ink from a pen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Use a draw to redirect the flow of the ink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When its is dry draw with a black fine liner  the patterns like Natalie Spencer uses on the top.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Or keep it as a plain base and look at the next page to see if you can incorporate any further ideas onto this. </a:t>
            </a:r>
          </a:p>
        </p:txBody>
      </p:sp>
    </p:spTree>
    <p:extLst>
      <p:ext uri="{BB962C8B-B14F-4D97-AF65-F5344CB8AC3E}">
        <p14:creationId xmlns:p14="http://schemas.microsoft.com/office/powerpoint/2010/main" val="276551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C3546-E7FD-4F6A-B722-3FA7BF35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59" y="251951"/>
            <a:ext cx="4017649" cy="6606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1CB1F-6FB0-4DB1-9790-0F435D9EAB92}"/>
              </a:ext>
            </a:extLst>
          </p:cNvPr>
          <p:cNvSpPr txBox="1"/>
          <p:nvPr/>
        </p:nvSpPr>
        <p:spPr>
          <a:xfrm>
            <a:off x="5512904" y="993913"/>
            <a:ext cx="5645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Could something similar be re created by using card board circles  - draw on top of them or sew into them- use a mixture of paper and cardboard – add colour to them or leave them plain.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Rip the card board on half to reveal different textures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Do you have any scraps of fabric that you could use 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46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EE5EC-FBAA-426E-91DA-8DB3929FC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124"/>
          <a:stretch/>
        </p:blipFill>
        <p:spPr>
          <a:xfrm rot="18892145">
            <a:off x="3191343" y="1737189"/>
            <a:ext cx="5809313" cy="3383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E40AB-0F4A-40A6-9058-742E41D28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66" b="63077"/>
          <a:stretch/>
        </p:blipFill>
        <p:spPr>
          <a:xfrm rot="16200000">
            <a:off x="-944539" y="1572534"/>
            <a:ext cx="6465588" cy="3667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40C76F-1500-4684-B4B9-027D3D62CD7B}"/>
              </a:ext>
            </a:extLst>
          </p:cNvPr>
          <p:cNvSpPr txBox="1"/>
          <p:nvPr/>
        </p:nvSpPr>
        <p:spPr>
          <a:xfrm>
            <a:off x="9344225" y="2658216"/>
            <a:ext cx="486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Needed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 washing up 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Straw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paint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BD0EF-B2FF-4DA2-9433-7ACF40CA5D39}"/>
              </a:ext>
            </a:extLst>
          </p:cNvPr>
          <p:cNvSpPr txBox="1"/>
          <p:nvPr/>
        </p:nvSpPr>
        <p:spPr>
          <a:xfrm>
            <a:off x="7421217" y="4333461"/>
            <a:ext cx="4585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Place a small amount of paint to warm soapy water and blow lots of air into the water through your straw </a:t>
            </a:r>
          </a:p>
          <a:p>
            <a:r>
              <a:rPr lang="en-GB" dirty="0">
                <a:latin typeface="Comic Sans MS" panose="030F0702030302020204" pitchFamily="66" charset="0"/>
              </a:rPr>
              <a:t>Place piece of paper on top of the bubbles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When the paper has dry you can draw patterns into the bubble paint pattern</a:t>
            </a:r>
          </a:p>
        </p:txBody>
      </p:sp>
    </p:spTree>
    <p:extLst>
      <p:ext uri="{BB962C8B-B14F-4D97-AF65-F5344CB8AC3E}">
        <p14:creationId xmlns:p14="http://schemas.microsoft.com/office/powerpoint/2010/main" val="247918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F39BD1-830E-4642-BF02-7E8ECBFE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0876" y="-768694"/>
            <a:ext cx="6195470" cy="8243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C96EB-0558-4812-AEE8-A120A0FB37CA}"/>
              </a:ext>
            </a:extLst>
          </p:cNvPr>
          <p:cNvSpPr txBox="1"/>
          <p:nvPr/>
        </p:nvSpPr>
        <p:spPr>
          <a:xfrm>
            <a:off x="9130748" y="2756452"/>
            <a:ext cx="2504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Could this be recreated with string or wool?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If you have lots of PVA glue, dribble the glue on a piece pf card in this pattern and allow to dry fully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Add colour when it has dried fully</a:t>
            </a:r>
          </a:p>
        </p:txBody>
      </p:sp>
    </p:spTree>
    <p:extLst>
      <p:ext uri="{BB962C8B-B14F-4D97-AF65-F5344CB8AC3E}">
        <p14:creationId xmlns:p14="http://schemas.microsoft.com/office/powerpoint/2010/main" val="70330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D794D2-4817-4BDC-BD41-824F6EA3C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55" b="2"/>
          <a:stretch/>
        </p:blipFill>
        <p:spPr>
          <a:xfrm>
            <a:off x="566590" y="118754"/>
            <a:ext cx="8550944" cy="6615185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37659-49F3-4AD6-BD5C-62020C62AB20}"/>
              </a:ext>
            </a:extLst>
          </p:cNvPr>
          <p:cNvSpPr txBox="1"/>
          <p:nvPr/>
        </p:nvSpPr>
        <p:spPr>
          <a:xfrm>
            <a:off x="6096000" y="2756452"/>
            <a:ext cx="51012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Leave a piece of newspaper or any kind of base by the kettle for a while 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Every time some one makes a coffee or tea they will probably leave a ring mark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See how many you can collect on one page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Go on  - make your parents  brew – all in the name of art </a:t>
            </a:r>
          </a:p>
        </p:txBody>
      </p:sp>
    </p:spTree>
    <p:extLst>
      <p:ext uri="{BB962C8B-B14F-4D97-AF65-F5344CB8AC3E}">
        <p14:creationId xmlns:p14="http://schemas.microsoft.com/office/powerpoint/2010/main" val="384876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C109331-D159-4EB4-85D6-6F9FA68DF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38" r="-2" b="-2"/>
          <a:stretch/>
        </p:blipFill>
        <p:spPr>
          <a:xfrm>
            <a:off x="406224" y="149007"/>
            <a:ext cx="8550944" cy="6615185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D6A73-E527-4FD1-AC52-570B3678871B}"/>
              </a:ext>
            </a:extLst>
          </p:cNvPr>
          <p:cNvSpPr txBox="1"/>
          <p:nvPr/>
        </p:nvSpPr>
        <p:spPr>
          <a:xfrm>
            <a:off x="9090931" y="174136"/>
            <a:ext cx="18941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Do you have a price of old cloth, duster , some woollen item that was or is going into recycle?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Cut a circle from it and sit for a while pulling at the edges  - see how much you can fray the material 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See if you can compete this with a few different sized circles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When they are frayed you can sew into them or draw straight on top of them .</a:t>
            </a:r>
          </a:p>
        </p:txBody>
      </p:sp>
    </p:spTree>
    <p:extLst>
      <p:ext uri="{BB962C8B-B14F-4D97-AF65-F5344CB8AC3E}">
        <p14:creationId xmlns:p14="http://schemas.microsoft.com/office/powerpoint/2010/main" val="391065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433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Ink Free</vt:lpstr>
      <vt:lpstr>Jokerman</vt:lpstr>
      <vt:lpstr>Office Theme</vt:lpstr>
      <vt:lpstr>These are just some possible ideas that you may be able to explore. You may be able to do some and not others . All are restricted by resources which you may or may not have.  Have a dig in the shed or the garage and see what you can find  - with permission of course.  These are ideas only  - this is all about experimenting. You do not have to stick to these ideas to the letter  - how could you change things, recreate things ? Mix things up?  REMEMBER : SOME OF THESE IDEAS MAY JUST BE CREATING A BASE YOU MAY NEED TO CONTINUE TO WORK INTO IT BY DRAWING ON THE TOP, OR SEWING …the options are endless.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are just some possible ideas that you may be able to explore. You may be able to do some and not others . All are restricted by resources which you may or may not have.  Have a dig in the shed or the garage and see what you can find  - with permission of course.  These are ideas only  - this is all about experimenting. You do not have to stick to these ideas to the letter  - how could you change things, recreate things ? Mix things up?  REMEMBER : SOME OF THESE IDEAS MAY JUST BE CREATING A BASE YOU MAY NEED TO CONTINUE TO WORK INTO IT BY DRAWING ON THE TOP, OR SEWING …the options are endless.  </dc:title>
  <dc:creator>Mr B McKeown</dc:creator>
  <cp:lastModifiedBy>Mr B McKeown</cp:lastModifiedBy>
  <cp:revision>2</cp:revision>
  <dcterms:created xsi:type="dcterms:W3CDTF">2020-04-01T15:21:53Z</dcterms:created>
  <dcterms:modified xsi:type="dcterms:W3CDTF">2020-04-01T15:33:14Z</dcterms:modified>
</cp:coreProperties>
</file>