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8" r:id="rId5"/>
    <p:sldId id="262" r:id="rId6"/>
    <p:sldId id="264" r:id="rId7"/>
    <p:sldId id="261" r:id="rId8"/>
    <p:sldId id="263" r:id="rId9"/>
    <p:sldId id="257" r:id="rId10"/>
    <p:sldId id="260" r:id="rId11"/>
    <p:sldId id="269" r:id="rId12"/>
    <p:sldId id="270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67DC5-B888-4ACA-9F37-09A26D428A11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B0EE7-F83B-42C7-A956-4A7A6178F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2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DCB7-CE94-49FC-AF6A-9629F5C31F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DCB7-CE94-49FC-AF6A-9629F5C31F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DCB7-CE94-49FC-AF6A-9629F5C31F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DCB7-CE94-49FC-AF6A-9629F5C31F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DCB7-CE94-49FC-AF6A-9629F5C31F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7DCB7-CE94-49FC-AF6A-9629F5C31F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7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1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0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5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0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7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9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0CE8-6BA5-4B1A-8897-BA3EE6CB8A06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0909-C469-499E-9C5B-64DE63917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3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LAS COSAS\HARRIS INVICTUS\1_ART\year 9_A\Term 2.1\Lesson 5\clematis ce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t="4248" r="55103"/>
          <a:stretch/>
        </p:blipFill>
        <p:spPr bwMode="auto">
          <a:xfrm rot="10800000">
            <a:off x="-59968" y="836713"/>
            <a:ext cx="2672120" cy="54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6309320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Clematis cell</a:t>
            </a:r>
          </a:p>
        </p:txBody>
      </p:sp>
      <p:pic>
        <p:nvPicPr>
          <p:cNvPr id="16" name="Picture 2" descr="C:\LAS COSAS\HARRIS INVICTUS\1_ART\year 9_A\Term 2.1\Lesson 5\bougainvillea ce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3408" r="3688" b="7051"/>
          <a:stretch/>
        </p:blipFill>
        <p:spPr bwMode="auto">
          <a:xfrm>
            <a:off x="3464097" y="1874394"/>
            <a:ext cx="535084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374390" y="6448498"/>
            <a:ext cx="1632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Bougainvillea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3797" y="260648"/>
            <a:ext cx="55499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300" b="1" dirty="0">
                <a:latin typeface="Comic Sans MS" panose="030F0702030302020204" pitchFamily="66" charset="0"/>
              </a:rPr>
              <a:t> Natural Structures</a:t>
            </a:r>
          </a:p>
          <a:p>
            <a:pPr algn="ctr"/>
            <a:r>
              <a:rPr lang="en-GB" sz="4300" dirty="0">
                <a:latin typeface="Comic Sans MS" panose="030F0702030302020204" pitchFamily="66" charset="0"/>
              </a:rPr>
              <a:t>Cells booklet</a:t>
            </a:r>
          </a:p>
        </p:txBody>
      </p:sp>
    </p:spTree>
    <p:extLst>
      <p:ext uri="{BB962C8B-B14F-4D97-AF65-F5344CB8AC3E}">
        <p14:creationId xmlns:p14="http://schemas.microsoft.com/office/powerpoint/2010/main" val="69568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C:\LAS COSAS\HARRIS INVICTUS\1_ART\year 9_A\Term 2.1\Lesson 5\Ammophila Arenaria Leaf c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7698" y="807857"/>
            <a:ext cx="3715309" cy="247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LAS COSAS\HARRIS INVICTUS\1_ART\year 9_A\Term 2.1\Lesson 5\plant ste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" b="51163"/>
          <a:stretch/>
        </p:blipFill>
        <p:spPr bwMode="auto">
          <a:xfrm rot="5400000">
            <a:off x="3698903" y="539679"/>
            <a:ext cx="5616624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LAS COSAS\HARRIS INVICTUS\1_ART\year 9_A\Term 2.1\Lesson 5\plant cell 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1011" y="3649328"/>
            <a:ext cx="24797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98616" y="6381639"/>
            <a:ext cx="98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Plant cell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91008" y="5756191"/>
            <a:ext cx="1473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Plant stem cell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6512" y="3789040"/>
            <a:ext cx="2757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err="1">
                <a:latin typeface="Comic Sans MS" panose="030F0702030302020204" pitchFamily="66" charset="0"/>
              </a:rPr>
              <a:t>Ammophila</a:t>
            </a:r>
            <a:r>
              <a:rPr lang="en-GB" sz="1400" b="1" dirty="0">
                <a:latin typeface="Comic Sans MS" panose="030F0702030302020204" pitchFamily="66" charset="0"/>
              </a:rPr>
              <a:t> </a:t>
            </a:r>
            <a:r>
              <a:rPr lang="en-GB" sz="1400" b="1" dirty="0" err="1">
                <a:latin typeface="Comic Sans MS" panose="030F0702030302020204" pitchFamily="66" charset="0"/>
              </a:rPr>
              <a:t>Arenaria</a:t>
            </a:r>
            <a:r>
              <a:rPr lang="en-GB" sz="1400" b="1" dirty="0">
                <a:latin typeface="Comic Sans MS" panose="030F0702030302020204" pitchFamily="66" charset="0"/>
              </a:rPr>
              <a:t> Leaf cell</a:t>
            </a:r>
          </a:p>
        </p:txBody>
      </p:sp>
    </p:spTree>
    <p:extLst>
      <p:ext uri="{BB962C8B-B14F-4D97-AF65-F5344CB8AC3E}">
        <p14:creationId xmlns:p14="http://schemas.microsoft.com/office/powerpoint/2010/main" val="383830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LAS COSAS\+PGCE SECONDARY ART AND DESIGN_DAY BY DAY\2nd placement__Woolwich Polytechnic School\SoL and LP\Year 9 LG\Natural structures\Nature\corn cell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8" b="42647"/>
          <a:stretch/>
        </p:blipFill>
        <p:spPr bwMode="auto">
          <a:xfrm>
            <a:off x="98271" y="404663"/>
            <a:ext cx="5121801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6215213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Corn cell</a:t>
            </a:r>
          </a:p>
        </p:txBody>
      </p:sp>
      <p:pic>
        <p:nvPicPr>
          <p:cNvPr id="4" name="Picture 2" descr="C:\LAS COSAS\+PGCE SECONDARY ART AND DESIGN_DAY BY DAY\2nd placement__Woolwich Polytechnic School\SoL and LP\Year 9 LG\Natural structures\Nature\Orchid Ro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48" y="180063"/>
            <a:ext cx="3631286" cy="54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80312" y="5929535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Orchid root cell</a:t>
            </a:r>
          </a:p>
        </p:txBody>
      </p:sp>
    </p:spTree>
    <p:extLst>
      <p:ext uri="{BB962C8B-B14F-4D97-AF65-F5344CB8AC3E}">
        <p14:creationId xmlns:p14="http://schemas.microsoft.com/office/powerpoint/2010/main" val="353226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LAS COSAS\HARRIS INVICTUS\1_ART\year 9_A\Term 2.1\Lesson 5\grass ce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4" r="-1" b="40938"/>
          <a:stretch/>
        </p:blipFill>
        <p:spPr bwMode="auto">
          <a:xfrm>
            <a:off x="4404722" y="836712"/>
            <a:ext cx="4608256" cy="47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LAS COSAS\HARRIS INVICTUS\1_ART\year 9_A\Term 2.1\Lesson 5\plant ce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1" t="480" b="79899"/>
          <a:stretch/>
        </p:blipFill>
        <p:spPr bwMode="auto">
          <a:xfrm>
            <a:off x="345697" y="836712"/>
            <a:ext cx="4058347" cy="47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3528" y="5661248"/>
            <a:ext cx="98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Plant cell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04044" y="5661247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Grass cell</a:t>
            </a:r>
          </a:p>
        </p:txBody>
      </p:sp>
    </p:spTree>
    <p:extLst>
      <p:ext uri="{BB962C8B-B14F-4D97-AF65-F5344CB8AC3E}">
        <p14:creationId xmlns:p14="http://schemas.microsoft.com/office/powerpoint/2010/main" val="377551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LAS COSAS\HARRIS INVICTUS\1_ART\year 9_A\Term 2.1\Lesson 5\soya ste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5" t="29215" r="49525" b="-644"/>
          <a:stretch/>
        </p:blipFill>
        <p:spPr bwMode="auto">
          <a:xfrm rot="5400000">
            <a:off x="5388878" y="3032398"/>
            <a:ext cx="2908338" cy="39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LAS COSAS\HARRIS INVICTUS\1_ART\year 9_A\Term 2.1\Lesson 5\tomato ce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9" b="32101"/>
          <a:stretch/>
        </p:blipFill>
        <p:spPr bwMode="auto">
          <a:xfrm>
            <a:off x="5534699" y="169177"/>
            <a:ext cx="328185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LAS COSAS\HARRIS INVICTUS\1_ART\year 9_A\Term 2.1\Lesson 5\sunflower cel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 r="43701"/>
          <a:stretch/>
        </p:blipFill>
        <p:spPr bwMode="auto">
          <a:xfrm>
            <a:off x="130201" y="473936"/>
            <a:ext cx="4711133" cy="524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56073"/>
            <a:ext cx="141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Sunflower cell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0173" y="6469525"/>
            <a:ext cx="1467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Soya stem cell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2000" y="3757038"/>
            <a:ext cx="1194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Tomato cell</a:t>
            </a:r>
          </a:p>
        </p:txBody>
      </p:sp>
    </p:spTree>
    <p:extLst>
      <p:ext uri="{BB962C8B-B14F-4D97-AF65-F5344CB8AC3E}">
        <p14:creationId xmlns:p14="http://schemas.microsoft.com/office/powerpoint/2010/main" val="91727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LAS COSAS\HARRIS INVICTUS\1_ART\year 9_A\Term 2.1\Lesson 5\Inner ear hair cel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8" t="14495" b="16353"/>
          <a:stretch/>
        </p:blipFill>
        <p:spPr bwMode="auto">
          <a:xfrm>
            <a:off x="179512" y="258870"/>
            <a:ext cx="4421267" cy="511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3528" y="5517232"/>
            <a:ext cx="1872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Inner ear hair cell</a:t>
            </a:r>
          </a:p>
        </p:txBody>
      </p:sp>
      <p:pic>
        <p:nvPicPr>
          <p:cNvPr id="12" name="Picture 5" descr="C:\LAS COSAS\HARRIS INVICTUS\1_ART\year 9_A\Term 2.1\Lesson 5\tooth ce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4" r="3649" b="27087"/>
          <a:stretch/>
        </p:blipFill>
        <p:spPr bwMode="auto">
          <a:xfrm>
            <a:off x="4740740" y="256420"/>
            <a:ext cx="4084274" cy="50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04048" y="5332374"/>
            <a:ext cx="766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Tooth 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74341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5404" y="5676589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Bone cell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5676589"/>
            <a:ext cx="1544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Bone tissue cell</a:t>
            </a:r>
          </a:p>
        </p:txBody>
      </p:sp>
      <p:pic>
        <p:nvPicPr>
          <p:cNvPr id="2051" name="Picture 3" descr="C:\LAS COSAS\HARRIS INVICTUS\1_ART\year 9_A\Term 2.1\Lesson 5\bone tiss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830"/>
            <a:ext cx="4084328" cy="54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LAS COSAS\HARRIS INVICTUS\1_ART\year 9_A\Term 2.1\Lesson 5\bone cell 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/>
          <a:stretch/>
        </p:blipFill>
        <p:spPr bwMode="auto">
          <a:xfrm>
            <a:off x="4517079" y="225830"/>
            <a:ext cx="4256945" cy="543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21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LAS COSAS\+PGCE SECONDARY ART AND DESIGN_DAY BY DAY\2nd placement__Woolwich Polytechnic School\SoL and LP\Year 9 LG\Natural structures\Nature\brain cells 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9" b="10950"/>
          <a:stretch/>
        </p:blipFill>
        <p:spPr bwMode="auto">
          <a:xfrm>
            <a:off x="251520" y="404664"/>
            <a:ext cx="4333019" cy="5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890813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Brain </a:t>
            </a:r>
          </a:p>
          <a:p>
            <a:r>
              <a:rPr lang="en-GB" sz="1400" b="1" dirty="0">
                <a:latin typeface="Comic Sans MS" panose="030F0702030302020204" pitchFamily="66" charset="0"/>
              </a:rPr>
              <a:t>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8024" y="5998534"/>
            <a:ext cx="1000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Brain cell</a:t>
            </a:r>
          </a:p>
        </p:txBody>
      </p:sp>
      <p:pic>
        <p:nvPicPr>
          <p:cNvPr id="5" name="Picture 4" descr="C:\LAS COSAS\HARRIS INVICTUS\1_ART\year 9_A\Term 2.1\Lesson 5\brain cell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7" b="21598"/>
          <a:stretch/>
        </p:blipFill>
        <p:spPr bwMode="auto">
          <a:xfrm>
            <a:off x="4788024" y="392335"/>
            <a:ext cx="4186798" cy="5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5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LAS COSAS\HARRIS INVICTUS\1_ART\year 9_A\Term 2.1\Lesson 5\nerve fib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b="38672"/>
          <a:stretch/>
        </p:blipFill>
        <p:spPr bwMode="auto">
          <a:xfrm rot="16200000">
            <a:off x="-756593" y="1340767"/>
            <a:ext cx="5760644" cy="37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LAS COSAS\+PGCE SECONDARY ART AND DESIGN_DAY BY DAY\2nd placement__Woolwich Polytechnic School\SoL and LP\Year 9 LG\Natural structures\Nature\Muscle fib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97" b="15673"/>
          <a:stretch/>
        </p:blipFill>
        <p:spPr bwMode="auto">
          <a:xfrm>
            <a:off x="4644008" y="332653"/>
            <a:ext cx="4168431" cy="57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9940" y="6106430"/>
            <a:ext cx="1653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Muscle fibre cell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19" y="6080504"/>
            <a:ext cx="15905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Nerve fibre cell</a:t>
            </a:r>
          </a:p>
        </p:txBody>
      </p:sp>
    </p:spTree>
    <p:extLst>
      <p:ext uri="{BB962C8B-B14F-4D97-AF65-F5344CB8AC3E}">
        <p14:creationId xmlns:p14="http://schemas.microsoft.com/office/powerpoint/2010/main" val="187813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6983587B56248A17EF399599E5C7A" ma:contentTypeVersion="8" ma:contentTypeDescription="Create a new document." ma:contentTypeScope="" ma:versionID="cee321d9524f5b6555d4e45ecf3250b7">
  <xsd:schema xmlns:xsd="http://www.w3.org/2001/XMLSchema" xmlns:xs="http://www.w3.org/2001/XMLSchema" xmlns:p="http://schemas.microsoft.com/office/2006/metadata/properties" xmlns:ns2="a9224e65-5bdc-4b80-8e41-73900d1d6f25" xmlns:ns3="e0c6d059-c41d-4166-a2db-1d9338e2dc27" targetNamespace="http://schemas.microsoft.com/office/2006/metadata/properties" ma:root="true" ma:fieldsID="5286bc59757fdd05a5481832b30fc9a1" ns2:_="" ns3:_="">
    <xsd:import namespace="a9224e65-5bdc-4b80-8e41-73900d1d6f25"/>
    <xsd:import namespace="e0c6d059-c41d-4166-a2db-1d9338e2dc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24e65-5bdc-4b80-8e41-73900d1d6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6d059-c41d-4166-a2db-1d9338e2dc2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EFBD4-A5E2-494F-8A74-13AECE308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24e65-5bdc-4b80-8e41-73900d1d6f25"/>
    <ds:schemaRef ds:uri="e0c6d059-c41d-4166-a2db-1d9338e2d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45E925-FEC7-4E24-AE1F-4706D7CCB8F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e0c6d059-c41d-4166-a2db-1d9338e2dc27"/>
    <ds:schemaRef ds:uri="a9224e65-5bdc-4b80-8e41-73900d1d6f2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CAD6C38-404C-494D-9519-F754A9BDE7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61</Words>
  <Application>Microsoft Office PowerPoint</Application>
  <PresentationFormat>On-screen Show (4:3)</PresentationFormat>
  <Paragraphs>30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Ona</dc:creator>
  <cp:lastModifiedBy>Mr B McKeown</cp:lastModifiedBy>
  <cp:revision>66</cp:revision>
  <cp:lastPrinted>2017-01-31T18:31:43Z</cp:lastPrinted>
  <dcterms:created xsi:type="dcterms:W3CDTF">2017-01-29T10:52:18Z</dcterms:created>
  <dcterms:modified xsi:type="dcterms:W3CDTF">2020-04-01T13:29:58Z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0x010100C216983587B56248A17EF399599E5C7A</vt:lpwstr>
  </property>
</Properties>
</file>