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74" r:id="rId2"/>
    <p:sldId id="266" r:id="rId3"/>
    <p:sldId id="267" r:id="rId4"/>
    <p:sldId id="268" r:id="rId5"/>
    <p:sldId id="269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636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AD3D-6626-4936-ABBB-B1351697B790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E424-08AF-4F49-8658-AD7CBDF2D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5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4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6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8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8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0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6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6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9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0B6500-AAD4-4275-83DD-91C2225DB51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BA1476-34A3-4C01-A6D4-0D322B5BB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taliespencerdesign.weebly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48E6-2AA7-482E-9D70-A7E1AAC3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what is exactly what the title suggests!!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66921-60AA-41E3-967F-0E4A9471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2" y="2666999"/>
            <a:ext cx="10604952" cy="3124201"/>
          </a:xfrm>
        </p:spPr>
        <p:txBody>
          <a:bodyPr/>
          <a:lstStyle/>
          <a:p>
            <a:r>
              <a:rPr lang="en-GB" dirty="0"/>
              <a:t>This is a brief version of what the assembly by one of the art teachers at BHS would have included.</a:t>
            </a:r>
          </a:p>
          <a:p>
            <a:r>
              <a:rPr lang="en-GB" dirty="0"/>
              <a:t>So run your own assembly  - get yourself an audience and away you go   - don’t forget to read spilt he beans for all notices in your house for this week!!</a:t>
            </a:r>
          </a:p>
        </p:txBody>
      </p:sp>
    </p:spTree>
    <p:extLst>
      <p:ext uri="{BB962C8B-B14F-4D97-AF65-F5344CB8AC3E}">
        <p14:creationId xmlns:p14="http://schemas.microsoft.com/office/powerpoint/2010/main" val="332868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66897"/>
            <a:ext cx="10018713" cy="1752599"/>
          </a:xfrm>
        </p:spPr>
        <p:txBody>
          <a:bodyPr/>
          <a:lstStyle/>
          <a:p>
            <a:r>
              <a:rPr lang="en-GB" b="1" dirty="0"/>
              <a:t>Your Task</a:t>
            </a:r>
            <a:br>
              <a:rPr lang="en-GB" dirty="0"/>
            </a:br>
            <a:r>
              <a:rPr lang="en-GB" dirty="0"/>
              <a:t>Show off your skills and creativity!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10" y="1367589"/>
            <a:ext cx="10146216" cy="156966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Your last project at your middle school has been set by me under the topic of ‘CELLS’</a:t>
            </a:r>
          </a:p>
          <a:p>
            <a:pPr algn="ctr"/>
            <a:r>
              <a:rPr lang="en-GB" sz="2400" dirty="0"/>
              <a:t>When you are at Biddulph High in </a:t>
            </a:r>
            <a:r>
              <a:rPr lang="en-GB" sz="2400"/>
              <a:t>September 2020 </a:t>
            </a:r>
            <a:r>
              <a:rPr lang="en-GB" sz="2400" dirty="0"/>
              <a:t>you will continue with this theme so I want to see your best and most creative work</a:t>
            </a:r>
          </a:p>
        </p:txBody>
      </p:sp>
      <p:pic>
        <p:nvPicPr>
          <p:cNvPr id="7" name="Picture 6" descr="http://sarahmatwiejewportfolio.files.wordpress.com/2013/01/plant-cell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63" y="3296006"/>
            <a:ext cx="3625516" cy="322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solveig.com.au/images/gallery/large/cell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73" y="3120188"/>
            <a:ext cx="2515276" cy="34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blog.artsthread.com/wp-content/uploads/2012/06/natali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12213" r="45721"/>
          <a:stretch/>
        </p:blipFill>
        <p:spPr bwMode="auto">
          <a:xfrm>
            <a:off x="1088892" y="3120186"/>
            <a:ext cx="2175677" cy="357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0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96" y="-359403"/>
            <a:ext cx="10018713" cy="1752599"/>
          </a:xfrm>
        </p:spPr>
        <p:txBody>
          <a:bodyPr/>
          <a:lstStyle/>
          <a:p>
            <a:r>
              <a:rPr lang="en-GB" b="1" dirty="0"/>
              <a:t>What To Include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97053" y="1062789"/>
            <a:ext cx="5277853" cy="5262979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In lessons you will be asked to include the following work 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Mood and Concept Boards/ sketchbooks - </a:t>
            </a:r>
            <a:r>
              <a:rPr lang="en-GB" sz="2400" dirty="0"/>
              <a:t>you should present research on the theme of CELLS and show what this means to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Drawings</a:t>
            </a:r>
            <a:r>
              <a:rPr lang="en-GB" sz="2400" dirty="0"/>
              <a:t>- use different media to draw from your research and any images of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Artist Research- </a:t>
            </a:r>
            <a:r>
              <a:rPr lang="en-GB" sz="2400" dirty="0"/>
              <a:t>Natalie Spencer is an artist who produces beautiful, delicate and colourful artwork on this theme</a:t>
            </a:r>
          </a:p>
        </p:txBody>
      </p:sp>
      <p:pic>
        <p:nvPicPr>
          <p:cNvPr id="10" name="Picture 9" descr="http://businessboomcollective.com/wp-content/uploads/2012/10/Natalie-Spencer-Textile-Desig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1889" b="28622"/>
          <a:stretch/>
        </p:blipFill>
        <p:spPr bwMode="auto">
          <a:xfrm rot="5400000">
            <a:off x="2977351" y="2339683"/>
            <a:ext cx="3770467" cy="2922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14530" r="31436" b="23969"/>
          <a:stretch/>
        </p:blipFill>
        <p:spPr bwMode="auto">
          <a:xfrm>
            <a:off x="183187" y="3878944"/>
            <a:ext cx="2922757" cy="2688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businessboomcollective.com/wp-content/uploads/2012/10/Natalie-Spencer-Textile-Desig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" y="406703"/>
            <a:ext cx="3054237" cy="301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7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8775" y="-359405"/>
            <a:ext cx="10018713" cy="1752599"/>
          </a:xfrm>
        </p:spPr>
        <p:txBody>
          <a:bodyPr/>
          <a:lstStyle/>
          <a:p>
            <a:r>
              <a:rPr lang="en-GB" b="1" dirty="0"/>
              <a:t>Natalie Spencer’s Work</a:t>
            </a:r>
            <a:endParaRPr lang="en-GB" dirty="0"/>
          </a:p>
        </p:txBody>
      </p:sp>
      <p:pic>
        <p:nvPicPr>
          <p:cNvPr id="12" name="Picture 11" descr="http://businessboomcollective.com/wp-content/uploads/2012/10/Natalie-Spencer-Textile-Desig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4" y="1155032"/>
            <a:ext cx="5438273" cy="551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businessboomcollective.com/wp-content/uploads/2012/10/Natalie-Spencer-Textiles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03" y="3315101"/>
            <a:ext cx="444119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blog.artsthread.com/wp-content/uploads/2012/06/natali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r="32736"/>
          <a:stretch/>
        </p:blipFill>
        <p:spPr bwMode="auto">
          <a:xfrm rot="16200000">
            <a:off x="8475730" y="-123470"/>
            <a:ext cx="2840622" cy="356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377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96" y="-359403"/>
            <a:ext cx="10018713" cy="1752599"/>
          </a:xfrm>
        </p:spPr>
        <p:txBody>
          <a:bodyPr/>
          <a:lstStyle/>
          <a:p>
            <a:r>
              <a:rPr lang="en-GB" b="1" dirty="0"/>
              <a:t>How To Be Successful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20253" y="1014662"/>
            <a:ext cx="9886156" cy="3785652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Be 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Be curious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Try new things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Listen to your teachers advice!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Use the theme and artist research to help and inspire you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973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96" y="-359403"/>
            <a:ext cx="10018713" cy="1752599"/>
          </a:xfrm>
        </p:spPr>
        <p:txBody>
          <a:bodyPr/>
          <a:lstStyle/>
          <a:p>
            <a:r>
              <a:rPr lang="en-GB" b="1" dirty="0"/>
              <a:t>Examples of sketchbook pages</a:t>
            </a:r>
            <a:endParaRPr lang="en-GB" dirty="0"/>
          </a:p>
        </p:txBody>
      </p:sp>
      <p:pic>
        <p:nvPicPr>
          <p:cNvPr id="7" name="Picture 2" descr="Torn Pages never looked so good! by graciered63 on flick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20" y="916387"/>
            <a:ext cx="4139952" cy="55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t a city you like or enjoy visiting  Draw stuff which reminds you of the city Print photos of your favourite parts of the city Draw food of the city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3259" r="5270" b="4906"/>
          <a:stretch/>
        </p:blipFill>
        <p:spPr bwMode="auto">
          <a:xfrm>
            <a:off x="7803576" y="1013695"/>
            <a:ext cx="3990109" cy="54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7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96" y="-359403"/>
            <a:ext cx="10018713" cy="1752599"/>
          </a:xfrm>
        </p:spPr>
        <p:txBody>
          <a:bodyPr/>
          <a:lstStyle/>
          <a:p>
            <a:r>
              <a:rPr lang="en-GB" b="1" dirty="0"/>
              <a:t>Examples of sketchbook pages</a:t>
            </a:r>
            <a:endParaRPr lang="en-GB" dirty="0"/>
          </a:p>
        </p:txBody>
      </p:sp>
      <p:pic>
        <p:nvPicPr>
          <p:cNvPr id="4" name="Picture 2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E96406E9-D0E4-4F8B-B48C-30C92442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" t="6652" r="3226" b="4292"/>
          <a:stretch/>
        </p:blipFill>
        <p:spPr>
          <a:xfrm>
            <a:off x="2089236" y="882316"/>
            <a:ext cx="8196498" cy="58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23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67</TotalTime>
  <Words>220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This is what is exactly what the title suggests!!</vt:lpstr>
      <vt:lpstr>Your Task Show off your skills and creativity!</vt:lpstr>
      <vt:lpstr>What To Include</vt:lpstr>
      <vt:lpstr>Natalie Spencer’s Work</vt:lpstr>
      <vt:lpstr>How To Be Successful</vt:lpstr>
      <vt:lpstr>Examples of sketchbook pages</vt:lpstr>
      <vt:lpstr>Examples of sketchbook pages</vt:lpstr>
    </vt:vector>
  </TitlesOfParts>
  <Company>Biddulph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YR8 ASSEMBLY</dc:title>
  <dc:creator>Sophie Tracey</dc:creator>
  <cp:lastModifiedBy>Mr B McKeown</cp:lastModifiedBy>
  <cp:revision>10</cp:revision>
  <dcterms:created xsi:type="dcterms:W3CDTF">2019-06-05T19:31:25Z</dcterms:created>
  <dcterms:modified xsi:type="dcterms:W3CDTF">2020-04-01T20:46:46Z</dcterms:modified>
</cp:coreProperties>
</file>