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6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slide" Target="slides/slide28.xml"/><Relationship Id="rId10" Type="http://schemas.openxmlformats.org/officeDocument/2006/relationships/slide" Target="slides/slide5.xml"/><Relationship Id="rId32" Type="http://schemas.openxmlformats.org/officeDocument/2006/relationships/slide" Target="slides/slide27.xml"/><Relationship Id="rId13" Type="http://schemas.openxmlformats.org/officeDocument/2006/relationships/slide" Target="slides/slide8.xml"/><Relationship Id="rId35" Type="http://schemas.openxmlformats.org/officeDocument/2006/relationships/slide" Target="slides/slide30.xml"/><Relationship Id="rId12" Type="http://schemas.openxmlformats.org/officeDocument/2006/relationships/slide" Target="slides/slide7.xml"/><Relationship Id="rId34" Type="http://schemas.openxmlformats.org/officeDocument/2006/relationships/slide" Target="slides/slide29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1" name="Google Shape;181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8" name="Google Shape;188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5" name="Google Shape;195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3" name="Google Shape;203;p1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3" name="Google Shape;223;p1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0" name="Google Shape;230;p1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7" name="Google Shape;237;p1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5" name="Google Shape;245;p1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67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9" name="Google Shape;269;p2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74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6" name="Google Shape;276;p2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8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3" name="Google Shape;283;p2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89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1" name="Google Shape;291;p2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17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Google Shape;318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9" name="Google Shape;319;p2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25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7" name="Google Shape;327;p2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33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p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5" name="Google Shape;335;p2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39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p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1" name="Google Shape;341;p2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45" name="Shape 3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Google Shape;346;p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7" name="Google Shape;347;p2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52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Google Shape;353;p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4" name="Google Shape;354;p2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77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Google Shape;378;p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9" name="Google Shape;379;p3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Text, and Content" type="txAndObj">
  <p:cSld name="TEXT_AND_OBJECT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5" name="Google Shape;15;p2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1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mparison" type="twoTxTwoObj">
  <p:cSld name="TWO_OBJECTS_WITH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/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2"/>
          <p:cNvSpPr txBox="1"/>
          <p:nvPr>
            <p:ph idx="1" type="body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mic Sans MS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omic Sans MS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omic Sans MS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omic Sans MS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75" name="Google Shape;75;p12"/>
          <p:cNvSpPr txBox="1"/>
          <p:nvPr>
            <p:ph idx="2" type="body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3" type="body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mic Sans MS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omic Sans MS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omic Sans MS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omic Sans MS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77" name="Google Shape;77;p12"/>
          <p:cNvSpPr txBox="1"/>
          <p:nvPr>
            <p:ph idx="4" type="body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2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3"/>
          <p:cNvSpPr txBox="1"/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3"/>
          <p:cNvSpPr txBox="1"/>
          <p:nvPr>
            <p:ph idx="1" type="body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mic Sans MS"/>
              <a:buNone/>
              <a:defRPr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None/>
              <a:defRPr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omic Sans MS"/>
              <a:buNone/>
              <a:defRPr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omic Sans MS"/>
              <a:buNone/>
              <a:defRPr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omic Sans MS"/>
              <a:buNone/>
              <a:defRPr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84" name="Google Shape;84;p13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3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13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3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3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wo Content" type="twoObj">
  <p:cSld name="TWO_OBJECTS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4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4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4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Content" type="obj">
  <p:cSld name="OBJEC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5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5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6"/>
          <p:cNvSpPr txBox="1"/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6"/>
          <p:cNvSpPr txBox="1"/>
          <p:nvPr>
            <p:ph idx="1" type="subTitle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mic Sans MS"/>
              <a:buNone/>
              <a:defRPr sz="2400"/>
            </a:lvl1pPr>
            <a:lvl2pPr lvl="1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None/>
              <a:defRPr sz="2000"/>
            </a:lvl2pPr>
            <a:lvl3pPr lvl="2" algn="ct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omic Sans MS"/>
              <a:buNone/>
              <a:defRPr sz="1800"/>
            </a:lvl3pPr>
            <a:lvl4pPr lvl="3" algn="ct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omic Sans MS"/>
              <a:buNone/>
              <a:defRPr sz="1600"/>
            </a:lvl4pPr>
            <a:lvl5pPr lvl="4" algn="ct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omic Sans MS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38" name="Google Shape;38;p6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6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Vertical Title and Text" type="vertTitleAndTx">
  <p:cSld name="VERTICAL_TITLE_AND_VERTICAL_TEXT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7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" type="body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7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7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Vertical Text" type="vertTx">
  <p:cSld name="VERTICAL_TEX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8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" type="body"/>
          </p:nvPr>
        </p:nvSpPr>
        <p:spPr>
          <a:xfrm rot="5400000">
            <a:off x="2309019" y="-251619"/>
            <a:ext cx="4525962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0" name="Google Shape;50;p8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Picture with Caption" type="picTx">
  <p:cSld name="PICTURE_WITH_CAPTION_TEXT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9"/>
          <p:cNvSpPr txBox="1"/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9"/>
          <p:cNvSpPr/>
          <p:nvPr>
            <p:ph idx="2" type="pic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omic Sans MS"/>
              <a:buNone/>
              <a:defRPr b="0" i="0" sz="3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lvl="1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mic Sans MS"/>
              <a:buNone/>
              <a:defRPr b="0" i="0" sz="2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lvl="2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mic Sans MS"/>
              <a:buNone/>
              <a:defRPr b="0" i="0" sz="2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lvl="3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None/>
              <a:defRPr b="0" i="0" sz="20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lvl="4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None/>
              <a:defRPr b="0" i="0" sz="20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omic Sans MS"/>
              <a:buNone/>
              <a:defRPr sz="1600"/>
            </a:lvl1pPr>
            <a:lvl2pPr indent="-228600" lvl="1" marL="9144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/>
            </a:lvl2pPr>
            <a:lvl3pPr indent="-228600" lvl="2" marL="1371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sz="1200"/>
            </a:lvl3pPr>
            <a:lvl4pPr indent="-228600" lvl="3" marL="1828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omic Sans MS"/>
              <a:buNone/>
              <a:defRPr sz="1000"/>
            </a:lvl4pPr>
            <a:lvl5pPr indent="-228600" lvl="4" marL="22860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omic Sans MS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7" name="Google Shape;57;p9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9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ntent with Caption" type="objTx">
  <p:cSld name="OBJECT_WITH_CAPTION_TEXT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0"/>
          <p:cNvSpPr txBox="1"/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10"/>
          <p:cNvSpPr txBox="1"/>
          <p:nvPr>
            <p:ph idx="1" type="body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omic Sans MS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mic Sans MS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mic Sans MS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Char char="»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3" name="Google Shape;63;p10"/>
          <p:cNvSpPr txBox="1"/>
          <p:nvPr>
            <p:ph idx="2" type="body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omic Sans MS"/>
              <a:buNone/>
              <a:defRPr sz="1600"/>
            </a:lvl1pPr>
            <a:lvl2pPr indent="-228600" lvl="1" marL="9144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/>
            </a:lvl2pPr>
            <a:lvl3pPr indent="-228600" lvl="2" marL="1371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sz="1200"/>
            </a:lvl3pPr>
            <a:lvl4pPr indent="-228600" lvl="3" marL="1828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omic Sans MS"/>
              <a:buNone/>
              <a:defRPr sz="1000"/>
            </a:lvl4pPr>
            <a:lvl5pPr indent="-228600" lvl="4" marL="22860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omic Sans MS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4" name="Google Shape;64;p10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10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omic Sans MS"/>
              <a:buChar char="•"/>
              <a:defRPr b="0" i="0" sz="3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mic Sans MS"/>
              <a:buChar char="–"/>
              <a:defRPr b="0" i="0" sz="2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mic Sans MS"/>
              <a:buChar char="•"/>
              <a:defRPr b="0" i="0" sz="2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Char char="–"/>
              <a:defRPr b="0" i="0" sz="20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Char char="»"/>
              <a:defRPr b="0" i="0" sz="20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b="0" i="0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3.jpg"/><Relationship Id="rId4" Type="http://schemas.openxmlformats.org/officeDocument/2006/relationships/image" Target="../media/image7.png"/><Relationship Id="rId5" Type="http://schemas.openxmlformats.org/officeDocument/2006/relationships/image" Target="../media/image4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3.jpg"/><Relationship Id="rId4" Type="http://schemas.openxmlformats.org/officeDocument/2006/relationships/image" Target="../media/image7.png"/><Relationship Id="rId5" Type="http://schemas.openxmlformats.org/officeDocument/2006/relationships/image" Target="../media/image5.png"/><Relationship Id="rId6" Type="http://schemas.openxmlformats.org/officeDocument/2006/relationships/image" Target="../media/image2.png"/><Relationship Id="rId7" Type="http://schemas.openxmlformats.org/officeDocument/2006/relationships/image" Target="../media/image4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3.jpg"/><Relationship Id="rId4" Type="http://schemas.openxmlformats.org/officeDocument/2006/relationships/image" Target="../media/image6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3.jpg"/><Relationship Id="rId4" Type="http://schemas.openxmlformats.org/officeDocument/2006/relationships/image" Target="../media/image10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3.jpg"/><Relationship Id="rId4" Type="http://schemas.openxmlformats.org/officeDocument/2006/relationships/image" Target="../media/image10.png"/><Relationship Id="rId5" Type="http://schemas.openxmlformats.org/officeDocument/2006/relationships/image" Target="../media/image6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3.jpg"/><Relationship Id="rId4" Type="http://schemas.openxmlformats.org/officeDocument/2006/relationships/image" Target="../media/image7.png"/><Relationship Id="rId9" Type="http://schemas.openxmlformats.org/officeDocument/2006/relationships/image" Target="../media/image4.png"/><Relationship Id="rId5" Type="http://schemas.openxmlformats.org/officeDocument/2006/relationships/image" Target="../media/image6.png"/><Relationship Id="rId6" Type="http://schemas.openxmlformats.org/officeDocument/2006/relationships/image" Target="../media/image5.png"/><Relationship Id="rId7" Type="http://schemas.openxmlformats.org/officeDocument/2006/relationships/image" Target="../media/image2.png"/><Relationship Id="rId8" Type="http://schemas.openxmlformats.org/officeDocument/2006/relationships/image" Target="../media/image10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3.jpg"/><Relationship Id="rId4" Type="http://schemas.openxmlformats.org/officeDocument/2006/relationships/image" Target="../media/image9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3.jpg"/><Relationship Id="rId4" Type="http://schemas.openxmlformats.org/officeDocument/2006/relationships/image" Target="../media/image8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3.jpg"/><Relationship Id="rId4" Type="http://schemas.openxmlformats.org/officeDocument/2006/relationships/image" Target="../media/image8.png"/><Relationship Id="rId5" Type="http://schemas.openxmlformats.org/officeDocument/2006/relationships/image" Target="../media/image9.png"/></Relationships>
</file>

<file path=ppt/slides/_rels/slide19.xml.rels><?xml version="1.0" encoding="UTF-8" standalone="yes"?><Relationships xmlns="http://schemas.openxmlformats.org/package/2006/relationships"><Relationship Id="rId11" Type="http://schemas.openxmlformats.org/officeDocument/2006/relationships/image" Target="../media/image8.png"/><Relationship Id="rId10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3.jpg"/><Relationship Id="rId4" Type="http://schemas.openxmlformats.org/officeDocument/2006/relationships/image" Target="../media/image7.png"/><Relationship Id="rId9" Type="http://schemas.openxmlformats.org/officeDocument/2006/relationships/image" Target="../media/image9.png"/><Relationship Id="rId5" Type="http://schemas.openxmlformats.org/officeDocument/2006/relationships/image" Target="../media/image6.png"/><Relationship Id="rId6" Type="http://schemas.openxmlformats.org/officeDocument/2006/relationships/image" Target="../media/image5.png"/><Relationship Id="rId7" Type="http://schemas.openxmlformats.org/officeDocument/2006/relationships/image" Target="../media/image2.png"/><Relationship Id="rId8" Type="http://schemas.openxmlformats.org/officeDocument/2006/relationships/image" Target="../media/image10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3.jpg"/><Relationship Id="rId4" Type="http://schemas.openxmlformats.org/officeDocument/2006/relationships/image" Target="../media/image12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3.jpg"/><Relationship Id="rId4" Type="http://schemas.openxmlformats.org/officeDocument/2006/relationships/image" Target="../media/image11.pn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3.jpg"/><Relationship Id="rId4" Type="http://schemas.openxmlformats.org/officeDocument/2006/relationships/image" Target="../media/image11.png"/><Relationship Id="rId5" Type="http://schemas.openxmlformats.org/officeDocument/2006/relationships/image" Target="../media/image12.png"/></Relationships>
</file>

<file path=ppt/slides/_rels/slide23.xml.rels><?xml version="1.0" encoding="UTF-8" standalone="yes"?><Relationships xmlns="http://schemas.openxmlformats.org/package/2006/relationships"><Relationship Id="rId11" Type="http://schemas.openxmlformats.org/officeDocument/2006/relationships/image" Target="../media/image8.png"/><Relationship Id="rId10" Type="http://schemas.openxmlformats.org/officeDocument/2006/relationships/image" Target="../media/image4.png"/><Relationship Id="rId13" Type="http://schemas.openxmlformats.org/officeDocument/2006/relationships/image" Target="../media/image11.png"/><Relationship Id="rId1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3.jpg"/><Relationship Id="rId4" Type="http://schemas.openxmlformats.org/officeDocument/2006/relationships/image" Target="../media/image7.png"/><Relationship Id="rId9" Type="http://schemas.openxmlformats.org/officeDocument/2006/relationships/image" Target="../media/image9.png"/><Relationship Id="rId5" Type="http://schemas.openxmlformats.org/officeDocument/2006/relationships/image" Target="../media/image6.png"/><Relationship Id="rId6" Type="http://schemas.openxmlformats.org/officeDocument/2006/relationships/image" Target="../media/image5.png"/><Relationship Id="rId7" Type="http://schemas.openxmlformats.org/officeDocument/2006/relationships/image" Target="../media/image2.png"/><Relationship Id="rId8" Type="http://schemas.openxmlformats.org/officeDocument/2006/relationships/image" Target="../media/image10.png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3.jpg"/><Relationship Id="rId4" Type="http://schemas.openxmlformats.org/officeDocument/2006/relationships/image" Target="../media/image7.png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1" Type="http://schemas.openxmlformats.org/officeDocument/2006/relationships/image" Target="../media/image12.png"/><Relationship Id="rId10" Type="http://schemas.openxmlformats.org/officeDocument/2006/relationships/image" Target="../media/image8.png"/><Relationship Id="rId1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Relationship Id="rId3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2.png"/><Relationship Id="rId7" Type="http://schemas.openxmlformats.org/officeDocument/2006/relationships/image" Target="../media/image10.png"/><Relationship Id="rId8" Type="http://schemas.openxmlformats.org/officeDocument/2006/relationships/image" Target="../media/image9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0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jpg"/><Relationship Id="rId4" Type="http://schemas.openxmlformats.org/officeDocument/2006/relationships/image" Target="../media/image5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jpg"/><Relationship Id="rId4" Type="http://schemas.openxmlformats.org/officeDocument/2006/relationships/image" Target="../media/image5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jpg"/><Relationship Id="rId4" Type="http://schemas.openxmlformats.org/officeDocument/2006/relationships/image" Target="../media/image4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jp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4"/>
          <p:cNvSpPr txBox="1"/>
          <p:nvPr>
            <p:ph type="title"/>
          </p:nvPr>
        </p:nvSpPr>
        <p:spPr>
          <a:xfrm>
            <a:off x="395287" y="23495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Comic Sans MS"/>
              <a:buNone/>
            </a:pPr>
            <a:r>
              <a:rPr b="0" i="0" lang="en-US" sz="4000" u="none">
                <a:solidFill>
                  <a:schemeClr val="dk2"/>
                </a:solidFill>
                <a:latin typeface="Comic Sans MS"/>
                <a:ea typeface="Comic Sans MS"/>
                <a:cs typeface="Comic Sans MS"/>
                <a:sym typeface="Comic Sans MS"/>
              </a:rPr>
              <a:t>By the end of the lesson you’ll be able to:</a:t>
            </a:r>
            <a:endParaRPr/>
          </a:p>
        </p:txBody>
      </p:sp>
      <p:sp>
        <p:nvSpPr>
          <p:cNvPr id="92" name="Google Shape;92;p14"/>
          <p:cNvSpPr txBox="1"/>
          <p:nvPr>
            <p:ph idx="1" type="body"/>
          </p:nvPr>
        </p:nvSpPr>
        <p:spPr>
          <a:xfrm>
            <a:off x="1331912" y="3500437"/>
            <a:ext cx="7561262" cy="2552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CC33"/>
              </a:buClr>
              <a:buSzPts val="2800"/>
              <a:buFont typeface="Comic Sans MS"/>
              <a:buChar char="•"/>
            </a:pPr>
            <a:r>
              <a:rPr b="0" i="0" lang="en-US" sz="2800" u="none">
                <a:solidFill>
                  <a:srgbClr val="33CC33"/>
                </a:solidFill>
                <a:latin typeface="Comic Sans MS"/>
                <a:ea typeface="Comic Sans MS"/>
                <a:cs typeface="Comic Sans MS"/>
                <a:sym typeface="Comic Sans MS"/>
              </a:rPr>
              <a:t>Recognise members of your family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FF6600"/>
              </a:buClr>
              <a:buSzPts val="2800"/>
              <a:buFont typeface="Comic Sans MS"/>
              <a:buChar char="•"/>
            </a:pPr>
            <a:r>
              <a:rPr b="0" i="0" lang="en-US" sz="2800" u="none">
                <a:solidFill>
                  <a:srgbClr val="FF6600"/>
                </a:solidFill>
                <a:latin typeface="Comic Sans MS"/>
                <a:ea typeface="Comic Sans MS"/>
                <a:cs typeface="Comic Sans MS"/>
                <a:sym typeface="Comic Sans MS"/>
              </a:rPr>
              <a:t>Say how many brothers/sisters you have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Comic Sans MS"/>
              <a:buChar char="•"/>
            </a:pPr>
            <a:r>
              <a:rPr b="0" i="0" lang="en-US" sz="2800" u="non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Introduce your family</a:t>
            </a:r>
            <a:endParaRPr/>
          </a:p>
        </p:txBody>
      </p:sp>
      <p:pic>
        <p:nvPicPr>
          <p:cNvPr id="93" name="Google Shape;93;p14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3492500" cy="1814512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14"/>
          <p:cNvSpPr txBox="1"/>
          <p:nvPr/>
        </p:nvSpPr>
        <p:spPr>
          <a:xfrm>
            <a:off x="4572000" y="0"/>
            <a:ext cx="4572000" cy="1751012"/>
          </a:xfrm>
          <a:prstGeom prst="rect">
            <a:avLst/>
          </a:prstGeom>
          <a:solidFill>
            <a:srgbClr val="FF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143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☺"/>
            </a:pPr>
            <a:r>
              <a:rPr b="1" i="0" lang="en-US" sz="1800" u="sng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Deberes (homework):</a:t>
            </a:r>
            <a:r>
              <a:rPr b="0" i="0" lang="en-US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	   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omic Sans MS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Make a poster introducing your family in Spanish (at least six sentences). You should illustrate your work!  </a:t>
            </a:r>
            <a:endParaRPr/>
          </a:p>
          <a:p>
            <a:pPr indent="0" lvl="0" marL="0" marR="0" rtl="0" algn="r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FF0000"/>
              </a:buClr>
              <a:buSzPts val="1800"/>
              <a:buFont typeface="Comic Sans MS"/>
              <a:buNone/>
            </a:pPr>
            <a:r>
              <a:rPr b="0" i="0" lang="en-US" sz="1800" u="none" cap="none" strike="noStrik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Next lesson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9" name="Google Shape;159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048000"/>
            <a:ext cx="3629025" cy="3810000"/>
          </a:xfrm>
          <a:prstGeom prst="rect">
            <a:avLst/>
          </a:prstGeom>
          <a:noFill/>
          <a:ln>
            <a:noFill/>
          </a:ln>
        </p:spPr>
      </p:pic>
      <p:sp>
        <p:nvSpPr>
          <p:cNvPr id="160" name="Google Shape;160;p23"/>
          <p:cNvSpPr/>
          <p:nvPr/>
        </p:nvSpPr>
        <p:spPr>
          <a:xfrm>
            <a:off x="3059112" y="404812"/>
            <a:ext cx="4537075" cy="1800225"/>
          </a:xfrm>
          <a:prstGeom prst="wedgeRoundRectCallout">
            <a:avLst>
              <a:gd fmla="val -4663" name="adj1"/>
              <a:gd fmla="val 50819" name="adj2"/>
              <a:gd fmla="val 0" name="adj3"/>
            </a:avLst>
          </a:prstGeom>
          <a:solidFill>
            <a:srgbClr val="FF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omic Sans MS"/>
              <a:buNone/>
            </a:pPr>
            <a:r>
              <a:rPr b="0" i="0" lang="en-US" sz="36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Mi</a:t>
            </a:r>
            <a:r>
              <a:rPr b="1" i="0" lang="en-US" sz="3600" u="sng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s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omic Sans MS"/>
              <a:buNone/>
            </a:pPr>
            <a:r>
              <a:rPr b="0" i="0" lang="en-US" sz="5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r>
              <a:rPr b="0" i="0" lang="en-US" sz="5400" u="none" cap="none" strike="noStrike">
                <a:solidFill>
                  <a:srgbClr val="FF3399"/>
                </a:solidFill>
                <a:latin typeface="Comic Sans MS"/>
                <a:ea typeface="Comic Sans MS"/>
                <a:cs typeface="Comic Sans MS"/>
                <a:sym typeface="Comic Sans MS"/>
              </a:rPr>
              <a:t>padres</a:t>
            </a:r>
            <a:endParaRPr/>
          </a:p>
        </p:txBody>
      </p:sp>
      <p:pic>
        <p:nvPicPr>
          <p:cNvPr id="161" name="Google Shape;161;p2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035675" y="3284537"/>
            <a:ext cx="3108325" cy="2046287"/>
          </a:xfrm>
          <a:prstGeom prst="rect">
            <a:avLst/>
          </a:prstGeom>
          <a:noFill/>
          <a:ln cap="flat" cmpd="sng" w="76200">
            <a:solidFill>
              <a:srgbClr val="0000FF"/>
            </a:solidFill>
            <a:prstDash val="solid"/>
            <a:miter lim="800000"/>
            <a:headEnd len="sm" w="sm" type="none"/>
            <a:tailEnd len="sm" w="sm" type="none"/>
          </a:ln>
        </p:spPr>
      </p:pic>
      <p:pic>
        <p:nvPicPr>
          <p:cNvPr id="162" name="Google Shape;162;p2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3851275" y="3284537"/>
            <a:ext cx="1990725" cy="2089150"/>
          </a:xfrm>
          <a:prstGeom prst="rect">
            <a:avLst/>
          </a:prstGeom>
          <a:noFill/>
          <a:ln cap="flat" cmpd="sng" w="7620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7" name="Google Shape;167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33375"/>
            <a:ext cx="1482725" cy="1557337"/>
          </a:xfrm>
          <a:prstGeom prst="rect">
            <a:avLst/>
          </a:prstGeom>
          <a:noFill/>
          <a:ln>
            <a:noFill/>
          </a:ln>
        </p:spPr>
      </p:pic>
      <p:sp>
        <p:nvSpPr>
          <p:cNvPr id="168" name="Google Shape;168;p24"/>
          <p:cNvSpPr/>
          <p:nvPr/>
        </p:nvSpPr>
        <p:spPr>
          <a:xfrm>
            <a:off x="2230437" y="0"/>
            <a:ext cx="6913562" cy="981075"/>
          </a:xfrm>
          <a:prstGeom prst="wedgeRoundRectCallout">
            <a:avLst>
              <a:gd fmla="val -4409" name="adj1"/>
              <a:gd fmla="val 22019" name="adj2"/>
              <a:gd fmla="val 0" name="adj3"/>
            </a:avLst>
          </a:prstGeom>
          <a:solidFill>
            <a:srgbClr val="FF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omic Sans MS"/>
              <a:buNone/>
            </a:pPr>
            <a:r>
              <a:rPr b="0" i="0" lang="en-US" sz="5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Mi familia</a:t>
            </a:r>
            <a:endParaRPr/>
          </a:p>
        </p:txBody>
      </p:sp>
      <p:pic>
        <p:nvPicPr>
          <p:cNvPr id="169" name="Google Shape;169;p2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084887" y="1557337"/>
            <a:ext cx="2387600" cy="1571625"/>
          </a:xfrm>
          <a:prstGeom prst="rect">
            <a:avLst/>
          </a:prstGeom>
          <a:noFill/>
          <a:ln cap="flat" cmpd="sng" w="76200">
            <a:solidFill>
              <a:srgbClr val="0000FF"/>
            </a:solidFill>
            <a:prstDash val="solid"/>
            <a:miter lim="800000"/>
            <a:headEnd len="sm" w="sm" type="none"/>
            <a:tailEnd len="sm" w="sm" type="none"/>
          </a:ln>
        </p:spPr>
      </p:pic>
      <p:pic>
        <p:nvPicPr>
          <p:cNvPr id="170" name="Google Shape;170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492500" y="4292600"/>
            <a:ext cx="2125662" cy="2232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1" name="Google Shape;171;p2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39750" y="4005262"/>
            <a:ext cx="1503362" cy="2016125"/>
          </a:xfrm>
          <a:prstGeom prst="rect">
            <a:avLst/>
          </a:prstGeom>
          <a:noFill/>
          <a:ln cap="flat" cmpd="sng" w="7620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</p:spPr>
      </p:pic>
      <p:pic>
        <p:nvPicPr>
          <p:cNvPr id="172" name="Google Shape;172;p24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6659562" y="4005262"/>
            <a:ext cx="2087562" cy="1773237"/>
          </a:xfrm>
          <a:prstGeom prst="rect">
            <a:avLst/>
          </a:prstGeom>
          <a:noFill/>
          <a:ln cap="flat" cmpd="sng" w="76200">
            <a:solidFill>
              <a:srgbClr val="0000FF"/>
            </a:solidFill>
            <a:prstDash val="solid"/>
            <a:miter lim="800000"/>
            <a:headEnd len="sm" w="sm" type="none"/>
            <a:tailEnd len="sm" w="sm" type="none"/>
          </a:ln>
        </p:spPr>
      </p:pic>
      <p:sp>
        <p:nvSpPr>
          <p:cNvPr id="173" name="Google Shape;173;p24"/>
          <p:cNvSpPr/>
          <p:nvPr/>
        </p:nvSpPr>
        <p:spPr>
          <a:xfrm>
            <a:off x="5435600" y="5084762"/>
            <a:ext cx="2305050" cy="792162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FF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mic Sans MS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Mi herman</a:t>
            </a:r>
            <a:r>
              <a:rPr b="0" i="0" lang="en-US" sz="2400" u="none" cap="none" strike="noStrik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o</a:t>
            </a:r>
            <a:endParaRPr/>
          </a:p>
        </p:txBody>
      </p:sp>
      <p:sp>
        <p:nvSpPr>
          <p:cNvPr id="174" name="Google Shape;174;p24"/>
          <p:cNvSpPr/>
          <p:nvPr/>
        </p:nvSpPr>
        <p:spPr>
          <a:xfrm rot="-2880000">
            <a:off x="4751387" y="3392487"/>
            <a:ext cx="2160587" cy="792162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FF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mic Sans MS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Mi </a:t>
            </a:r>
            <a:r>
              <a:rPr b="0" i="0" lang="en-US" sz="2400" u="none" cap="none" strike="noStrik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padre</a:t>
            </a:r>
            <a:endParaRPr/>
          </a:p>
        </p:txBody>
      </p:sp>
      <p:sp>
        <p:nvSpPr>
          <p:cNvPr id="175" name="Google Shape;175;p24"/>
          <p:cNvSpPr/>
          <p:nvPr/>
        </p:nvSpPr>
        <p:spPr>
          <a:xfrm flipH="1" rot="120000">
            <a:off x="1403350" y="4941887"/>
            <a:ext cx="2305050" cy="792162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FF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mic Sans MS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Mi herman</a:t>
            </a:r>
            <a:r>
              <a:rPr b="0" i="0" lang="en-US" sz="2400" u="none" cap="none" strike="noStrik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</a:t>
            </a:r>
            <a:endParaRPr/>
          </a:p>
        </p:txBody>
      </p:sp>
      <p:sp>
        <p:nvSpPr>
          <p:cNvPr id="176" name="Google Shape;176;p24"/>
          <p:cNvSpPr/>
          <p:nvPr/>
        </p:nvSpPr>
        <p:spPr>
          <a:xfrm>
            <a:off x="3924300" y="5876925"/>
            <a:ext cx="1225550" cy="503237"/>
          </a:xfrm>
          <a:prstGeom prst="flowChartProcess">
            <a:avLst/>
          </a:prstGeom>
          <a:solidFill>
            <a:srgbClr val="FF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omic Sans MS"/>
              <a:buNone/>
            </a:pPr>
            <a:r>
              <a:rPr b="0" i="0" lang="en-US" sz="3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Yo</a:t>
            </a:r>
            <a:endParaRPr/>
          </a:p>
        </p:txBody>
      </p:sp>
      <p:pic>
        <p:nvPicPr>
          <p:cNvPr id="177" name="Google Shape;177;p24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619250" y="1412875"/>
            <a:ext cx="1852612" cy="1944687"/>
          </a:xfrm>
          <a:prstGeom prst="rect">
            <a:avLst/>
          </a:prstGeom>
          <a:noFill/>
          <a:ln cap="flat" cmpd="sng" w="7620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</p:spPr>
      </p:pic>
      <p:sp>
        <p:nvSpPr>
          <p:cNvPr id="178" name="Google Shape;178;p24"/>
          <p:cNvSpPr/>
          <p:nvPr/>
        </p:nvSpPr>
        <p:spPr>
          <a:xfrm flipH="1" rot="2280000">
            <a:off x="2700337" y="3500437"/>
            <a:ext cx="1908175" cy="792162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FF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mic Sans MS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Mi </a:t>
            </a:r>
            <a:r>
              <a:rPr b="0" i="0" lang="en-US" sz="2400" u="none" cap="none" strike="noStrik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madre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3" name="Google Shape;183;p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048000"/>
            <a:ext cx="3629025" cy="3810000"/>
          </a:xfrm>
          <a:prstGeom prst="rect">
            <a:avLst/>
          </a:prstGeom>
          <a:noFill/>
          <a:ln>
            <a:noFill/>
          </a:ln>
        </p:spPr>
      </p:pic>
      <p:sp>
        <p:nvSpPr>
          <p:cNvPr id="184" name="Google Shape;184;p25"/>
          <p:cNvSpPr/>
          <p:nvPr/>
        </p:nvSpPr>
        <p:spPr>
          <a:xfrm>
            <a:off x="3059112" y="404812"/>
            <a:ext cx="4537075" cy="1800225"/>
          </a:xfrm>
          <a:prstGeom prst="wedgeRoundRectCallout">
            <a:avLst>
              <a:gd fmla="val -4663" name="adj1"/>
              <a:gd fmla="val 50819" name="adj2"/>
              <a:gd fmla="val 0" name="adj3"/>
            </a:avLst>
          </a:prstGeom>
          <a:solidFill>
            <a:srgbClr val="FF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omic Sans MS"/>
              <a:buNone/>
            </a:pPr>
            <a:r>
              <a:rPr b="0" i="0" lang="en-US" sz="36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Mi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omic Sans MS"/>
              <a:buNone/>
            </a:pPr>
            <a:r>
              <a:rPr b="0" i="0" lang="en-US" sz="5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abuel</a:t>
            </a:r>
            <a:r>
              <a:rPr b="0" i="0" lang="en-US" sz="5400" u="none" cap="none" strike="noStrik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</a:t>
            </a:r>
            <a:endParaRPr/>
          </a:p>
        </p:txBody>
      </p:sp>
      <p:pic>
        <p:nvPicPr>
          <p:cNvPr id="185" name="Google Shape;185;p2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716462" y="2781300"/>
            <a:ext cx="3240087" cy="3175000"/>
          </a:xfrm>
          <a:prstGeom prst="rect">
            <a:avLst/>
          </a:prstGeom>
          <a:noFill/>
          <a:ln cap="flat" cmpd="sng" w="7620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0" name="Google Shape;190;p2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048000"/>
            <a:ext cx="3629025" cy="3810000"/>
          </a:xfrm>
          <a:prstGeom prst="rect">
            <a:avLst/>
          </a:prstGeom>
          <a:noFill/>
          <a:ln>
            <a:noFill/>
          </a:ln>
        </p:spPr>
      </p:pic>
      <p:sp>
        <p:nvSpPr>
          <p:cNvPr id="191" name="Google Shape;191;p26"/>
          <p:cNvSpPr/>
          <p:nvPr/>
        </p:nvSpPr>
        <p:spPr>
          <a:xfrm>
            <a:off x="3059112" y="404812"/>
            <a:ext cx="4537075" cy="1800225"/>
          </a:xfrm>
          <a:prstGeom prst="wedgeRoundRectCallout">
            <a:avLst>
              <a:gd fmla="val -4663" name="adj1"/>
              <a:gd fmla="val 50819" name="adj2"/>
              <a:gd fmla="val 0" name="adj3"/>
            </a:avLst>
          </a:prstGeom>
          <a:solidFill>
            <a:srgbClr val="FF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omic Sans MS"/>
              <a:buNone/>
            </a:pPr>
            <a:r>
              <a:rPr b="0" i="0" lang="en-US" sz="36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Mi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omic Sans MS"/>
              <a:buNone/>
            </a:pPr>
            <a:r>
              <a:rPr b="0" i="0" lang="en-US" sz="5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abuel</a:t>
            </a:r>
            <a:r>
              <a:rPr b="0" i="0" lang="en-US" sz="5400" u="none" cap="none" strike="noStrik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o</a:t>
            </a:r>
            <a:endParaRPr/>
          </a:p>
        </p:txBody>
      </p:sp>
      <p:pic>
        <p:nvPicPr>
          <p:cNvPr id="192" name="Google Shape;192;p2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932362" y="2708275"/>
            <a:ext cx="2976562" cy="3313112"/>
          </a:xfrm>
          <a:prstGeom prst="rect">
            <a:avLst/>
          </a:prstGeom>
          <a:noFill/>
          <a:ln cap="flat" cmpd="sng" w="76200">
            <a:solidFill>
              <a:srgbClr val="0000FF"/>
            </a:solidFill>
            <a:prstDash val="solid"/>
            <a:miter lim="800000"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7" name="Google Shape;197;p2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048000"/>
            <a:ext cx="3629025" cy="3810000"/>
          </a:xfrm>
          <a:prstGeom prst="rect">
            <a:avLst/>
          </a:prstGeom>
          <a:noFill/>
          <a:ln>
            <a:noFill/>
          </a:ln>
        </p:spPr>
      </p:pic>
      <p:sp>
        <p:nvSpPr>
          <p:cNvPr id="198" name="Google Shape;198;p27"/>
          <p:cNvSpPr/>
          <p:nvPr/>
        </p:nvSpPr>
        <p:spPr>
          <a:xfrm>
            <a:off x="3059112" y="404812"/>
            <a:ext cx="4537075" cy="1800225"/>
          </a:xfrm>
          <a:prstGeom prst="wedgeRoundRectCallout">
            <a:avLst>
              <a:gd fmla="val -4663" name="adj1"/>
              <a:gd fmla="val 50819" name="adj2"/>
              <a:gd fmla="val 0" name="adj3"/>
            </a:avLst>
          </a:prstGeom>
          <a:solidFill>
            <a:srgbClr val="FF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omic Sans MS"/>
              <a:buNone/>
            </a:pPr>
            <a:r>
              <a:rPr b="0" i="0" lang="en-US" sz="36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Mi</a:t>
            </a:r>
            <a:r>
              <a:rPr b="1" i="0" lang="en-US" sz="3600" u="sng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s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omic Sans MS"/>
              <a:buNone/>
            </a:pPr>
            <a:r>
              <a:rPr b="0" i="0" lang="en-US" sz="5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r>
              <a:rPr b="0" i="0" lang="en-US" sz="5400" u="none" cap="none" strike="noStrike">
                <a:solidFill>
                  <a:srgbClr val="FF3399"/>
                </a:solidFill>
                <a:latin typeface="Comic Sans MS"/>
                <a:ea typeface="Comic Sans MS"/>
                <a:cs typeface="Comic Sans MS"/>
                <a:sym typeface="Comic Sans MS"/>
              </a:rPr>
              <a:t>abuelos</a:t>
            </a:r>
            <a:endParaRPr/>
          </a:p>
        </p:txBody>
      </p:sp>
      <p:pic>
        <p:nvPicPr>
          <p:cNvPr id="199" name="Google Shape;199;p2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732587" y="3716337"/>
            <a:ext cx="2006600" cy="2233612"/>
          </a:xfrm>
          <a:prstGeom prst="rect">
            <a:avLst/>
          </a:prstGeom>
          <a:noFill/>
          <a:ln cap="flat" cmpd="sng" w="76200">
            <a:solidFill>
              <a:srgbClr val="0000FF"/>
            </a:solidFill>
            <a:prstDash val="solid"/>
            <a:miter lim="800000"/>
            <a:headEnd len="sm" w="sm" type="none"/>
            <a:tailEnd len="sm" w="sm" type="none"/>
          </a:ln>
        </p:spPr>
      </p:pic>
      <p:pic>
        <p:nvPicPr>
          <p:cNvPr id="200" name="Google Shape;200;p2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3851275" y="3716337"/>
            <a:ext cx="2305050" cy="2259012"/>
          </a:xfrm>
          <a:prstGeom prst="rect">
            <a:avLst/>
          </a:prstGeom>
          <a:noFill/>
          <a:ln cap="flat" cmpd="sng" w="7620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" name="Google Shape;205;p2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33375"/>
            <a:ext cx="1482725" cy="1557337"/>
          </a:xfrm>
          <a:prstGeom prst="rect">
            <a:avLst/>
          </a:prstGeom>
          <a:noFill/>
          <a:ln>
            <a:noFill/>
          </a:ln>
        </p:spPr>
      </p:pic>
      <p:sp>
        <p:nvSpPr>
          <p:cNvPr id="206" name="Google Shape;206;p28"/>
          <p:cNvSpPr/>
          <p:nvPr/>
        </p:nvSpPr>
        <p:spPr>
          <a:xfrm>
            <a:off x="2230437" y="0"/>
            <a:ext cx="6913562" cy="981075"/>
          </a:xfrm>
          <a:prstGeom prst="wedgeRoundRectCallout">
            <a:avLst>
              <a:gd fmla="val -4409" name="adj1"/>
              <a:gd fmla="val 22019" name="adj2"/>
              <a:gd fmla="val 0" name="adj3"/>
            </a:avLst>
          </a:prstGeom>
          <a:solidFill>
            <a:srgbClr val="FF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omic Sans MS"/>
              <a:buNone/>
            </a:pPr>
            <a:r>
              <a:rPr b="0" i="0" lang="en-US" sz="5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Mi familia</a:t>
            </a:r>
            <a:endParaRPr/>
          </a:p>
        </p:txBody>
      </p:sp>
      <p:pic>
        <p:nvPicPr>
          <p:cNvPr id="207" name="Google Shape;207;p2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756400" y="3141662"/>
            <a:ext cx="2387600" cy="1571625"/>
          </a:xfrm>
          <a:prstGeom prst="rect">
            <a:avLst/>
          </a:prstGeom>
          <a:noFill/>
          <a:ln cap="flat" cmpd="sng" w="76200">
            <a:solidFill>
              <a:srgbClr val="0000FF"/>
            </a:solidFill>
            <a:prstDash val="solid"/>
            <a:miter lim="800000"/>
            <a:headEnd len="sm" w="sm" type="none"/>
            <a:tailEnd len="sm" w="sm" type="none"/>
          </a:ln>
        </p:spPr>
      </p:pic>
      <p:pic>
        <p:nvPicPr>
          <p:cNvPr id="208" name="Google Shape;208;p2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051050" y="1341437"/>
            <a:ext cx="1873250" cy="1835150"/>
          </a:xfrm>
          <a:prstGeom prst="rect">
            <a:avLst/>
          </a:prstGeom>
          <a:noFill/>
          <a:ln cap="flat" cmpd="sng" w="7620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</p:spPr>
      </p:pic>
      <p:pic>
        <p:nvPicPr>
          <p:cNvPr id="209" name="Google Shape;209;p2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492500" y="4292600"/>
            <a:ext cx="2125662" cy="2232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10" name="Google Shape;210;p28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611187" y="5229225"/>
            <a:ext cx="966787" cy="1296987"/>
          </a:xfrm>
          <a:prstGeom prst="rect">
            <a:avLst/>
          </a:prstGeom>
          <a:noFill/>
          <a:ln cap="flat" cmpd="sng" w="7620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</p:spPr>
      </p:pic>
      <p:pic>
        <p:nvPicPr>
          <p:cNvPr id="211" name="Google Shape;211;p28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7235825" y="5157787"/>
            <a:ext cx="1584325" cy="1346200"/>
          </a:xfrm>
          <a:prstGeom prst="rect">
            <a:avLst/>
          </a:prstGeom>
          <a:noFill/>
          <a:ln cap="flat" cmpd="sng" w="76200">
            <a:solidFill>
              <a:srgbClr val="0000FF"/>
            </a:solidFill>
            <a:prstDash val="solid"/>
            <a:miter lim="800000"/>
            <a:headEnd len="sm" w="sm" type="none"/>
            <a:tailEnd len="sm" w="sm" type="none"/>
          </a:ln>
        </p:spPr>
      </p:pic>
      <p:sp>
        <p:nvSpPr>
          <p:cNvPr id="212" name="Google Shape;212;p28"/>
          <p:cNvSpPr/>
          <p:nvPr/>
        </p:nvSpPr>
        <p:spPr>
          <a:xfrm>
            <a:off x="5435600" y="5516562"/>
            <a:ext cx="2305050" cy="792162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FF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mic Sans MS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Mi herman</a:t>
            </a:r>
            <a:r>
              <a:rPr b="0" i="0" lang="en-US" sz="2400" u="none" cap="none" strike="noStrik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o</a:t>
            </a:r>
            <a:endParaRPr/>
          </a:p>
        </p:txBody>
      </p:sp>
      <p:sp>
        <p:nvSpPr>
          <p:cNvPr id="213" name="Google Shape;213;p28"/>
          <p:cNvSpPr/>
          <p:nvPr/>
        </p:nvSpPr>
        <p:spPr>
          <a:xfrm rot="-1500000">
            <a:off x="5076825" y="4221162"/>
            <a:ext cx="2160587" cy="792162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FF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mic Sans MS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Mi </a:t>
            </a:r>
            <a:r>
              <a:rPr b="0" i="0" lang="en-US" sz="2400" u="none" cap="none" strike="noStrik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padre</a:t>
            </a:r>
            <a:endParaRPr/>
          </a:p>
        </p:txBody>
      </p:sp>
      <p:sp>
        <p:nvSpPr>
          <p:cNvPr id="214" name="Google Shape;214;p28"/>
          <p:cNvSpPr/>
          <p:nvPr/>
        </p:nvSpPr>
        <p:spPr>
          <a:xfrm flipH="1" rot="120000">
            <a:off x="1331912" y="5516562"/>
            <a:ext cx="2305050" cy="792162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FF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mic Sans MS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Mi herman</a:t>
            </a:r>
            <a:r>
              <a:rPr b="0" i="0" lang="en-US" sz="2400" u="none" cap="none" strike="noStrik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</a:t>
            </a:r>
            <a:endParaRPr/>
          </a:p>
        </p:txBody>
      </p:sp>
      <p:sp>
        <p:nvSpPr>
          <p:cNvPr id="215" name="Google Shape;215;p28"/>
          <p:cNvSpPr/>
          <p:nvPr/>
        </p:nvSpPr>
        <p:spPr>
          <a:xfrm>
            <a:off x="3924300" y="5876925"/>
            <a:ext cx="1225550" cy="503237"/>
          </a:xfrm>
          <a:prstGeom prst="flowChartProcess">
            <a:avLst/>
          </a:prstGeom>
          <a:solidFill>
            <a:srgbClr val="FF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omic Sans MS"/>
              <a:buNone/>
            </a:pPr>
            <a:r>
              <a:rPr b="0" i="0" lang="en-US" sz="3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Yo</a:t>
            </a:r>
            <a:endParaRPr/>
          </a:p>
        </p:txBody>
      </p:sp>
      <p:sp>
        <p:nvSpPr>
          <p:cNvPr id="216" name="Google Shape;216;p28"/>
          <p:cNvSpPr/>
          <p:nvPr/>
        </p:nvSpPr>
        <p:spPr>
          <a:xfrm flipH="1" rot="2880000">
            <a:off x="2699543" y="3429793"/>
            <a:ext cx="1908175" cy="792162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FF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mic Sans MS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Mi abuel</a:t>
            </a:r>
            <a:r>
              <a:rPr b="0" i="0" lang="en-US" sz="2400" u="none" cap="none" strike="noStrik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</a:t>
            </a:r>
            <a:endParaRPr/>
          </a:p>
        </p:txBody>
      </p:sp>
      <p:sp>
        <p:nvSpPr>
          <p:cNvPr id="217" name="Google Shape;217;p28"/>
          <p:cNvSpPr/>
          <p:nvPr/>
        </p:nvSpPr>
        <p:spPr>
          <a:xfrm rot="-3360000">
            <a:off x="4248150" y="3176587"/>
            <a:ext cx="2160587" cy="792162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FF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mic Sans MS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Mi abuel</a:t>
            </a:r>
            <a:r>
              <a:rPr b="0" i="0" lang="en-US" sz="2400" u="none" cap="none" strike="noStrik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o</a:t>
            </a:r>
            <a:endParaRPr/>
          </a:p>
        </p:txBody>
      </p:sp>
      <p:pic>
        <p:nvPicPr>
          <p:cNvPr id="218" name="Google Shape;218;p28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6084887" y="1052512"/>
            <a:ext cx="1681162" cy="1871662"/>
          </a:xfrm>
          <a:prstGeom prst="rect">
            <a:avLst/>
          </a:prstGeom>
          <a:noFill/>
          <a:ln cap="flat" cmpd="sng" w="76200">
            <a:solidFill>
              <a:srgbClr val="0000FF"/>
            </a:solidFill>
            <a:prstDash val="solid"/>
            <a:miter lim="800000"/>
            <a:headEnd len="sm" w="sm" type="none"/>
            <a:tailEnd len="sm" w="sm" type="none"/>
          </a:ln>
        </p:spPr>
      </p:pic>
      <p:pic>
        <p:nvPicPr>
          <p:cNvPr id="219" name="Google Shape;219;p28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250825" y="3141662"/>
            <a:ext cx="1646237" cy="1728787"/>
          </a:xfrm>
          <a:prstGeom prst="rect">
            <a:avLst/>
          </a:prstGeom>
          <a:noFill/>
          <a:ln cap="flat" cmpd="sng" w="7620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</p:spPr>
      </p:pic>
      <p:sp>
        <p:nvSpPr>
          <p:cNvPr id="220" name="Google Shape;220;p28"/>
          <p:cNvSpPr/>
          <p:nvPr/>
        </p:nvSpPr>
        <p:spPr>
          <a:xfrm flipH="1" rot="1260000">
            <a:off x="1754187" y="4265612"/>
            <a:ext cx="2160587" cy="792162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FF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mic Sans MS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Mi </a:t>
            </a:r>
            <a:r>
              <a:rPr b="0" i="0" lang="en-US" sz="2400" u="none" cap="none" strike="noStrik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madre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" name="Google Shape;225;p2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048000"/>
            <a:ext cx="3629025" cy="3810000"/>
          </a:xfrm>
          <a:prstGeom prst="rect">
            <a:avLst/>
          </a:prstGeom>
          <a:noFill/>
          <a:ln>
            <a:noFill/>
          </a:ln>
        </p:spPr>
      </p:pic>
      <p:sp>
        <p:nvSpPr>
          <p:cNvPr id="226" name="Google Shape;226;p29"/>
          <p:cNvSpPr/>
          <p:nvPr/>
        </p:nvSpPr>
        <p:spPr>
          <a:xfrm>
            <a:off x="3059112" y="404812"/>
            <a:ext cx="4537075" cy="1800225"/>
          </a:xfrm>
          <a:prstGeom prst="wedgeRoundRectCallout">
            <a:avLst>
              <a:gd fmla="val -4663" name="adj1"/>
              <a:gd fmla="val 50819" name="adj2"/>
              <a:gd fmla="val 0" name="adj3"/>
            </a:avLst>
          </a:prstGeom>
          <a:solidFill>
            <a:srgbClr val="FF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omic Sans MS"/>
              <a:buNone/>
            </a:pPr>
            <a:r>
              <a:rPr b="0" i="0" lang="en-US" sz="36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Mi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omic Sans MS"/>
              <a:buNone/>
            </a:pPr>
            <a:r>
              <a:rPr b="0" i="0" lang="en-US" sz="5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ti</a:t>
            </a:r>
            <a:r>
              <a:rPr b="0" i="0" lang="en-US" sz="5400" u="none" cap="none" strike="noStrik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</a:t>
            </a:r>
            <a:endParaRPr/>
          </a:p>
        </p:txBody>
      </p:sp>
      <p:pic>
        <p:nvPicPr>
          <p:cNvPr id="227" name="Google Shape;227;p2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076825" y="2781300"/>
            <a:ext cx="2708275" cy="3313112"/>
          </a:xfrm>
          <a:prstGeom prst="rect">
            <a:avLst/>
          </a:prstGeom>
          <a:noFill/>
          <a:ln cap="flat" cmpd="sng" w="7620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2" name="Google Shape;232;p3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048000"/>
            <a:ext cx="3629025" cy="3810000"/>
          </a:xfrm>
          <a:prstGeom prst="rect">
            <a:avLst/>
          </a:prstGeom>
          <a:noFill/>
          <a:ln>
            <a:noFill/>
          </a:ln>
        </p:spPr>
      </p:pic>
      <p:sp>
        <p:nvSpPr>
          <p:cNvPr id="233" name="Google Shape;233;p30"/>
          <p:cNvSpPr/>
          <p:nvPr/>
        </p:nvSpPr>
        <p:spPr>
          <a:xfrm>
            <a:off x="3059112" y="404812"/>
            <a:ext cx="4537075" cy="1800225"/>
          </a:xfrm>
          <a:prstGeom prst="wedgeRoundRectCallout">
            <a:avLst>
              <a:gd fmla="val -4663" name="adj1"/>
              <a:gd fmla="val 50819" name="adj2"/>
              <a:gd fmla="val 0" name="adj3"/>
            </a:avLst>
          </a:prstGeom>
          <a:solidFill>
            <a:srgbClr val="FF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omic Sans MS"/>
              <a:buNone/>
            </a:pPr>
            <a:r>
              <a:rPr b="0" i="0" lang="en-US" sz="36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Mi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omic Sans MS"/>
              <a:buNone/>
            </a:pPr>
            <a:r>
              <a:rPr b="0" i="0" lang="en-US" sz="5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ti</a:t>
            </a:r>
            <a:r>
              <a:rPr b="0" i="0" lang="en-US" sz="5400" u="none" cap="none" strike="noStrik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o</a:t>
            </a:r>
            <a:endParaRPr/>
          </a:p>
        </p:txBody>
      </p:sp>
      <p:pic>
        <p:nvPicPr>
          <p:cNvPr id="234" name="Google Shape;234;p3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48262" y="2852737"/>
            <a:ext cx="2851150" cy="3024187"/>
          </a:xfrm>
          <a:prstGeom prst="rect">
            <a:avLst/>
          </a:prstGeom>
          <a:noFill/>
          <a:ln cap="flat" cmpd="sng" w="76200">
            <a:solidFill>
              <a:srgbClr val="0000FF"/>
            </a:solidFill>
            <a:prstDash val="solid"/>
            <a:miter lim="800000"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9" name="Google Shape;239;p3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048000"/>
            <a:ext cx="3629025" cy="3810000"/>
          </a:xfrm>
          <a:prstGeom prst="rect">
            <a:avLst/>
          </a:prstGeom>
          <a:noFill/>
          <a:ln>
            <a:noFill/>
          </a:ln>
        </p:spPr>
      </p:pic>
      <p:sp>
        <p:nvSpPr>
          <p:cNvPr id="240" name="Google Shape;240;p31"/>
          <p:cNvSpPr/>
          <p:nvPr/>
        </p:nvSpPr>
        <p:spPr>
          <a:xfrm>
            <a:off x="3059112" y="404812"/>
            <a:ext cx="4537075" cy="1800225"/>
          </a:xfrm>
          <a:prstGeom prst="wedgeRoundRectCallout">
            <a:avLst>
              <a:gd fmla="val -4663" name="adj1"/>
              <a:gd fmla="val 50819" name="adj2"/>
              <a:gd fmla="val 0" name="adj3"/>
            </a:avLst>
          </a:prstGeom>
          <a:solidFill>
            <a:srgbClr val="FF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omic Sans MS"/>
              <a:buNone/>
            </a:pPr>
            <a:r>
              <a:rPr b="0" i="0" lang="en-US" sz="36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Mi</a:t>
            </a:r>
            <a:r>
              <a:rPr b="1" i="0" lang="en-US" sz="3600" u="sng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s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omic Sans MS"/>
              <a:buNone/>
            </a:pPr>
            <a:r>
              <a:rPr b="0" i="0" lang="en-US" sz="5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r>
              <a:rPr b="0" i="0" lang="en-US" sz="5400" u="none" cap="none" strike="noStrike">
                <a:solidFill>
                  <a:srgbClr val="FF3399"/>
                </a:solidFill>
                <a:latin typeface="Comic Sans MS"/>
                <a:ea typeface="Comic Sans MS"/>
                <a:cs typeface="Comic Sans MS"/>
                <a:sym typeface="Comic Sans MS"/>
              </a:rPr>
              <a:t>tios</a:t>
            </a:r>
            <a:endParaRPr/>
          </a:p>
        </p:txBody>
      </p:sp>
      <p:pic>
        <p:nvPicPr>
          <p:cNvPr id="241" name="Google Shape;241;p3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300787" y="3644900"/>
            <a:ext cx="2105025" cy="2232025"/>
          </a:xfrm>
          <a:prstGeom prst="rect">
            <a:avLst/>
          </a:prstGeom>
          <a:noFill/>
          <a:ln cap="flat" cmpd="sng" w="76200">
            <a:solidFill>
              <a:srgbClr val="0000FF"/>
            </a:solidFill>
            <a:prstDash val="solid"/>
            <a:miter lim="800000"/>
            <a:headEnd len="sm" w="sm" type="none"/>
            <a:tailEnd len="sm" w="sm" type="none"/>
          </a:ln>
        </p:spPr>
      </p:pic>
      <p:pic>
        <p:nvPicPr>
          <p:cNvPr id="242" name="Google Shape;242;p3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067175" y="3573462"/>
            <a:ext cx="1941512" cy="2376487"/>
          </a:xfrm>
          <a:prstGeom prst="rect">
            <a:avLst/>
          </a:prstGeom>
          <a:noFill/>
          <a:ln cap="flat" cmpd="sng" w="7620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7" name="Google Shape;247;p3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33375"/>
            <a:ext cx="1482725" cy="1557337"/>
          </a:xfrm>
          <a:prstGeom prst="rect">
            <a:avLst/>
          </a:prstGeom>
          <a:noFill/>
          <a:ln>
            <a:noFill/>
          </a:ln>
        </p:spPr>
      </p:pic>
      <p:sp>
        <p:nvSpPr>
          <p:cNvPr id="248" name="Google Shape;248;p32"/>
          <p:cNvSpPr/>
          <p:nvPr/>
        </p:nvSpPr>
        <p:spPr>
          <a:xfrm>
            <a:off x="2230437" y="0"/>
            <a:ext cx="6913562" cy="981075"/>
          </a:xfrm>
          <a:prstGeom prst="wedgeRoundRectCallout">
            <a:avLst>
              <a:gd fmla="val -4409" name="adj1"/>
              <a:gd fmla="val 22019" name="adj2"/>
              <a:gd fmla="val 0" name="adj3"/>
            </a:avLst>
          </a:prstGeom>
          <a:solidFill>
            <a:srgbClr val="FF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omic Sans MS"/>
              <a:buNone/>
            </a:pPr>
            <a:r>
              <a:rPr b="0" i="0" lang="en-US" sz="5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Mi familia</a:t>
            </a:r>
            <a:endParaRPr/>
          </a:p>
        </p:txBody>
      </p:sp>
      <p:pic>
        <p:nvPicPr>
          <p:cNvPr id="249" name="Google Shape;249;p3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948487" y="3789362"/>
            <a:ext cx="2195512" cy="1444625"/>
          </a:xfrm>
          <a:prstGeom prst="rect">
            <a:avLst/>
          </a:prstGeom>
          <a:noFill/>
          <a:ln cap="flat" cmpd="sng" w="76200">
            <a:solidFill>
              <a:srgbClr val="0000FF"/>
            </a:solidFill>
            <a:prstDash val="solid"/>
            <a:miter lim="800000"/>
            <a:headEnd len="sm" w="sm" type="none"/>
            <a:tailEnd len="sm" w="sm" type="none"/>
          </a:ln>
        </p:spPr>
      </p:pic>
      <p:pic>
        <p:nvPicPr>
          <p:cNvPr id="250" name="Google Shape;250;p3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843212" y="1196975"/>
            <a:ext cx="1514475" cy="1484312"/>
          </a:xfrm>
          <a:prstGeom prst="rect">
            <a:avLst/>
          </a:prstGeom>
          <a:noFill/>
          <a:ln cap="flat" cmpd="sng" w="7620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</p:spPr>
      </p:pic>
      <p:pic>
        <p:nvPicPr>
          <p:cNvPr id="251" name="Google Shape;251;p3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492500" y="4292600"/>
            <a:ext cx="2125662" cy="2232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52" name="Google Shape;252;p32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250825" y="5561012"/>
            <a:ext cx="966787" cy="1296987"/>
          </a:xfrm>
          <a:prstGeom prst="rect">
            <a:avLst/>
          </a:prstGeom>
          <a:noFill/>
          <a:ln cap="flat" cmpd="sng" w="7620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</p:spPr>
      </p:pic>
      <p:pic>
        <p:nvPicPr>
          <p:cNvPr id="253" name="Google Shape;253;p32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7559675" y="5511800"/>
            <a:ext cx="1584325" cy="1346200"/>
          </a:xfrm>
          <a:prstGeom prst="rect">
            <a:avLst/>
          </a:prstGeom>
          <a:noFill/>
          <a:ln cap="flat" cmpd="sng" w="76200">
            <a:solidFill>
              <a:srgbClr val="0000FF"/>
            </a:solidFill>
            <a:prstDash val="solid"/>
            <a:miter lim="800000"/>
            <a:headEnd len="sm" w="sm" type="none"/>
            <a:tailEnd len="sm" w="sm" type="none"/>
          </a:ln>
        </p:spPr>
      </p:pic>
      <p:sp>
        <p:nvSpPr>
          <p:cNvPr id="254" name="Google Shape;254;p32"/>
          <p:cNvSpPr/>
          <p:nvPr/>
        </p:nvSpPr>
        <p:spPr>
          <a:xfrm>
            <a:off x="5435600" y="5516562"/>
            <a:ext cx="2305050" cy="792162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FF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mic Sans MS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Mi herman</a:t>
            </a:r>
            <a:r>
              <a:rPr b="0" i="0" lang="en-US" sz="2400" u="none" cap="none" strike="noStrik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o</a:t>
            </a:r>
            <a:endParaRPr/>
          </a:p>
        </p:txBody>
      </p:sp>
      <p:sp>
        <p:nvSpPr>
          <p:cNvPr id="255" name="Google Shape;255;p32"/>
          <p:cNvSpPr/>
          <p:nvPr/>
        </p:nvSpPr>
        <p:spPr>
          <a:xfrm rot="-1500000">
            <a:off x="5076825" y="4221162"/>
            <a:ext cx="2160587" cy="792162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FF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mic Sans MS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Mi </a:t>
            </a:r>
            <a:r>
              <a:rPr b="0" i="0" lang="en-US" sz="2400" u="none" cap="none" strike="noStrik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padre</a:t>
            </a:r>
            <a:endParaRPr/>
          </a:p>
        </p:txBody>
      </p:sp>
      <p:sp>
        <p:nvSpPr>
          <p:cNvPr id="256" name="Google Shape;256;p32"/>
          <p:cNvSpPr/>
          <p:nvPr/>
        </p:nvSpPr>
        <p:spPr>
          <a:xfrm flipH="1" rot="1260000">
            <a:off x="1692275" y="4581525"/>
            <a:ext cx="2160587" cy="792162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FF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mic Sans MS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Mi </a:t>
            </a:r>
            <a:r>
              <a:rPr b="0" i="0" lang="en-US" sz="2400" u="none" cap="none" strike="noStrik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madre</a:t>
            </a:r>
            <a:endParaRPr/>
          </a:p>
        </p:txBody>
      </p:sp>
      <p:sp>
        <p:nvSpPr>
          <p:cNvPr id="257" name="Google Shape;257;p32"/>
          <p:cNvSpPr/>
          <p:nvPr/>
        </p:nvSpPr>
        <p:spPr>
          <a:xfrm flipH="1" rot="120000">
            <a:off x="1258887" y="5661025"/>
            <a:ext cx="2305050" cy="792162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FF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mic Sans MS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Mi herman</a:t>
            </a:r>
            <a:r>
              <a:rPr b="0" i="0" lang="en-US" sz="2400" u="none" cap="none" strike="noStrik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</a:t>
            </a:r>
            <a:endParaRPr/>
          </a:p>
        </p:txBody>
      </p:sp>
      <p:sp>
        <p:nvSpPr>
          <p:cNvPr id="258" name="Google Shape;258;p32"/>
          <p:cNvSpPr/>
          <p:nvPr/>
        </p:nvSpPr>
        <p:spPr>
          <a:xfrm>
            <a:off x="3924300" y="5876925"/>
            <a:ext cx="1225550" cy="503237"/>
          </a:xfrm>
          <a:prstGeom prst="flowChartProcess">
            <a:avLst/>
          </a:prstGeom>
          <a:solidFill>
            <a:srgbClr val="FF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omic Sans MS"/>
              <a:buNone/>
            </a:pPr>
            <a:r>
              <a:rPr b="0" i="0" lang="en-US" sz="3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Yo</a:t>
            </a:r>
            <a:endParaRPr/>
          </a:p>
        </p:txBody>
      </p:sp>
      <p:pic>
        <p:nvPicPr>
          <p:cNvPr id="259" name="Google Shape;259;p32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4787900" y="981075"/>
            <a:ext cx="1550987" cy="1727200"/>
          </a:xfrm>
          <a:prstGeom prst="rect">
            <a:avLst/>
          </a:prstGeom>
          <a:noFill/>
          <a:ln cap="flat" cmpd="sng" w="76200">
            <a:solidFill>
              <a:srgbClr val="0000FF"/>
            </a:solidFill>
            <a:prstDash val="solid"/>
            <a:miter lim="800000"/>
            <a:headEnd len="sm" w="sm" type="none"/>
            <a:tailEnd len="sm" w="sm" type="none"/>
          </a:ln>
        </p:spPr>
      </p:pic>
      <p:pic>
        <p:nvPicPr>
          <p:cNvPr id="260" name="Google Shape;260;p32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755650" y="1557337"/>
            <a:ext cx="1176337" cy="1439862"/>
          </a:xfrm>
          <a:prstGeom prst="rect">
            <a:avLst/>
          </a:prstGeom>
          <a:noFill/>
          <a:ln cap="flat" cmpd="sng" w="7620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</p:spPr>
      </p:pic>
      <p:sp>
        <p:nvSpPr>
          <p:cNvPr id="261" name="Google Shape;261;p32"/>
          <p:cNvSpPr/>
          <p:nvPr/>
        </p:nvSpPr>
        <p:spPr>
          <a:xfrm rot="-4440000">
            <a:off x="4212431" y="3069431"/>
            <a:ext cx="1800225" cy="792162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FF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mic Sans MS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Mi abuel</a:t>
            </a:r>
            <a:r>
              <a:rPr b="0" i="0" lang="en-US" sz="2400" u="none" cap="none" strike="noStrik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o</a:t>
            </a:r>
            <a:endParaRPr/>
          </a:p>
        </p:txBody>
      </p:sp>
      <p:sp>
        <p:nvSpPr>
          <p:cNvPr id="262" name="Google Shape;262;p32"/>
          <p:cNvSpPr/>
          <p:nvPr/>
        </p:nvSpPr>
        <p:spPr>
          <a:xfrm flipH="1" rot="4320000">
            <a:off x="3150393" y="3123406"/>
            <a:ext cx="1908175" cy="792162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FF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mic Sans MS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Mi abuel</a:t>
            </a:r>
            <a:r>
              <a:rPr b="0" i="0" lang="en-US" sz="2400" u="none" cap="none" strike="noStrik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</a:t>
            </a:r>
            <a:endParaRPr/>
          </a:p>
        </p:txBody>
      </p:sp>
      <p:sp>
        <p:nvSpPr>
          <p:cNvPr id="263" name="Google Shape;263;p32"/>
          <p:cNvSpPr/>
          <p:nvPr/>
        </p:nvSpPr>
        <p:spPr>
          <a:xfrm rot="-2340000">
            <a:off x="4875212" y="3341687"/>
            <a:ext cx="2303462" cy="792162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FF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mic Sans MS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Mi ti</a:t>
            </a:r>
            <a:r>
              <a:rPr b="0" i="0" lang="en-US" sz="2400" u="none" cap="none" strike="noStrik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o</a:t>
            </a:r>
            <a:endParaRPr/>
          </a:p>
        </p:txBody>
      </p:sp>
      <p:pic>
        <p:nvPicPr>
          <p:cNvPr id="264" name="Google Shape;264;p32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0" y="3429000"/>
            <a:ext cx="1714500" cy="1800225"/>
          </a:xfrm>
          <a:prstGeom prst="rect">
            <a:avLst/>
          </a:prstGeom>
          <a:noFill/>
          <a:ln cap="flat" cmpd="sng" w="7620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</p:spPr>
      </p:pic>
      <p:pic>
        <p:nvPicPr>
          <p:cNvPr id="265" name="Google Shape;265;p32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7019925" y="1773237"/>
            <a:ext cx="1560512" cy="1655762"/>
          </a:xfrm>
          <a:prstGeom prst="rect">
            <a:avLst/>
          </a:prstGeom>
          <a:noFill/>
          <a:ln cap="flat" cmpd="sng" w="76200">
            <a:solidFill>
              <a:srgbClr val="0000FF"/>
            </a:solidFill>
            <a:prstDash val="solid"/>
            <a:miter lim="800000"/>
            <a:headEnd len="sm" w="sm" type="none"/>
            <a:tailEnd len="sm" w="sm" type="none"/>
          </a:ln>
        </p:spPr>
      </p:pic>
      <p:sp>
        <p:nvSpPr>
          <p:cNvPr id="266" name="Google Shape;266;p32"/>
          <p:cNvSpPr/>
          <p:nvPr/>
        </p:nvSpPr>
        <p:spPr>
          <a:xfrm flipH="1" rot="2160000">
            <a:off x="1763712" y="3429000"/>
            <a:ext cx="2520950" cy="792162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FF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mic Sans MS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Mi ti</a:t>
            </a:r>
            <a:r>
              <a:rPr b="0" i="0" lang="en-US" sz="2400" u="none" cap="none" strike="noStrik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" name="Google Shape;99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048000"/>
            <a:ext cx="3629025" cy="3810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15"/>
          <p:cNvSpPr/>
          <p:nvPr/>
        </p:nvSpPr>
        <p:spPr>
          <a:xfrm>
            <a:off x="3708400" y="549275"/>
            <a:ext cx="4537075" cy="1800225"/>
          </a:xfrm>
          <a:prstGeom prst="wedgeRoundRectCallout">
            <a:avLst>
              <a:gd fmla="val -7769" name="adj1"/>
              <a:gd fmla="val 49048" name="adj2"/>
              <a:gd fmla="val 0" name="adj3"/>
            </a:avLst>
          </a:prstGeom>
          <a:solidFill>
            <a:srgbClr val="FF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mic Sans MS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¡Hola! Me llamo Señor Mono. Soy de Perú. Soy peruano. Hablo español. Les presento mi familia…….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70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1" name="Google Shape;271;p3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048000"/>
            <a:ext cx="3629025" cy="3810000"/>
          </a:xfrm>
          <a:prstGeom prst="rect">
            <a:avLst/>
          </a:prstGeom>
          <a:noFill/>
          <a:ln>
            <a:noFill/>
          </a:ln>
        </p:spPr>
      </p:pic>
      <p:sp>
        <p:nvSpPr>
          <p:cNvPr id="272" name="Google Shape;272;p33"/>
          <p:cNvSpPr/>
          <p:nvPr/>
        </p:nvSpPr>
        <p:spPr>
          <a:xfrm>
            <a:off x="3059112" y="404812"/>
            <a:ext cx="4537075" cy="1800225"/>
          </a:xfrm>
          <a:prstGeom prst="wedgeRoundRectCallout">
            <a:avLst>
              <a:gd fmla="val -4663" name="adj1"/>
              <a:gd fmla="val 50819" name="adj2"/>
              <a:gd fmla="val 0" name="adj3"/>
            </a:avLst>
          </a:prstGeom>
          <a:solidFill>
            <a:srgbClr val="FF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omic Sans MS"/>
              <a:buNone/>
            </a:pPr>
            <a:r>
              <a:rPr b="0" i="0" lang="en-US" sz="36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Mi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omic Sans MS"/>
              <a:buNone/>
            </a:pPr>
            <a:r>
              <a:rPr b="0" i="0" lang="en-US" sz="5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prim</a:t>
            </a:r>
            <a:r>
              <a:rPr b="0" i="0" lang="en-US" sz="5400" u="none" cap="none" strike="noStrik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</a:t>
            </a:r>
            <a:endParaRPr/>
          </a:p>
        </p:txBody>
      </p:sp>
      <p:pic>
        <p:nvPicPr>
          <p:cNvPr id="273" name="Google Shape;273;p3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787900" y="3068637"/>
            <a:ext cx="3816350" cy="3171825"/>
          </a:xfrm>
          <a:prstGeom prst="rect">
            <a:avLst/>
          </a:prstGeom>
          <a:noFill/>
          <a:ln cap="flat" cmpd="sng" w="7620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77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8" name="Google Shape;278;p3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048000"/>
            <a:ext cx="3629025" cy="3810000"/>
          </a:xfrm>
          <a:prstGeom prst="rect">
            <a:avLst/>
          </a:prstGeom>
          <a:noFill/>
          <a:ln>
            <a:noFill/>
          </a:ln>
        </p:spPr>
      </p:pic>
      <p:sp>
        <p:nvSpPr>
          <p:cNvPr id="279" name="Google Shape;279;p34"/>
          <p:cNvSpPr/>
          <p:nvPr/>
        </p:nvSpPr>
        <p:spPr>
          <a:xfrm>
            <a:off x="3059112" y="404812"/>
            <a:ext cx="4537075" cy="1800225"/>
          </a:xfrm>
          <a:prstGeom prst="wedgeRoundRectCallout">
            <a:avLst>
              <a:gd fmla="val -4663" name="adj1"/>
              <a:gd fmla="val 50819" name="adj2"/>
              <a:gd fmla="val 0" name="adj3"/>
            </a:avLst>
          </a:prstGeom>
          <a:solidFill>
            <a:srgbClr val="FF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omic Sans MS"/>
              <a:buNone/>
            </a:pPr>
            <a:r>
              <a:rPr b="0" i="0" lang="en-US" sz="36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Mi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omic Sans MS"/>
              <a:buNone/>
            </a:pPr>
            <a:r>
              <a:rPr b="0" i="0" lang="en-US" sz="5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prim</a:t>
            </a:r>
            <a:r>
              <a:rPr b="0" i="0" lang="en-US" sz="5400" u="none" cap="none" strike="noStrik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o</a:t>
            </a:r>
            <a:endParaRPr/>
          </a:p>
        </p:txBody>
      </p:sp>
      <p:pic>
        <p:nvPicPr>
          <p:cNvPr id="280" name="Google Shape;280;p3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48262" y="2852737"/>
            <a:ext cx="3276600" cy="3457575"/>
          </a:xfrm>
          <a:prstGeom prst="rect">
            <a:avLst/>
          </a:prstGeom>
          <a:noFill/>
          <a:ln cap="flat" cmpd="sng" w="76200">
            <a:solidFill>
              <a:srgbClr val="0000FF"/>
            </a:solidFill>
            <a:prstDash val="solid"/>
            <a:miter lim="800000"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5" name="Google Shape;285;p3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048000"/>
            <a:ext cx="3629025" cy="3810000"/>
          </a:xfrm>
          <a:prstGeom prst="rect">
            <a:avLst/>
          </a:prstGeom>
          <a:noFill/>
          <a:ln>
            <a:noFill/>
          </a:ln>
        </p:spPr>
      </p:pic>
      <p:sp>
        <p:nvSpPr>
          <p:cNvPr id="286" name="Google Shape;286;p35"/>
          <p:cNvSpPr/>
          <p:nvPr/>
        </p:nvSpPr>
        <p:spPr>
          <a:xfrm>
            <a:off x="3059112" y="404812"/>
            <a:ext cx="4537075" cy="1800225"/>
          </a:xfrm>
          <a:prstGeom prst="wedgeRoundRectCallout">
            <a:avLst>
              <a:gd fmla="val -4663" name="adj1"/>
              <a:gd fmla="val 50819" name="adj2"/>
              <a:gd fmla="val 0" name="adj3"/>
            </a:avLst>
          </a:prstGeom>
          <a:solidFill>
            <a:srgbClr val="FF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omic Sans MS"/>
              <a:buNone/>
            </a:pPr>
            <a:r>
              <a:rPr b="0" i="0" lang="en-US" sz="36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Mi</a:t>
            </a:r>
            <a:r>
              <a:rPr b="1" i="0" lang="en-US" sz="3600" u="sng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s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omic Sans MS"/>
              <a:buNone/>
            </a:pPr>
            <a:r>
              <a:rPr b="0" i="0" lang="en-US" sz="5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r>
              <a:rPr b="0" i="0" lang="en-US" sz="5400" u="none" cap="none" strike="noStrike">
                <a:solidFill>
                  <a:srgbClr val="FF3399"/>
                </a:solidFill>
                <a:latin typeface="Comic Sans MS"/>
                <a:ea typeface="Comic Sans MS"/>
                <a:cs typeface="Comic Sans MS"/>
                <a:sym typeface="Comic Sans MS"/>
              </a:rPr>
              <a:t>primos</a:t>
            </a:r>
            <a:endParaRPr/>
          </a:p>
        </p:txBody>
      </p:sp>
      <p:pic>
        <p:nvPicPr>
          <p:cNvPr id="287" name="Google Shape;287;p3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732587" y="3500437"/>
            <a:ext cx="1911350" cy="2017712"/>
          </a:xfrm>
          <a:prstGeom prst="rect">
            <a:avLst/>
          </a:prstGeom>
          <a:noFill/>
          <a:ln cap="flat" cmpd="sng" w="76200">
            <a:solidFill>
              <a:srgbClr val="0000FF"/>
            </a:solidFill>
            <a:prstDash val="solid"/>
            <a:miter lim="800000"/>
            <a:headEnd len="sm" w="sm" type="none"/>
            <a:tailEnd len="sm" w="sm" type="none"/>
          </a:ln>
        </p:spPr>
      </p:pic>
      <p:pic>
        <p:nvPicPr>
          <p:cNvPr id="288" name="Google Shape;288;p3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3924300" y="3500437"/>
            <a:ext cx="2519362" cy="2093912"/>
          </a:xfrm>
          <a:prstGeom prst="rect">
            <a:avLst/>
          </a:prstGeom>
          <a:noFill/>
          <a:ln cap="flat" cmpd="sng" w="7620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92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3" name="Google Shape;293;p3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33375"/>
            <a:ext cx="1482725" cy="1557337"/>
          </a:xfrm>
          <a:prstGeom prst="rect">
            <a:avLst/>
          </a:prstGeom>
          <a:noFill/>
          <a:ln>
            <a:noFill/>
          </a:ln>
        </p:spPr>
      </p:pic>
      <p:sp>
        <p:nvSpPr>
          <p:cNvPr id="294" name="Google Shape;294;p36"/>
          <p:cNvSpPr/>
          <p:nvPr/>
        </p:nvSpPr>
        <p:spPr>
          <a:xfrm>
            <a:off x="2230437" y="0"/>
            <a:ext cx="6913562" cy="981075"/>
          </a:xfrm>
          <a:prstGeom prst="wedgeRoundRectCallout">
            <a:avLst>
              <a:gd fmla="val -4409" name="adj1"/>
              <a:gd fmla="val 22019" name="adj2"/>
              <a:gd fmla="val 0" name="adj3"/>
            </a:avLst>
          </a:prstGeom>
          <a:solidFill>
            <a:srgbClr val="FF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omic Sans MS"/>
              <a:buNone/>
            </a:pPr>
            <a:r>
              <a:rPr b="0" i="0" lang="en-US" sz="5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Mi familia</a:t>
            </a:r>
            <a:endParaRPr/>
          </a:p>
        </p:txBody>
      </p:sp>
      <p:pic>
        <p:nvPicPr>
          <p:cNvPr id="295" name="Google Shape;295;p3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308850" y="4292600"/>
            <a:ext cx="1403350" cy="923925"/>
          </a:xfrm>
          <a:prstGeom prst="rect">
            <a:avLst/>
          </a:prstGeom>
          <a:noFill/>
          <a:ln cap="flat" cmpd="sng" w="76200">
            <a:solidFill>
              <a:srgbClr val="0000FF"/>
            </a:solidFill>
            <a:prstDash val="solid"/>
            <a:miter lim="800000"/>
            <a:headEnd len="sm" w="sm" type="none"/>
            <a:tailEnd len="sm" w="sm" type="none"/>
          </a:ln>
        </p:spPr>
      </p:pic>
      <p:pic>
        <p:nvPicPr>
          <p:cNvPr id="296" name="Google Shape;296;p3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916237" y="1052512"/>
            <a:ext cx="1584325" cy="1554162"/>
          </a:xfrm>
          <a:prstGeom prst="rect">
            <a:avLst/>
          </a:prstGeom>
          <a:noFill/>
          <a:ln cap="flat" cmpd="sng" w="7620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</p:spPr>
      </p:pic>
      <p:pic>
        <p:nvPicPr>
          <p:cNvPr id="297" name="Google Shape;297;p3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492500" y="4292600"/>
            <a:ext cx="2125662" cy="2232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98" name="Google Shape;298;p36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250825" y="5561012"/>
            <a:ext cx="966787" cy="1296987"/>
          </a:xfrm>
          <a:prstGeom prst="rect">
            <a:avLst/>
          </a:prstGeom>
          <a:noFill/>
          <a:ln cap="flat" cmpd="sng" w="7620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</p:spPr>
      </p:pic>
      <p:pic>
        <p:nvPicPr>
          <p:cNvPr id="299" name="Google Shape;299;p36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7451725" y="5445125"/>
            <a:ext cx="1331912" cy="1131887"/>
          </a:xfrm>
          <a:prstGeom prst="rect">
            <a:avLst/>
          </a:prstGeom>
          <a:noFill/>
          <a:ln cap="flat" cmpd="sng" w="76200">
            <a:solidFill>
              <a:srgbClr val="0000FF"/>
            </a:solidFill>
            <a:prstDash val="solid"/>
            <a:miter lim="800000"/>
            <a:headEnd len="sm" w="sm" type="none"/>
            <a:tailEnd len="sm" w="sm" type="none"/>
          </a:ln>
        </p:spPr>
      </p:pic>
      <p:sp>
        <p:nvSpPr>
          <p:cNvPr id="300" name="Google Shape;300;p36"/>
          <p:cNvSpPr/>
          <p:nvPr/>
        </p:nvSpPr>
        <p:spPr>
          <a:xfrm>
            <a:off x="5435600" y="5516562"/>
            <a:ext cx="2305050" cy="792162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FF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mic Sans MS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Mi herman</a:t>
            </a:r>
            <a:r>
              <a:rPr b="0" i="0" lang="en-US" sz="2400" u="none" cap="none" strike="noStrik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o</a:t>
            </a:r>
            <a:endParaRPr/>
          </a:p>
        </p:txBody>
      </p:sp>
      <p:sp>
        <p:nvSpPr>
          <p:cNvPr id="301" name="Google Shape;301;p36"/>
          <p:cNvSpPr/>
          <p:nvPr/>
        </p:nvSpPr>
        <p:spPr>
          <a:xfrm rot="-240000">
            <a:off x="5219700" y="4724400"/>
            <a:ext cx="2160587" cy="792162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FF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mic Sans MS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Mi </a:t>
            </a:r>
            <a:r>
              <a:rPr b="0" i="0" lang="en-US" sz="2400" u="none" cap="none" strike="noStrik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padre</a:t>
            </a:r>
            <a:endParaRPr/>
          </a:p>
        </p:txBody>
      </p:sp>
      <p:sp>
        <p:nvSpPr>
          <p:cNvPr id="302" name="Google Shape;302;p36"/>
          <p:cNvSpPr/>
          <p:nvPr/>
        </p:nvSpPr>
        <p:spPr>
          <a:xfrm flipH="1" rot="1260000">
            <a:off x="1692275" y="4581525"/>
            <a:ext cx="2160587" cy="792162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FF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mic Sans MS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Mi </a:t>
            </a:r>
            <a:r>
              <a:rPr b="0" i="0" lang="en-US" sz="2400" u="none" cap="none" strike="noStrik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madre</a:t>
            </a:r>
            <a:endParaRPr/>
          </a:p>
        </p:txBody>
      </p:sp>
      <p:sp>
        <p:nvSpPr>
          <p:cNvPr id="303" name="Google Shape;303;p36"/>
          <p:cNvSpPr/>
          <p:nvPr/>
        </p:nvSpPr>
        <p:spPr>
          <a:xfrm flipH="1" rot="120000">
            <a:off x="1258887" y="5661025"/>
            <a:ext cx="2305050" cy="792162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FF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mic Sans MS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Mi herman</a:t>
            </a:r>
            <a:r>
              <a:rPr b="0" i="0" lang="en-US" sz="2400" u="none" cap="none" strike="noStrik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</a:t>
            </a:r>
            <a:endParaRPr/>
          </a:p>
        </p:txBody>
      </p:sp>
      <p:sp>
        <p:nvSpPr>
          <p:cNvPr id="304" name="Google Shape;304;p36"/>
          <p:cNvSpPr/>
          <p:nvPr/>
        </p:nvSpPr>
        <p:spPr>
          <a:xfrm>
            <a:off x="3924300" y="5876925"/>
            <a:ext cx="1225550" cy="503237"/>
          </a:xfrm>
          <a:prstGeom prst="flowChartProcess">
            <a:avLst/>
          </a:prstGeom>
          <a:solidFill>
            <a:srgbClr val="FF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omic Sans MS"/>
              <a:buNone/>
            </a:pPr>
            <a:r>
              <a:rPr b="0" i="0" lang="en-US" sz="3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Yo</a:t>
            </a:r>
            <a:endParaRPr/>
          </a:p>
        </p:txBody>
      </p:sp>
      <p:pic>
        <p:nvPicPr>
          <p:cNvPr id="305" name="Google Shape;305;p36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4787900" y="981075"/>
            <a:ext cx="1550987" cy="1727200"/>
          </a:xfrm>
          <a:prstGeom prst="rect">
            <a:avLst/>
          </a:prstGeom>
          <a:noFill/>
          <a:ln cap="flat" cmpd="sng" w="76200">
            <a:solidFill>
              <a:srgbClr val="0000FF"/>
            </a:solidFill>
            <a:prstDash val="solid"/>
            <a:miter lim="800000"/>
            <a:headEnd len="sm" w="sm" type="none"/>
            <a:tailEnd len="sm" w="sm" type="none"/>
          </a:ln>
        </p:spPr>
      </p:pic>
      <p:pic>
        <p:nvPicPr>
          <p:cNvPr id="306" name="Google Shape;306;p36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395287" y="2781300"/>
            <a:ext cx="1000125" cy="1223962"/>
          </a:xfrm>
          <a:prstGeom prst="rect">
            <a:avLst/>
          </a:prstGeom>
          <a:noFill/>
          <a:ln cap="flat" cmpd="sng" w="7620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</p:spPr>
      </p:pic>
      <p:sp>
        <p:nvSpPr>
          <p:cNvPr id="307" name="Google Shape;307;p36"/>
          <p:cNvSpPr/>
          <p:nvPr/>
        </p:nvSpPr>
        <p:spPr>
          <a:xfrm rot="-4440000">
            <a:off x="4212431" y="3069431"/>
            <a:ext cx="1800225" cy="792162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FF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mic Sans MS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Mi abuel</a:t>
            </a:r>
            <a:r>
              <a:rPr b="0" i="0" lang="en-US" sz="2400" u="none" cap="none" strike="noStrik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o</a:t>
            </a:r>
            <a:endParaRPr/>
          </a:p>
        </p:txBody>
      </p:sp>
      <p:sp>
        <p:nvSpPr>
          <p:cNvPr id="308" name="Google Shape;308;p36"/>
          <p:cNvSpPr/>
          <p:nvPr/>
        </p:nvSpPr>
        <p:spPr>
          <a:xfrm flipH="1" rot="4320000">
            <a:off x="3150393" y="3123406"/>
            <a:ext cx="1908175" cy="792162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FF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mic Sans MS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Mi abuel</a:t>
            </a:r>
            <a:r>
              <a:rPr b="0" i="0" lang="en-US" sz="2400" u="none" cap="none" strike="noStrik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</a:t>
            </a:r>
            <a:endParaRPr/>
          </a:p>
        </p:txBody>
      </p:sp>
      <p:pic>
        <p:nvPicPr>
          <p:cNvPr id="309" name="Google Shape;309;p36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323850" y="4221162"/>
            <a:ext cx="1028700" cy="1079500"/>
          </a:xfrm>
          <a:prstGeom prst="rect">
            <a:avLst/>
          </a:prstGeom>
          <a:noFill/>
          <a:ln cap="flat" cmpd="sng" w="7620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</p:spPr>
      </p:pic>
      <p:pic>
        <p:nvPicPr>
          <p:cNvPr id="310" name="Google Shape;310;p36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7642225" y="2852737"/>
            <a:ext cx="1154112" cy="1223962"/>
          </a:xfrm>
          <a:prstGeom prst="rect">
            <a:avLst/>
          </a:prstGeom>
          <a:noFill/>
          <a:ln cap="flat" cmpd="sng" w="76200">
            <a:solidFill>
              <a:srgbClr val="0000FF"/>
            </a:solidFill>
            <a:prstDash val="solid"/>
            <a:miter lim="800000"/>
            <a:headEnd len="sm" w="sm" type="none"/>
            <a:tailEnd len="sm" w="sm" type="none"/>
          </a:ln>
        </p:spPr>
      </p:pic>
      <p:sp>
        <p:nvSpPr>
          <p:cNvPr id="311" name="Google Shape;311;p36"/>
          <p:cNvSpPr/>
          <p:nvPr/>
        </p:nvSpPr>
        <p:spPr>
          <a:xfrm flipH="1" rot="1680000">
            <a:off x="1476375" y="3789362"/>
            <a:ext cx="2520950" cy="792162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FF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mic Sans MS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Mi ti</a:t>
            </a:r>
            <a:r>
              <a:rPr b="0" i="0" lang="en-US" sz="2400" u="none" cap="none" strike="noStrik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</a:t>
            </a:r>
            <a:endParaRPr/>
          </a:p>
        </p:txBody>
      </p:sp>
      <p:sp>
        <p:nvSpPr>
          <p:cNvPr id="312" name="Google Shape;312;p36"/>
          <p:cNvSpPr/>
          <p:nvPr/>
        </p:nvSpPr>
        <p:spPr>
          <a:xfrm rot="-1440000">
            <a:off x="5345112" y="3844925"/>
            <a:ext cx="2592387" cy="792162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FF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mic Sans MS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Mi ti</a:t>
            </a:r>
            <a:r>
              <a:rPr b="0" i="0" lang="en-US" sz="2400" u="none" cap="none" strike="noStrik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o</a:t>
            </a:r>
            <a:endParaRPr/>
          </a:p>
        </p:txBody>
      </p:sp>
      <p:pic>
        <p:nvPicPr>
          <p:cNvPr id="313" name="Google Shape;313;p36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1187450" y="1557337"/>
            <a:ext cx="1439862" cy="1196975"/>
          </a:xfrm>
          <a:prstGeom prst="rect">
            <a:avLst/>
          </a:prstGeom>
          <a:noFill/>
          <a:ln cap="flat" cmpd="sng" w="7620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</p:spPr>
      </p:pic>
      <p:sp>
        <p:nvSpPr>
          <p:cNvPr id="314" name="Google Shape;314;p36"/>
          <p:cNvSpPr/>
          <p:nvPr/>
        </p:nvSpPr>
        <p:spPr>
          <a:xfrm flipH="1" rot="2640000">
            <a:off x="1692275" y="3213100"/>
            <a:ext cx="2665412" cy="792162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FF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mic Sans MS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Mi prim</a:t>
            </a:r>
            <a:r>
              <a:rPr b="0" i="0" lang="en-US" sz="2400" u="none" cap="none" strike="noStrik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</a:t>
            </a:r>
            <a:endParaRPr/>
          </a:p>
        </p:txBody>
      </p:sp>
      <p:pic>
        <p:nvPicPr>
          <p:cNvPr id="315" name="Google Shape;315;p36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7019925" y="1052512"/>
            <a:ext cx="1500187" cy="1584325"/>
          </a:xfrm>
          <a:prstGeom prst="rect">
            <a:avLst/>
          </a:prstGeom>
          <a:noFill/>
          <a:ln cap="flat" cmpd="sng" w="76200">
            <a:solidFill>
              <a:srgbClr val="0000FF"/>
            </a:solidFill>
            <a:prstDash val="solid"/>
            <a:miter lim="800000"/>
            <a:headEnd len="sm" w="sm" type="none"/>
            <a:tailEnd len="sm" w="sm" type="none"/>
          </a:ln>
        </p:spPr>
      </p:pic>
      <p:sp>
        <p:nvSpPr>
          <p:cNvPr id="316" name="Google Shape;316;p36"/>
          <p:cNvSpPr/>
          <p:nvPr/>
        </p:nvSpPr>
        <p:spPr>
          <a:xfrm rot="-3060000">
            <a:off x="4679950" y="3032125"/>
            <a:ext cx="3024187" cy="792162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FF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mic Sans MS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Mi prim</a:t>
            </a:r>
            <a:r>
              <a:rPr b="0" i="0" lang="en-US" sz="2400" u="none" cap="none" strike="noStrik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o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20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1" name="Google Shape;321;p3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787900" y="2636837"/>
            <a:ext cx="3292475" cy="3455987"/>
          </a:xfrm>
          <a:prstGeom prst="rect">
            <a:avLst/>
          </a:prstGeom>
          <a:noFill/>
          <a:ln cap="flat" cmpd="sng" w="7620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</p:spPr>
      </p:pic>
      <p:pic>
        <p:nvPicPr>
          <p:cNvPr id="322" name="Google Shape;322;p3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0" y="3048000"/>
            <a:ext cx="3629025" cy="3810000"/>
          </a:xfrm>
          <a:prstGeom prst="rect">
            <a:avLst/>
          </a:prstGeom>
          <a:noFill/>
          <a:ln>
            <a:noFill/>
          </a:ln>
        </p:spPr>
      </p:pic>
      <p:sp>
        <p:nvSpPr>
          <p:cNvPr id="323" name="Google Shape;323;p37"/>
          <p:cNvSpPr/>
          <p:nvPr/>
        </p:nvSpPr>
        <p:spPr>
          <a:xfrm>
            <a:off x="2555875" y="404812"/>
            <a:ext cx="5832475" cy="1800225"/>
          </a:xfrm>
          <a:prstGeom prst="wedgeRoundRectCallout">
            <a:avLst>
              <a:gd fmla="val -1764" name="adj1"/>
              <a:gd fmla="val 50819" name="adj2"/>
              <a:gd fmla="val 0" name="adj3"/>
            </a:avLst>
          </a:prstGeom>
          <a:solidFill>
            <a:srgbClr val="FF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omic Sans MS"/>
              <a:buNone/>
            </a:pPr>
            <a:r>
              <a:rPr b="0" i="0" lang="en-US" sz="40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Mi </a:t>
            </a:r>
            <a:r>
              <a:rPr b="0" i="0" lang="en-US" sz="4000" u="none" cap="none" strike="noStrik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madre </a:t>
            </a:r>
            <a:r>
              <a:rPr b="0" i="0" lang="en-US" sz="40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se llama </a:t>
            </a:r>
            <a:r>
              <a:rPr b="1" i="0" lang="en-US" sz="4000" u="sng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Mama Mono</a:t>
            </a:r>
            <a:endParaRPr/>
          </a:p>
        </p:txBody>
      </p:sp>
      <p:sp>
        <p:nvSpPr>
          <p:cNvPr id="324" name="Google Shape;324;p37"/>
          <p:cNvSpPr/>
          <p:nvPr/>
        </p:nvSpPr>
        <p:spPr>
          <a:xfrm>
            <a:off x="3995737" y="5876925"/>
            <a:ext cx="4752975" cy="719137"/>
          </a:xfrm>
          <a:prstGeom prst="ribbon">
            <a:avLst>
              <a:gd fmla="val 16667" name="adj1"/>
              <a:gd fmla="val 50000" name="adj2"/>
            </a:avLst>
          </a:prstGeom>
          <a:solidFill>
            <a:schemeClr val="lt1"/>
          </a:solidFill>
          <a:ln cap="flat" cmpd="sng" w="9525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mic Sans MS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Mamá Mono</a:t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28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9" name="Google Shape;329;p3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048000"/>
            <a:ext cx="3629025" cy="3810000"/>
          </a:xfrm>
          <a:prstGeom prst="rect">
            <a:avLst/>
          </a:prstGeom>
          <a:noFill/>
          <a:ln>
            <a:noFill/>
          </a:ln>
        </p:spPr>
      </p:pic>
      <p:sp>
        <p:nvSpPr>
          <p:cNvPr id="330" name="Google Shape;330;p38"/>
          <p:cNvSpPr/>
          <p:nvPr/>
        </p:nvSpPr>
        <p:spPr>
          <a:xfrm>
            <a:off x="3059112" y="404812"/>
            <a:ext cx="4537075" cy="1800225"/>
          </a:xfrm>
          <a:prstGeom prst="wedgeRoundRectCallout">
            <a:avLst>
              <a:gd fmla="val -4663" name="adj1"/>
              <a:gd fmla="val 50819" name="adj2"/>
              <a:gd fmla="val 0" name="adj3"/>
            </a:avLst>
          </a:prstGeom>
          <a:solidFill>
            <a:srgbClr val="FF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omic Sans MS"/>
              <a:buNone/>
            </a:pPr>
            <a:r>
              <a:rPr b="0" i="0" lang="en-US" sz="40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Mi </a:t>
            </a:r>
            <a:r>
              <a:rPr b="0" i="0" lang="en-US" sz="4000" u="none" cap="none" strike="noStrik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padre </a:t>
            </a:r>
            <a:r>
              <a:rPr b="0" i="0" lang="en-US" sz="40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se llama </a:t>
            </a:r>
            <a:r>
              <a:rPr b="1" i="0" lang="en-US" sz="4000" u="sng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Papá Mono</a:t>
            </a:r>
            <a:endParaRPr/>
          </a:p>
        </p:txBody>
      </p:sp>
      <p:pic>
        <p:nvPicPr>
          <p:cNvPr id="331" name="Google Shape;331;p3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427537" y="2997200"/>
            <a:ext cx="4260850" cy="2805112"/>
          </a:xfrm>
          <a:prstGeom prst="rect">
            <a:avLst/>
          </a:prstGeom>
          <a:noFill/>
          <a:ln cap="flat" cmpd="sng" w="76200">
            <a:solidFill>
              <a:srgbClr val="0000FF"/>
            </a:solidFill>
            <a:prstDash val="solid"/>
            <a:miter lim="800000"/>
            <a:headEnd len="sm" w="sm" type="none"/>
            <a:tailEnd len="sm" w="sm" type="none"/>
          </a:ln>
        </p:spPr>
      </p:pic>
      <p:sp>
        <p:nvSpPr>
          <p:cNvPr id="332" name="Google Shape;332;p38"/>
          <p:cNvSpPr/>
          <p:nvPr/>
        </p:nvSpPr>
        <p:spPr>
          <a:xfrm>
            <a:off x="4030662" y="5734050"/>
            <a:ext cx="5113337" cy="719137"/>
          </a:xfrm>
          <a:prstGeom prst="ribbon">
            <a:avLst>
              <a:gd fmla="val 16667" name="adj1"/>
              <a:gd fmla="val 50000" name="adj2"/>
            </a:avLst>
          </a:prstGeom>
          <a:solidFill>
            <a:schemeClr val="lt1"/>
          </a:solidFill>
          <a:ln cap="flat" cmpd="sng" w="9525">
            <a:solidFill>
              <a:srgbClr val="0000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mic Sans MS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Papá Mono</a:t>
            </a:r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36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p39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Comic Sans MS"/>
              <a:buNone/>
            </a:pPr>
            <a:r>
              <a:rPr b="0" i="0" lang="en-US" sz="4400" u="none">
                <a:solidFill>
                  <a:schemeClr val="dk2"/>
                </a:solidFill>
                <a:latin typeface="Comic Sans MS"/>
                <a:ea typeface="Comic Sans MS"/>
                <a:cs typeface="Comic Sans MS"/>
                <a:sym typeface="Comic Sans MS"/>
              </a:rPr>
              <a:t>Rellena los blancos</a:t>
            </a:r>
            <a:endParaRPr/>
          </a:p>
        </p:txBody>
      </p:sp>
      <p:sp>
        <p:nvSpPr>
          <p:cNvPr id="338" name="Google Shape;338;p39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omic Sans MS"/>
              <a:buChar char="•"/>
            </a:pPr>
            <a:r>
              <a:rPr b="0" i="0" lang="en-US" sz="320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Mi _______ se llama Mamá Mono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omic Sans MS"/>
              <a:buChar char="•"/>
            </a:pPr>
            <a:r>
              <a:rPr b="0" i="0" lang="en-US" sz="320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Mi padre __ ______ Papá Mono</a:t>
            </a:r>
            <a:endParaRPr/>
          </a:p>
          <a:p>
            <a: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omic Sans MS"/>
              <a:buNone/>
            </a:pPr>
            <a:r>
              <a:t/>
            </a:r>
            <a:endParaRPr b="0" i="0" sz="3200" u="non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42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Google Shape;343;p40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Comic Sans MS"/>
              <a:buNone/>
            </a:pPr>
            <a:r>
              <a:rPr b="0" i="0" lang="en-US" sz="4400" u="none">
                <a:solidFill>
                  <a:schemeClr val="dk2"/>
                </a:solidFill>
                <a:latin typeface="Comic Sans MS"/>
                <a:ea typeface="Comic Sans MS"/>
                <a:cs typeface="Comic Sans MS"/>
                <a:sym typeface="Comic Sans MS"/>
              </a:rPr>
              <a:t>¿Cómo se dice…..en español?</a:t>
            </a:r>
            <a:endParaRPr/>
          </a:p>
        </p:txBody>
      </p:sp>
      <p:sp>
        <p:nvSpPr>
          <p:cNvPr id="344" name="Google Shape;344;p40"/>
          <p:cNvSpPr txBox="1"/>
          <p:nvPr>
            <p:ph idx="1" type="body"/>
          </p:nvPr>
        </p:nvSpPr>
        <p:spPr>
          <a:xfrm>
            <a:off x="395287" y="1196975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mic Sans MS"/>
              <a:buNone/>
            </a:pPr>
            <a:r>
              <a:rPr b="0" i="0" lang="en-US" sz="280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My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mic Sans MS"/>
              <a:buNone/>
            </a:pPr>
            <a:r>
              <a:rPr b="0" i="0" lang="en-US" sz="280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Mum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mic Sans MS"/>
              <a:buNone/>
            </a:pPr>
            <a:r>
              <a:rPr b="0" i="0" lang="en-US" sz="280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Aunt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mic Sans MS"/>
              <a:buNone/>
            </a:pPr>
            <a:r>
              <a:rPr b="0" i="0" lang="en-US" sz="280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Granddad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mic Sans MS"/>
              <a:buNone/>
            </a:pPr>
            <a:r>
              <a:rPr b="0" i="0" lang="en-US" sz="280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Is called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mic Sans MS"/>
              <a:buNone/>
            </a:pPr>
            <a:r>
              <a:rPr b="0" i="0" lang="en-US" sz="280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And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mic Sans MS"/>
              <a:buNone/>
            </a:pPr>
            <a:r>
              <a:rPr b="0" i="0" lang="en-US" sz="280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My dad is called Papá Mono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mic Sans MS"/>
              <a:buNone/>
            </a:pPr>
            <a:r>
              <a:rPr b="0" i="0" lang="en-US" sz="280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My sister is called Mono Lisa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mic Sans MS"/>
              <a:buNone/>
            </a:pPr>
            <a:r>
              <a:rPr b="0" i="0" lang="en-US" sz="280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My brother is called Mono Tomás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4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4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4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4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4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4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44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44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44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48" name="Shape 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Google Shape;349;p41"/>
          <p:cNvSpPr txBox="1"/>
          <p:nvPr>
            <p:ph type="title"/>
          </p:nvPr>
        </p:nvSpPr>
        <p:spPr>
          <a:xfrm>
            <a:off x="457200" y="274637"/>
            <a:ext cx="8229600" cy="4175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Comic Sans MS"/>
              <a:buNone/>
            </a:pPr>
            <a:r>
              <a:rPr b="0" i="0" lang="en-US" sz="4000" u="none">
                <a:solidFill>
                  <a:schemeClr val="dk2"/>
                </a:solidFill>
                <a:latin typeface="Comic Sans MS"/>
                <a:ea typeface="Comic Sans MS"/>
                <a:cs typeface="Comic Sans MS"/>
                <a:sym typeface="Comic Sans MS"/>
              </a:rPr>
              <a:t>Empareja el inglés con el español</a:t>
            </a:r>
            <a:endParaRPr/>
          </a:p>
        </p:txBody>
      </p:sp>
      <p:sp>
        <p:nvSpPr>
          <p:cNvPr id="350" name="Google Shape;350;p41"/>
          <p:cNvSpPr txBox="1"/>
          <p:nvPr>
            <p:ph idx="1" type="body"/>
          </p:nvPr>
        </p:nvSpPr>
        <p:spPr>
          <a:xfrm>
            <a:off x="611187" y="981075"/>
            <a:ext cx="2952750" cy="5400675"/>
          </a:xfrm>
          <a:prstGeom prst="rect">
            <a:avLst/>
          </a:prstGeom>
          <a:solidFill>
            <a:srgbClr val="FFFF00"/>
          </a:solidFill>
          <a:ln cap="flat" cmpd="sng" w="9525">
            <a:solidFill>
              <a:schemeClr val="dk1"/>
            </a:solidFill>
            <a:prstDash val="solid"/>
            <a:miter lim="524288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1000" lvl="0" marL="3810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AutoNum type="arabicPeriod"/>
            </a:pPr>
            <a:r>
              <a:rPr b="0" i="0" lang="en-US" sz="200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Mi</a:t>
            </a:r>
            <a:endParaRPr/>
          </a:p>
          <a:p>
            <a:pPr indent="-381000" lvl="0" marL="381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AutoNum type="arabicPeriod"/>
            </a:pPr>
            <a:r>
              <a:rPr b="0" i="0" lang="en-US" sz="200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madre</a:t>
            </a:r>
            <a:endParaRPr/>
          </a:p>
          <a:p>
            <a:pPr indent="-381000" lvl="0" marL="381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AutoNum type="arabicPeriod"/>
            </a:pPr>
            <a:r>
              <a:rPr b="0" i="0" lang="en-US" sz="200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padre</a:t>
            </a:r>
            <a:endParaRPr/>
          </a:p>
          <a:p>
            <a:pPr indent="-381000" lvl="0" marL="381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AutoNum type="arabicPeriod"/>
            </a:pPr>
            <a:r>
              <a:rPr b="0" i="0" lang="en-US" sz="200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padres</a:t>
            </a:r>
            <a:endParaRPr/>
          </a:p>
          <a:p>
            <a:pPr indent="-381000" lvl="0" marL="381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AutoNum type="arabicPeriod"/>
            </a:pPr>
            <a:r>
              <a:rPr b="0" i="0" lang="en-US" sz="200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abuelo</a:t>
            </a:r>
            <a:endParaRPr/>
          </a:p>
          <a:p>
            <a:pPr indent="-381000" lvl="0" marL="381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AutoNum type="arabicPeriod"/>
            </a:pPr>
            <a:r>
              <a:rPr b="0" i="0" lang="en-US" sz="200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abuela</a:t>
            </a:r>
            <a:endParaRPr/>
          </a:p>
          <a:p>
            <a:pPr indent="-381000" lvl="0" marL="381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AutoNum type="arabicPeriod"/>
            </a:pPr>
            <a:r>
              <a:rPr b="0" i="0" lang="en-US" sz="200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abuelos</a:t>
            </a:r>
            <a:endParaRPr/>
          </a:p>
          <a:p>
            <a:pPr indent="-381000" lvl="0" marL="381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AutoNum type="arabicPeriod"/>
            </a:pPr>
            <a:r>
              <a:rPr b="0" i="0" lang="en-US" sz="200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tia</a:t>
            </a:r>
            <a:endParaRPr/>
          </a:p>
          <a:p>
            <a:pPr indent="-381000" lvl="0" marL="381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AutoNum type="arabicPeriod"/>
            </a:pPr>
            <a:r>
              <a:rPr b="0" i="0" lang="en-US" sz="200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tia</a:t>
            </a:r>
            <a:endParaRPr/>
          </a:p>
          <a:p>
            <a:pPr indent="-381000" lvl="0" marL="381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AutoNum type="arabicPeriod"/>
            </a:pPr>
            <a:r>
              <a:rPr b="0" i="0" lang="en-US" sz="200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tios</a:t>
            </a:r>
            <a:endParaRPr/>
          </a:p>
          <a:p>
            <a:pPr indent="-381000" lvl="0" marL="381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AutoNum type="arabicPeriod"/>
            </a:pPr>
            <a:r>
              <a:rPr b="0" i="0" lang="en-US" sz="200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primo</a:t>
            </a:r>
            <a:endParaRPr/>
          </a:p>
          <a:p>
            <a:pPr indent="-381000" lvl="0" marL="381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AutoNum type="arabicPeriod"/>
            </a:pPr>
            <a:r>
              <a:rPr b="0" i="0" lang="en-US" sz="200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prima</a:t>
            </a:r>
            <a:endParaRPr/>
          </a:p>
          <a:p>
            <a:pPr indent="-381000" lvl="0" marL="381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AutoNum type="arabicPeriod"/>
            </a:pPr>
            <a:r>
              <a:rPr b="0" i="0" lang="en-US" sz="200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primos</a:t>
            </a:r>
            <a:endParaRPr/>
          </a:p>
          <a:p>
            <a:pPr indent="-381000" lvl="0" marL="381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AutoNum type="arabicPeriod"/>
            </a:pPr>
            <a:r>
              <a:rPr b="0" i="0" lang="en-US" sz="200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se llama</a:t>
            </a:r>
            <a:endParaRPr/>
          </a:p>
          <a:p>
            <a:pPr indent="-381000" lvl="0" marL="381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AutoNum type="arabicPeriod"/>
            </a:pPr>
            <a:r>
              <a:rPr b="0" i="0" lang="en-US" sz="200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se llaman</a:t>
            </a:r>
            <a:endParaRPr/>
          </a:p>
          <a:p>
            <a:pPr indent="-254000" lvl="0" marL="381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None/>
            </a:pPr>
            <a:r>
              <a:t/>
            </a:r>
            <a:endParaRPr b="0" i="0" sz="2000" u="non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215900" lvl="0" marL="3429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None/>
            </a:pPr>
            <a:r>
              <a:t/>
            </a:r>
            <a:endParaRPr b="0" i="0" sz="2000" u="non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351" name="Google Shape;351;p41"/>
          <p:cNvSpPr txBox="1"/>
          <p:nvPr>
            <p:ph idx="1" type="body"/>
          </p:nvPr>
        </p:nvSpPr>
        <p:spPr>
          <a:xfrm>
            <a:off x="3779837" y="981075"/>
            <a:ext cx="4038600" cy="52562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1000" lvl="0" marL="3810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AutoNum type="alphaLcPeriod"/>
            </a:pPr>
            <a:r>
              <a:rPr b="0" i="0" lang="en-US" sz="200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mum</a:t>
            </a:r>
            <a:endParaRPr/>
          </a:p>
          <a:p>
            <a:pPr indent="-381000" lvl="0" marL="381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AutoNum type="alphaLcPeriod"/>
            </a:pPr>
            <a:r>
              <a:rPr b="0" i="0" lang="en-US" sz="200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grandparents </a:t>
            </a:r>
            <a:endParaRPr/>
          </a:p>
          <a:p>
            <a:pPr indent="-381000" lvl="0" marL="381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AutoNum type="alphaLcPeriod"/>
            </a:pPr>
            <a:r>
              <a:rPr b="0" i="0" lang="en-US" sz="200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My</a:t>
            </a:r>
            <a:endParaRPr/>
          </a:p>
          <a:p>
            <a:pPr indent="-381000" lvl="0" marL="381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AutoNum type="alphaLcPeriod"/>
            </a:pPr>
            <a:r>
              <a:rPr b="0" i="0" lang="en-US" sz="200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cousins</a:t>
            </a:r>
            <a:endParaRPr/>
          </a:p>
          <a:p>
            <a:pPr indent="-381000" lvl="0" marL="381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AutoNum type="alphaLcPeriod"/>
            </a:pPr>
            <a:r>
              <a:rPr b="0" i="0" lang="en-US" sz="200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is called</a:t>
            </a:r>
            <a:endParaRPr/>
          </a:p>
          <a:p>
            <a:pPr indent="-381000" lvl="0" marL="381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AutoNum type="alphaLcPeriod"/>
            </a:pPr>
            <a:r>
              <a:rPr b="0" i="0" lang="en-US" sz="200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granddad</a:t>
            </a:r>
            <a:endParaRPr/>
          </a:p>
          <a:p>
            <a:pPr indent="-381000" lvl="0" marL="381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AutoNum type="alphaLcPeriod"/>
            </a:pPr>
            <a:r>
              <a:rPr b="0" i="0" lang="en-US" sz="200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parents</a:t>
            </a:r>
            <a:endParaRPr/>
          </a:p>
          <a:p>
            <a:pPr indent="-381000" lvl="0" marL="381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AutoNum type="alphaLcPeriod"/>
            </a:pPr>
            <a:r>
              <a:rPr b="0" i="0" lang="en-US" sz="200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uncle &amp; aunt</a:t>
            </a:r>
            <a:endParaRPr/>
          </a:p>
          <a:p>
            <a:pPr indent="-381000" lvl="0" marL="381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AutoNum type="alphaLcPeriod"/>
            </a:pPr>
            <a:r>
              <a:rPr b="0" i="0" lang="en-US" sz="200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cousin (boy)</a:t>
            </a:r>
            <a:endParaRPr/>
          </a:p>
          <a:p>
            <a:pPr indent="-381000" lvl="0" marL="381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AutoNum type="alphaLcPeriod"/>
            </a:pPr>
            <a:r>
              <a:rPr b="0" i="0" lang="en-US" sz="200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dad</a:t>
            </a:r>
            <a:endParaRPr/>
          </a:p>
          <a:p>
            <a:pPr indent="-381000" lvl="0" marL="381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AutoNum type="alphaLcPeriod"/>
            </a:pPr>
            <a:r>
              <a:rPr b="0" i="0" lang="en-US" sz="200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uncle</a:t>
            </a:r>
            <a:endParaRPr/>
          </a:p>
          <a:p>
            <a:pPr indent="-381000" lvl="0" marL="381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AutoNum type="alphaLcPeriod"/>
            </a:pPr>
            <a:r>
              <a:rPr b="0" i="0" lang="en-US" sz="200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granny</a:t>
            </a:r>
            <a:endParaRPr/>
          </a:p>
          <a:p>
            <a:pPr indent="-381000" lvl="0" marL="381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AutoNum type="alphaLcPeriod"/>
            </a:pPr>
            <a:r>
              <a:rPr b="0" i="0" lang="en-US" sz="200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cousin (girl)</a:t>
            </a:r>
            <a:endParaRPr/>
          </a:p>
          <a:p>
            <a:pPr indent="-381000" lvl="0" marL="381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AutoNum type="alphaLcPeriod"/>
            </a:pPr>
            <a:r>
              <a:rPr b="0" i="0" lang="en-US" sz="200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are called</a:t>
            </a:r>
            <a:endParaRPr/>
          </a:p>
          <a:p>
            <a:pPr indent="-381000" lvl="0" marL="381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AutoNum type="alphaLcPeriod"/>
            </a:pPr>
            <a:r>
              <a:rPr b="0" i="0" lang="en-US" sz="200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aunt</a:t>
            </a:r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55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Google Shape;356;p42"/>
          <p:cNvSpPr/>
          <p:nvPr/>
        </p:nvSpPr>
        <p:spPr>
          <a:xfrm>
            <a:off x="0" y="0"/>
            <a:ext cx="2447925" cy="1773237"/>
          </a:xfrm>
          <a:prstGeom prst="foldedCorner">
            <a:avLst>
              <a:gd fmla="val 16667" name="adj"/>
            </a:avLst>
          </a:prstGeom>
          <a:solidFill>
            <a:srgbClr val="00FFFF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omic Sans MS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Use the phrases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omic Sans MS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to write 5 sentences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omic Sans MS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IN SPANISH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omic Sans MS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about Mr Monkey’s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omic Sans MS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Family!</a:t>
            </a:r>
            <a:endParaRPr/>
          </a:p>
        </p:txBody>
      </p:sp>
      <p:pic>
        <p:nvPicPr>
          <p:cNvPr id="357" name="Google Shape;357;p4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484437" y="2276475"/>
            <a:ext cx="2232025" cy="1470025"/>
          </a:xfrm>
          <a:prstGeom prst="rect">
            <a:avLst/>
          </a:prstGeom>
          <a:noFill/>
          <a:ln cap="flat" cmpd="sng" w="76200">
            <a:solidFill>
              <a:srgbClr val="0000FF"/>
            </a:solidFill>
            <a:prstDash val="solid"/>
            <a:miter lim="800000"/>
            <a:headEnd len="sm" w="sm" type="none"/>
            <a:tailEnd len="sm" w="sm" type="none"/>
          </a:ln>
        </p:spPr>
      </p:pic>
      <p:pic>
        <p:nvPicPr>
          <p:cNvPr id="358" name="Google Shape;358;p4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771775" y="404812"/>
            <a:ext cx="1584325" cy="1554162"/>
          </a:xfrm>
          <a:prstGeom prst="rect">
            <a:avLst/>
          </a:prstGeom>
          <a:noFill/>
          <a:ln cap="flat" cmpd="sng" w="7620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</p:spPr>
      </p:pic>
      <p:pic>
        <p:nvPicPr>
          <p:cNvPr id="359" name="Google Shape;359;p4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323850" y="4221162"/>
            <a:ext cx="1824037" cy="2447925"/>
          </a:xfrm>
          <a:prstGeom prst="rect">
            <a:avLst/>
          </a:prstGeom>
          <a:noFill/>
          <a:ln cap="flat" cmpd="sng" w="7620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</p:spPr>
      </p:pic>
      <p:pic>
        <p:nvPicPr>
          <p:cNvPr id="360" name="Google Shape;360;p42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2411412" y="4076700"/>
            <a:ext cx="2736850" cy="2325687"/>
          </a:xfrm>
          <a:prstGeom prst="rect">
            <a:avLst/>
          </a:prstGeom>
          <a:noFill/>
          <a:ln cap="flat" cmpd="sng" w="76200">
            <a:solidFill>
              <a:srgbClr val="0000FF"/>
            </a:solidFill>
            <a:prstDash val="solid"/>
            <a:miter lim="800000"/>
            <a:headEnd len="sm" w="sm" type="none"/>
            <a:tailEnd len="sm" w="sm" type="none"/>
          </a:ln>
        </p:spPr>
      </p:pic>
      <p:pic>
        <p:nvPicPr>
          <p:cNvPr id="361" name="Google Shape;361;p42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4716462" y="333375"/>
            <a:ext cx="1550987" cy="1727200"/>
          </a:xfrm>
          <a:prstGeom prst="rect">
            <a:avLst/>
          </a:prstGeom>
          <a:noFill/>
          <a:ln cap="flat" cmpd="sng" w="76200">
            <a:solidFill>
              <a:srgbClr val="0000FF"/>
            </a:solidFill>
            <a:prstDash val="solid"/>
            <a:miter lim="800000"/>
            <a:headEnd len="sm" w="sm" type="none"/>
            <a:tailEnd len="sm" w="sm" type="none"/>
          </a:ln>
        </p:spPr>
      </p:pic>
      <p:pic>
        <p:nvPicPr>
          <p:cNvPr id="362" name="Google Shape;362;p42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5508625" y="2276475"/>
            <a:ext cx="1589087" cy="1944687"/>
          </a:xfrm>
          <a:prstGeom prst="rect">
            <a:avLst/>
          </a:prstGeom>
          <a:noFill/>
          <a:ln cap="flat" cmpd="sng" w="7620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</p:spPr>
      </p:pic>
      <p:pic>
        <p:nvPicPr>
          <p:cNvPr id="363" name="Google Shape;363;p42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323850" y="2060575"/>
            <a:ext cx="1784350" cy="1873250"/>
          </a:xfrm>
          <a:prstGeom prst="rect">
            <a:avLst/>
          </a:prstGeom>
          <a:noFill/>
          <a:ln cap="flat" cmpd="sng" w="7620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</p:spPr>
      </p:pic>
      <p:pic>
        <p:nvPicPr>
          <p:cNvPr id="364" name="Google Shape;364;p42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7380287" y="2276475"/>
            <a:ext cx="1697037" cy="1800225"/>
          </a:xfrm>
          <a:prstGeom prst="rect">
            <a:avLst/>
          </a:prstGeom>
          <a:noFill/>
          <a:ln cap="flat" cmpd="sng" w="76200">
            <a:solidFill>
              <a:srgbClr val="0000FF"/>
            </a:solidFill>
            <a:prstDash val="solid"/>
            <a:miter lim="800000"/>
            <a:headEnd len="sm" w="sm" type="none"/>
            <a:tailEnd len="sm" w="sm" type="none"/>
          </a:ln>
        </p:spPr>
      </p:pic>
      <p:pic>
        <p:nvPicPr>
          <p:cNvPr id="365" name="Google Shape;365;p42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7235825" y="4652962"/>
            <a:ext cx="1908175" cy="1585912"/>
          </a:xfrm>
          <a:prstGeom prst="rect">
            <a:avLst/>
          </a:prstGeom>
          <a:noFill/>
          <a:ln cap="flat" cmpd="sng" w="7620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</p:spPr>
      </p:pic>
      <p:pic>
        <p:nvPicPr>
          <p:cNvPr id="366" name="Google Shape;366;p42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5508625" y="4581525"/>
            <a:ext cx="1500187" cy="1584325"/>
          </a:xfrm>
          <a:prstGeom prst="rect">
            <a:avLst/>
          </a:prstGeom>
          <a:noFill/>
          <a:ln cap="flat" cmpd="sng" w="76200">
            <a:solidFill>
              <a:srgbClr val="0000FF"/>
            </a:solidFill>
            <a:prstDash val="solid"/>
            <a:miter lim="800000"/>
            <a:headEnd len="sm" w="sm" type="none"/>
            <a:tailEnd len="sm" w="sm" type="none"/>
          </a:ln>
        </p:spPr>
      </p:pic>
      <p:sp>
        <p:nvSpPr>
          <p:cNvPr id="367" name="Google Shape;367;p42"/>
          <p:cNvSpPr/>
          <p:nvPr/>
        </p:nvSpPr>
        <p:spPr>
          <a:xfrm>
            <a:off x="2268537" y="3429000"/>
            <a:ext cx="2447925" cy="358775"/>
          </a:xfrm>
          <a:prstGeom prst="ribbon">
            <a:avLst>
              <a:gd fmla="val 16667" name="adj1"/>
              <a:gd fmla="val 50000" name="adj2"/>
            </a:avLst>
          </a:prstGeom>
          <a:solidFill>
            <a:srgbClr val="FF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omic Sans MS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Papá Mono</a:t>
            </a:r>
            <a:endParaRPr/>
          </a:p>
        </p:txBody>
      </p:sp>
      <p:sp>
        <p:nvSpPr>
          <p:cNvPr id="368" name="Google Shape;368;p42"/>
          <p:cNvSpPr/>
          <p:nvPr/>
        </p:nvSpPr>
        <p:spPr>
          <a:xfrm>
            <a:off x="4643437" y="6092825"/>
            <a:ext cx="2808287" cy="358775"/>
          </a:xfrm>
          <a:prstGeom prst="ribbon">
            <a:avLst>
              <a:gd fmla="val 16667" name="adj1"/>
              <a:gd fmla="val 50000" name="adj2"/>
            </a:avLst>
          </a:prstGeom>
          <a:solidFill>
            <a:srgbClr val="FF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omic Sans MS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Mono Coco</a:t>
            </a:r>
            <a:endParaRPr/>
          </a:p>
        </p:txBody>
      </p:sp>
      <p:sp>
        <p:nvSpPr>
          <p:cNvPr id="369" name="Google Shape;369;p42"/>
          <p:cNvSpPr/>
          <p:nvPr/>
        </p:nvSpPr>
        <p:spPr>
          <a:xfrm>
            <a:off x="0" y="3644900"/>
            <a:ext cx="2411412" cy="358775"/>
          </a:xfrm>
          <a:prstGeom prst="ribbon">
            <a:avLst>
              <a:gd fmla="val 16667" name="adj1"/>
              <a:gd fmla="val 50000" name="adj2"/>
            </a:avLst>
          </a:prstGeom>
          <a:solidFill>
            <a:srgbClr val="FF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omic Sans MS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Mamá Mono</a:t>
            </a:r>
            <a:endParaRPr/>
          </a:p>
        </p:txBody>
      </p:sp>
      <p:sp>
        <p:nvSpPr>
          <p:cNvPr id="370" name="Google Shape;370;p42"/>
          <p:cNvSpPr/>
          <p:nvPr/>
        </p:nvSpPr>
        <p:spPr>
          <a:xfrm>
            <a:off x="2195512" y="260350"/>
            <a:ext cx="2879725" cy="358775"/>
          </a:xfrm>
          <a:prstGeom prst="ribbon">
            <a:avLst>
              <a:gd fmla="val 16667" name="adj1"/>
              <a:gd fmla="val 50000" name="adj2"/>
            </a:avLst>
          </a:prstGeom>
          <a:solidFill>
            <a:srgbClr val="FF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omic Sans MS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Mono Isabel</a:t>
            </a:r>
            <a:endParaRPr/>
          </a:p>
        </p:txBody>
      </p:sp>
      <p:sp>
        <p:nvSpPr>
          <p:cNvPr id="371" name="Google Shape;371;p42"/>
          <p:cNvSpPr/>
          <p:nvPr/>
        </p:nvSpPr>
        <p:spPr>
          <a:xfrm>
            <a:off x="3995737" y="1700212"/>
            <a:ext cx="3529012" cy="358775"/>
          </a:xfrm>
          <a:prstGeom prst="ribbon">
            <a:avLst>
              <a:gd fmla="val 16667" name="adj1"/>
              <a:gd fmla="val 50000" name="adj2"/>
            </a:avLst>
          </a:prstGeom>
          <a:solidFill>
            <a:srgbClr val="FF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omic Sans MS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Mono Ferdinand</a:t>
            </a:r>
            <a:endParaRPr/>
          </a:p>
        </p:txBody>
      </p:sp>
      <p:sp>
        <p:nvSpPr>
          <p:cNvPr id="372" name="Google Shape;372;p42"/>
          <p:cNvSpPr/>
          <p:nvPr/>
        </p:nvSpPr>
        <p:spPr>
          <a:xfrm>
            <a:off x="5076825" y="4076700"/>
            <a:ext cx="2879725" cy="358775"/>
          </a:xfrm>
          <a:prstGeom prst="ribbon">
            <a:avLst>
              <a:gd fmla="val 16667" name="adj1"/>
              <a:gd fmla="val 50000" name="adj2"/>
            </a:avLst>
          </a:prstGeom>
          <a:solidFill>
            <a:srgbClr val="FF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omic Sans MS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Tía Maria</a:t>
            </a:r>
            <a:endParaRPr/>
          </a:p>
        </p:txBody>
      </p:sp>
      <p:sp>
        <p:nvSpPr>
          <p:cNvPr id="373" name="Google Shape;373;p42"/>
          <p:cNvSpPr/>
          <p:nvPr/>
        </p:nvSpPr>
        <p:spPr>
          <a:xfrm>
            <a:off x="6948487" y="3789362"/>
            <a:ext cx="2879725" cy="358775"/>
          </a:xfrm>
          <a:prstGeom prst="ribbon">
            <a:avLst>
              <a:gd fmla="val 16667" name="adj1"/>
              <a:gd fmla="val 50000" name="adj2"/>
            </a:avLst>
          </a:prstGeom>
          <a:solidFill>
            <a:srgbClr val="FF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omic Sans MS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Mono Loco</a:t>
            </a:r>
            <a:endParaRPr/>
          </a:p>
        </p:txBody>
      </p:sp>
      <p:sp>
        <p:nvSpPr>
          <p:cNvPr id="374" name="Google Shape;374;p42"/>
          <p:cNvSpPr/>
          <p:nvPr/>
        </p:nvSpPr>
        <p:spPr>
          <a:xfrm>
            <a:off x="-252412" y="6308725"/>
            <a:ext cx="2879725" cy="358775"/>
          </a:xfrm>
          <a:prstGeom prst="ribbon">
            <a:avLst>
              <a:gd fmla="val 16667" name="adj1"/>
              <a:gd fmla="val 50000" name="adj2"/>
            </a:avLst>
          </a:prstGeom>
          <a:solidFill>
            <a:srgbClr val="FF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omic Sans MS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Mono Lisa</a:t>
            </a:r>
            <a:endParaRPr/>
          </a:p>
        </p:txBody>
      </p:sp>
      <p:sp>
        <p:nvSpPr>
          <p:cNvPr id="375" name="Google Shape;375;p42"/>
          <p:cNvSpPr/>
          <p:nvPr/>
        </p:nvSpPr>
        <p:spPr>
          <a:xfrm>
            <a:off x="2195512" y="6021387"/>
            <a:ext cx="2879725" cy="358775"/>
          </a:xfrm>
          <a:prstGeom prst="ribbon">
            <a:avLst>
              <a:gd fmla="val 16667" name="adj1"/>
              <a:gd fmla="val 50000" name="adj2"/>
            </a:avLst>
          </a:prstGeom>
          <a:solidFill>
            <a:srgbClr val="FF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omic Sans MS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Mono Tomás</a:t>
            </a:r>
            <a:endParaRPr/>
          </a:p>
        </p:txBody>
      </p:sp>
      <p:sp>
        <p:nvSpPr>
          <p:cNvPr id="376" name="Google Shape;376;p42"/>
          <p:cNvSpPr/>
          <p:nvPr/>
        </p:nvSpPr>
        <p:spPr>
          <a:xfrm>
            <a:off x="6911975" y="6092825"/>
            <a:ext cx="2916237" cy="358775"/>
          </a:xfrm>
          <a:prstGeom prst="ribbon">
            <a:avLst>
              <a:gd fmla="val 16667" name="adj1"/>
              <a:gd fmla="val 50000" name="adj2"/>
            </a:avLst>
          </a:prstGeom>
          <a:solidFill>
            <a:srgbClr val="FF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omic Sans MS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Mono Marta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" name="Google Shape;105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048000"/>
            <a:ext cx="3629025" cy="3810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16"/>
          <p:cNvSpPr/>
          <p:nvPr/>
        </p:nvSpPr>
        <p:spPr>
          <a:xfrm>
            <a:off x="3059112" y="404812"/>
            <a:ext cx="4537075" cy="1800225"/>
          </a:xfrm>
          <a:prstGeom prst="wedgeRoundRectCallout">
            <a:avLst>
              <a:gd fmla="val -4663" name="adj1"/>
              <a:gd fmla="val 50819" name="adj2"/>
              <a:gd fmla="val 0" name="adj3"/>
            </a:avLst>
          </a:prstGeom>
          <a:solidFill>
            <a:srgbClr val="FF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omic Sans MS"/>
              <a:buNone/>
            </a:pPr>
            <a:r>
              <a:rPr b="0" i="0" lang="en-US" sz="36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Tengo…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omic Sans MS"/>
              <a:buNone/>
            </a:pPr>
            <a:r>
              <a:rPr b="0" i="0" lang="en-US" sz="36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r>
              <a:rPr b="0" i="0" lang="en-US" sz="3600" u="none" cap="none" strike="noStrik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un </a:t>
            </a:r>
            <a:r>
              <a:rPr b="0" i="0" lang="en-US" sz="36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herman</a:t>
            </a:r>
            <a:r>
              <a:rPr b="0" i="0" lang="en-US" sz="3600" u="none" cap="none" strike="noStrik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o</a:t>
            </a:r>
            <a:endParaRPr/>
          </a:p>
        </p:txBody>
      </p:sp>
      <p:pic>
        <p:nvPicPr>
          <p:cNvPr id="107" name="Google Shape;107;p1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716462" y="2852737"/>
            <a:ext cx="3527425" cy="2995612"/>
          </a:xfrm>
          <a:prstGeom prst="rect">
            <a:avLst/>
          </a:prstGeom>
          <a:noFill/>
          <a:ln cap="flat" cmpd="sng" w="76200">
            <a:solidFill>
              <a:srgbClr val="0000FF"/>
            </a:solidFill>
            <a:prstDash val="solid"/>
            <a:miter lim="800000"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80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Google Shape;381;p43"/>
          <p:cNvSpPr txBox="1"/>
          <p:nvPr>
            <p:ph type="ctrTitle"/>
          </p:nvPr>
        </p:nvSpPr>
        <p:spPr>
          <a:xfrm>
            <a:off x="1143000" y="1122362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Comic Sans MS"/>
              <a:buNone/>
            </a:pPr>
            <a:r>
              <a:rPr b="0" i="0" lang="en-US" sz="2800" u="none">
                <a:solidFill>
                  <a:schemeClr val="dk2"/>
                </a:solidFill>
                <a:latin typeface="Comic Sans MS"/>
                <a:ea typeface="Comic Sans MS"/>
                <a:cs typeface="Comic Sans MS"/>
                <a:sym typeface="Comic Sans MS"/>
              </a:rPr>
              <a:t>S+ You a member of a famous family. Describe your family.</a:t>
            </a:r>
            <a:br>
              <a:rPr b="0" i="0" lang="en-US" sz="2800" u="none">
                <a:solidFill>
                  <a:schemeClr val="dk2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r>
              <a:rPr b="0" i="0" lang="en-US" sz="2800" u="none">
                <a:solidFill>
                  <a:schemeClr val="dk2"/>
                </a:solidFill>
                <a:latin typeface="Comic Sans MS"/>
                <a:ea typeface="Comic Sans MS"/>
                <a:cs typeface="Comic Sans MS"/>
                <a:sym typeface="Comic Sans MS"/>
              </a:rPr>
              <a:t>Me llamo Brooklyn Beckham. En mi familia hay …….personas. Mi padre se llama……….y tiene ………anos.</a:t>
            </a:r>
            <a:endParaRPr/>
          </a:p>
        </p:txBody>
      </p:sp>
      <p:sp>
        <p:nvSpPr>
          <p:cNvPr id="382" name="Google Shape;382;p43"/>
          <p:cNvSpPr txBox="1"/>
          <p:nvPr>
            <p:ph idx="1" type="subTitle"/>
          </p:nvPr>
        </p:nvSpPr>
        <p:spPr>
          <a:xfrm>
            <a:off x="1143000" y="3602037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mic Sans MS"/>
              <a:buNone/>
            </a:pPr>
            <a:r>
              <a:t/>
            </a:r>
            <a:endParaRPr sz="2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" name="Google Shape;112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048000"/>
            <a:ext cx="3629025" cy="3810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3" name="Google Shape;113;p17"/>
          <p:cNvSpPr/>
          <p:nvPr/>
        </p:nvSpPr>
        <p:spPr>
          <a:xfrm>
            <a:off x="3059112" y="404812"/>
            <a:ext cx="4537075" cy="1800225"/>
          </a:xfrm>
          <a:prstGeom prst="wedgeRoundRectCallout">
            <a:avLst>
              <a:gd fmla="val -4663" name="adj1"/>
              <a:gd fmla="val 50819" name="adj2"/>
              <a:gd fmla="val 0" name="adj3"/>
            </a:avLst>
          </a:prstGeom>
          <a:solidFill>
            <a:srgbClr val="FF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omic Sans MS"/>
              <a:buNone/>
            </a:pPr>
            <a:r>
              <a:rPr b="0" i="0" lang="en-US" sz="36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Tengo…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omic Sans MS"/>
              <a:buNone/>
            </a:pPr>
            <a:r>
              <a:rPr b="0" i="0" lang="en-US" sz="36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r>
              <a:rPr b="0" i="0" lang="en-US" sz="3600" u="none" cap="none" strike="noStrik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una </a:t>
            </a:r>
            <a:r>
              <a:rPr b="0" i="0" lang="en-US" sz="36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herman</a:t>
            </a:r>
            <a:r>
              <a:rPr b="0" i="0" lang="en-US" sz="3600" u="none" cap="none" strike="noStrik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</a:t>
            </a:r>
            <a:endParaRPr/>
          </a:p>
        </p:txBody>
      </p:sp>
      <p:pic>
        <p:nvPicPr>
          <p:cNvPr id="114" name="Google Shape;114;p1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076825" y="2708275"/>
            <a:ext cx="2686050" cy="3600450"/>
          </a:xfrm>
          <a:prstGeom prst="rect">
            <a:avLst/>
          </a:prstGeom>
          <a:noFill/>
          <a:ln cap="flat" cmpd="sng" w="7620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" name="Google Shape;119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048000"/>
            <a:ext cx="3629025" cy="3810000"/>
          </a:xfrm>
          <a:prstGeom prst="rect">
            <a:avLst/>
          </a:prstGeom>
          <a:noFill/>
          <a:ln>
            <a:noFill/>
          </a:ln>
        </p:spPr>
      </p:pic>
      <p:sp>
        <p:nvSpPr>
          <p:cNvPr id="120" name="Google Shape;120;p18"/>
          <p:cNvSpPr/>
          <p:nvPr/>
        </p:nvSpPr>
        <p:spPr>
          <a:xfrm>
            <a:off x="3059112" y="404812"/>
            <a:ext cx="4537075" cy="1800225"/>
          </a:xfrm>
          <a:prstGeom prst="wedgeRoundRectCallout">
            <a:avLst>
              <a:gd fmla="val -4663" name="adj1"/>
              <a:gd fmla="val 50819" name="adj2"/>
              <a:gd fmla="val 0" name="adj3"/>
            </a:avLst>
          </a:prstGeom>
          <a:solidFill>
            <a:srgbClr val="FF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omic Sans MS"/>
              <a:buNone/>
            </a:pPr>
            <a:r>
              <a:rPr b="0" i="0" lang="en-US" sz="36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How do you think I’d say I’ve got 2 brothers?</a:t>
            </a:r>
            <a:endParaRPr/>
          </a:p>
        </p:txBody>
      </p:sp>
      <p:sp>
        <p:nvSpPr>
          <p:cNvPr id="121" name="Google Shape;121;p18"/>
          <p:cNvSpPr/>
          <p:nvPr/>
        </p:nvSpPr>
        <p:spPr>
          <a:xfrm>
            <a:off x="3851275" y="1844675"/>
            <a:ext cx="4824412" cy="649287"/>
          </a:xfrm>
          <a:prstGeom prst="wedgeRoundRectCallout">
            <a:avLst>
              <a:gd fmla="val -7868" name="adj1"/>
              <a:gd fmla="val 93530" name="adj2"/>
              <a:gd fmla="val 0" name="adj3"/>
            </a:avLst>
          </a:prstGeom>
          <a:solidFill>
            <a:srgbClr val="FF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omic Sans MS"/>
              <a:buNone/>
            </a:pPr>
            <a:r>
              <a:rPr b="0" i="0" lang="en-US" sz="3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Tengo </a:t>
            </a:r>
            <a:r>
              <a:rPr b="1" i="0" lang="en-US" sz="3200" u="sng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dos</a:t>
            </a:r>
            <a:r>
              <a:rPr b="0" i="0" lang="en-US" sz="3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herman</a:t>
            </a:r>
            <a:r>
              <a:rPr b="0" i="0" lang="en-US" sz="3200" u="none" cap="none" strike="noStrik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o</a:t>
            </a:r>
            <a:r>
              <a:rPr b="1" i="0" lang="en-US" sz="3200" u="sng" cap="none" strike="noStrik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s</a:t>
            </a:r>
            <a:endParaRPr/>
          </a:p>
        </p:txBody>
      </p:sp>
      <p:pic>
        <p:nvPicPr>
          <p:cNvPr id="122" name="Google Shape;122;p1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156325" y="4005262"/>
            <a:ext cx="2087562" cy="1773237"/>
          </a:xfrm>
          <a:prstGeom prst="rect">
            <a:avLst/>
          </a:prstGeom>
          <a:noFill/>
          <a:ln cap="flat" cmpd="sng" w="76200">
            <a:solidFill>
              <a:srgbClr val="0000FF"/>
            </a:solidFill>
            <a:prstDash val="solid"/>
            <a:miter lim="800000"/>
            <a:headEnd len="sm" w="sm" type="none"/>
            <a:tailEnd len="sm" w="sm" type="none"/>
          </a:ln>
        </p:spPr>
      </p:pic>
      <p:pic>
        <p:nvPicPr>
          <p:cNvPr id="123" name="Google Shape;123;p1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851275" y="4005262"/>
            <a:ext cx="2087562" cy="1773237"/>
          </a:xfrm>
          <a:prstGeom prst="rect">
            <a:avLst/>
          </a:prstGeom>
          <a:noFill/>
          <a:ln cap="flat" cmpd="sng" w="76200">
            <a:solidFill>
              <a:srgbClr val="0000FF"/>
            </a:solidFill>
            <a:prstDash val="solid"/>
            <a:miter lim="800000"/>
            <a:headEnd len="sm" w="sm" type="none"/>
            <a:tailEnd len="sm" w="sm" type="none"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8" name="Google Shape;128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048000"/>
            <a:ext cx="3629025" cy="3810000"/>
          </a:xfrm>
          <a:prstGeom prst="rect">
            <a:avLst/>
          </a:prstGeom>
          <a:noFill/>
          <a:ln>
            <a:noFill/>
          </a:ln>
        </p:spPr>
      </p:pic>
      <p:sp>
        <p:nvSpPr>
          <p:cNvPr id="129" name="Google Shape;129;p19"/>
          <p:cNvSpPr/>
          <p:nvPr/>
        </p:nvSpPr>
        <p:spPr>
          <a:xfrm>
            <a:off x="3059112" y="404812"/>
            <a:ext cx="4537075" cy="1800225"/>
          </a:xfrm>
          <a:prstGeom prst="wedgeRoundRectCallout">
            <a:avLst>
              <a:gd fmla="val -4663" name="adj1"/>
              <a:gd fmla="val 50819" name="adj2"/>
              <a:gd fmla="val 0" name="adj3"/>
            </a:avLst>
          </a:prstGeom>
          <a:solidFill>
            <a:srgbClr val="FF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omic Sans MS"/>
              <a:buNone/>
            </a:pPr>
            <a:r>
              <a:rPr b="0" i="0" lang="en-US" sz="36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How do you think I’d say I’ve got 2 sisters?</a:t>
            </a:r>
            <a:endParaRPr/>
          </a:p>
        </p:txBody>
      </p:sp>
      <p:sp>
        <p:nvSpPr>
          <p:cNvPr id="130" name="Google Shape;130;p19"/>
          <p:cNvSpPr/>
          <p:nvPr/>
        </p:nvSpPr>
        <p:spPr>
          <a:xfrm>
            <a:off x="3851275" y="1844675"/>
            <a:ext cx="4824412" cy="649287"/>
          </a:xfrm>
          <a:prstGeom prst="wedgeRoundRectCallout">
            <a:avLst>
              <a:gd fmla="val -7868" name="adj1"/>
              <a:gd fmla="val 93530" name="adj2"/>
              <a:gd fmla="val 0" name="adj3"/>
            </a:avLst>
          </a:prstGeom>
          <a:solidFill>
            <a:srgbClr val="FF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omic Sans MS"/>
              <a:buNone/>
            </a:pPr>
            <a:r>
              <a:rPr b="0" i="0" lang="en-US" sz="3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Tengo </a:t>
            </a:r>
            <a:r>
              <a:rPr b="1" i="0" lang="en-US" sz="3200" u="sng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dos</a:t>
            </a:r>
            <a:r>
              <a:rPr b="0" i="0" lang="en-US" sz="3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herman</a:t>
            </a:r>
            <a:r>
              <a:rPr b="0" i="0" lang="en-US" sz="3200" u="none" cap="none" strike="noStrik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</a:t>
            </a:r>
            <a:r>
              <a:rPr b="1" i="0" lang="en-US" sz="3200" u="sng" cap="none" strike="noStrik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s</a:t>
            </a:r>
            <a:endParaRPr/>
          </a:p>
        </p:txBody>
      </p:sp>
      <p:pic>
        <p:nvPicPr>
          <p:cNvPr id="131" name="Google Shape;131;p1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019925" y="3716337"/>
            <a:ext cx="1503362" cy="2016125"/>
          </a:xfrm>
          <a:prstGeom prst="rect">
            <a:avLst/>
          </a:prstGeom>
          <a:noFill/>
          <a:ln cap="flat" cmpd="sng" w="7620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</p:spPr>
      </p:pic>
      <p:pic>
        <p:nvPicPr>
          <p:cNvPr id="132" name="Google Shape;132;p1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219700" y="3716337"/>
            <a:ext cx="1503362" cy="2016125"/>
          </a:xfrm>
          <a:prstGeom prst="rect">
            <a:avLst/>
          </a:prstGeom>
          <a:noFill/>
          <a:ln cap="flat" cmpd="sng" w="7620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0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Comic Sans MS"/>
              <a:buNone/>
            </a:pPr>
            <a:r>
              <a:rPr b="0" i="0" lang="en-US" sz="4400" u="none">
                <a:solidFill>
                  <a:schemeClr val="dk2"/>
                </a:solidFill>
                <a:latin typeface="Comic Sans MS"/>
                <a:ea typeface="Comic Sans MS"/>
                <a:cs typeface="Comic Sans MS"/>
                <a:sym typeface="Comic Sans MS"/>
              </a:rPr>
              <a:t>¿Tienes hermanos?</a:t>
            </a:r>
            <a:endParaRPr/>
          </a:p>
        </p:txBody>
      </p:sp>
      <p:sp>
        <p:nvSpPr>
          <p:cNvPr id="138" name="Google Shape;138;p20"/>
          <p:cNvSpPr txBox="1"/>
          <p:nvPr>
            <p:ph idx="1" type="body"/>
          </p:nvPr>
        </p:nvSpPr>
        <p:spPr>
          <a:xfrm>
            <a:off x="0" y="1700212"/>
            <a:ext cx="6202362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533400" lvl="0" marL="533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mic Sans MS"/>
              <a:buAutoNum type="arabicPeriod"/>
            </a:pPr>
            <a:r>
              <a:rPr b="0" i="0" lang="en-US" sz="240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Tengo un herman</a:t>
            </a:r>
            <a:r>
              <a:rPr b="0" i="0" lang="en-US" sz="24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o</a:t>
            </a:r>
            <a:endParaRPr/>
          </a:p>
          <a:p>
            <a:pPr indent="-533400" lvl="0" marL="5334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mic Sans MS"/>
              <a:buAutoNum type="arabicPeriod"/>
            </a:pPr>
            <a:r>
              <a:rPr b="0" i="0" lang="en-US" sz="240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Tengo una herman</a:t>
            </a:r>
            <a:r>
              <a:rPr b="0" i="0" lang="en-US" sz="2400" u="non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 </a:t>
            </a:r>
            <a:endParaRPr/>
          </a:p>
          <a:p>
            <a:pPr indent="-533400" lvl="0" marL="5334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mic Sans MS"/>
              <a:buAutoNum type="arabicPeriod"/>
            </a:pPr>
            <a:r>
              <a:rPr b="0" i="0" lang="en-US" sz="240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Tengo dos herman</a:t>
            </a:r>
            <a:r>
              <a:rPr b="0" i="0" lang="en-US" sz="24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os</a:t>
            </a:r>
            <a:endParaRPr/>
          </a:p>
          <a:p>
            <a:pPr indent="-533400" lvl="0" marL="5334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mic Sans MS"/>
              <a:buAutoNum type="arabicPeriod"/>
            </a:pPr>
            <a:r>
              <a:rPr b="0" i="0" lang="en-US" sz="240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Tengo dos herman</a:t>
            </a:r>
            <a:r>
              <a:rPr b="0" i="0" lang="en-US" sz="2400" u="non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as</a:t>
            </a:r>
            <a:endParaRPr/>
          </a:p>
          <a:p>
            <a:pPr indent="-533400" lvl="0" marL="5334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mic Sans MS"/>
              <a:buAutoNum type="arabicPeriod"/>
            </a:pPr>
            <a:r>
              <a:rPr b="0" i="0" lang="en-US" sz="240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Tengo una herman</a:t>
            </a:r>
            <a:r>
              <a:rPr b="0" i="0" lang="en-US" sz="2400" u="non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</a:t>
            </a:r>
            <a:r>
              <a:rPr b="0" i="0" lang="en-US" sz="240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y                           un herman</a:t>
            </a:r>
            <a:r>
              <a:rPr b="0" i="0" lang="en-US" sz="24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o</a:t>
            </a:r>
            <a:endParaRPr/>
          </a:p>
          <a:p>
            <a:pPr indent="-533400" lvl="0" marL="5334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mic Sans MS"/>
              <a:buAutoNum type="arabicPeriod"/>
            </a:pPr>
            <a:r>
              <a:rPr b="0" i="0" lang="en-US" sz="240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No tengo hermanos</a:t>
            </a:r>
            <a:endParaRPr/>
          </a:p>
          <a:p>
            <a:pPr indent="-533400" lvl="0" marL="5334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mic Sans MS"/>
              <a:buAutoNum type="arabicPeriod"/>
            </a:pPr>
            <a:r>
              <a:rPr b="0" i="0" lang="en-US" sz="240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Soy hij</a:t>
            </a:r>
            <a:r>
              <a:rPr b="0" i="0" lang="en-US" sz="24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o</a:t>
            </a:r>
            <a:r>
              <a:rPr b="0" i="0" lang="en-US" sz="240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únic</a:t>
            </a:r>
            <a:r>
              <a:rPr b="0" i="0" lang="en-US" sz="24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o</a:t>
            </a:r>
            <a:endParaRPr/>
          </a:p>
          <a:p>
            <a:pPr indent="-533400" lvl="0" marL="5334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mic Sans MS"/>
              <a:buAutoNum type="arabicPeriod"/>
            </a:pPr>
            <a:r>
              <a:rPr b="0" i="0" lang="en-US" sz="240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Soy hij</a:t>
            </a:r>
            <a:r>
              <a:rPr b="0" i="0" lang="en-US" sz="2400" u="non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</a:t>
            </a:r>
            <a:r>
              <a:rPr b="0" i="0" lang="en-US" sz="240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únic</a:t>
            </a:r>
            <a:r>
              <a:rPr b="0" i="0" lang="en-US" sz="2400" u="non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</a:t>
            </a:r>
            <a:endParaRPr/>
          </a:p>
          <a:p>
            <a:pPr indent="-1905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mic Sans MS"/>
              <a:buNone/>
            </a:pPr>
            <a:r>
              <a:t/>
            </a:r>
            <a:endParaRPr b="0" i="0" sz="2400" u="none">
              <a:solidFill>
                <a:srgbClr val="FF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39" name="Google Shape;139;p20"/>
          <p:cNvSpPr txBox="1"/>
          <p:nvPr>
            <p:ph idx="1" type="body"/>
          </p:nvPr>
        </p:nvSpPr>
        <p:spPr>
          <a:xfrm>
            <a:off x="4716462" y="1557337"/>
            <a:ext cx="4038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572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mic Sans MS"/>
              <a:buAutoNum type="alphaLcPeriod"/>
            </a:pPr>
            <a:r>
              <a:rPr b="0" i="0" lang="en-US" sz="240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I’ve got 2 brothers </a:t>
            </a:r>
            <a:endParaRPr/>
          </a:p>
          <a:p>
            <a:pPr indent="-457200" lvl="0" marL="4572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mic Sans MS"/>
              <a:buAutoNum type="alphaLcPeriod"/>
            </a:pPr>
            <a:r>
              <a:rPr b="0" i="0" lang="en-US" sz="240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I’ve got a brother</a:t>
            </a:r>
            <a:endParaRPr/>
          </a:p>
          <a:p>
            <a:pPr indent="-457200" lvl="0" marL="4572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mic Sans MS"/>
              <a:buAutoNum type="alphaLcPeriod"/>
            </a:pPr>
            <a:r>
              <a:rPr b="0" i="0" lang="en-US" sz="240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I don’t have any brothers or sisters</a:t>
            </a:r>
            <a:endParaRPr/>
          </a:p>
          <a:p>
            <a:pPr indent="-457200" lvl="0" marL="4572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mic Sans MS"/>
              <a:buAutoNum type="alphaLcPeriod"/>
            </a:pPr>
            <a:r>
              <a:rPr b="0" i="0" lang="en-US" sz="240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I’ve got a sister</a:t>
            </a:r>
            <a:endParaRPr/>
          </a:p>
          <a:p>
            <a:pPr indent="-457200" lvl="0" marL="4572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mic Sans MS"/>
              <a:buAutoNum type="alphaLcPeriod"/>
            </a:pPr>
            <a:r>
              <a:rPr b="0" i="0" lang="en-US" sz="240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I’ve got 1 brother and 1 sister</a:t>
            </a:r>
            <a:endParaRPr/>
          </a:p>
          <a:p>
            <a:pPr indent="-457200" lvl="0" marL="4572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mic Sans MS"/>
              <a:buAutoNum type="alphaLcPeriod"/>
            </a:pPr>
            <a:r>
              <a:rPr b="0" i="0" lang="en-US" sz="240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I’m an only child (girl)</a:t>
            </a:r>
            <a:endParaRPr/>
          </a:p>
          <a:p>
            <a:pPr indent="-457200" lvl="0" marL="4572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mic Sans MS"/>
              <a:buAutoNum type="alphaLcPeriod"/>
            </a:pPr>
            <a:r>
              <a:rPr b="0" i="0" lang="en-US" sz="240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I’ve got 2 sisters</a:t>
            </a:r>
            <a:endParaRPr/>
          </a:p>
          <a:p>
            <a:pPr indent="-457200" lvl="0" marL="4572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mic Sans MS"/>
              <a:buAutoNum type="alphaLcPeriod"/>
            </a:pPr>
            <a:r>
              <a:rPr b="0" i="0" lang="en-US" sz="240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I’m an only child (boy)</a:t>
            </a:r>
            <a:endParaRPr/>
          </a:p>
        </p:txBody>
      </p:sp>
      <p:pic>
        <p:nvPicPr>
          <p:cNvPr id="140" name="Google Shape;140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23850" y="0"/>
            <a:ext cx="1550987" cy="1628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5" name="Google Shape;145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048000"/>
            <a:ext cx="3629025" cy="3810000"/>
          </a:xfrm>
          <a:prstGeom prst="rect">
            <a:avLst/>
          </a:prstGeom>
          <a:noFill/>
          <a:ln>
            <a:noFill/>
          </a:ln>
        </p:spPr>
      </p:pic>
      <p:sp>
        <p:nvSpPr>
          <p:cNvPr id="146" name="Google Shape;146;p21"/>
          <p:cNvSpPr/>
          <p:nvPr/>
        </p:nvSpPr>
        <p:spPr>
          <a:xfrm>
            <a:off x="3059112" y="404812"/>
            <a:ext cx="4537075" cy="1800225"/>
          </a:xfrm>
          <a:prstGeom prst="wedgeRoundRectCallout">
            <a:avLst>
              <a:gd fmla="val -4663" name="adj1"/>
              <a:gd fmla="val 50819" name="adj2"/>
              <a:gd fmla="val 0" name="adj3"/>
            </a:avLst>
          </a:prstGeom>
          <a:solidFill>
            <a:srgbClr val="FF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omic Sans MS"/>
              <a:buNone/>
            </a:pPr>
            <a:r>
              <a:rPr b="0" i="0" lang="en-US" sz="36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Mi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omic Sans MS"/>
              <a:buNone/>
            </a:pPr>
            <a:r>
              <a:rPr b="0" i="0" lang="en-US" sz="5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r>
              <a:rPr b="0" i="0" lang="en-US" sz="5400" u="none" cap="none" strike="noStrik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madre</a:t>
            </a:r>
            <a:endParaRPr/>
          </a:p>
        </p:txBody>
      </p:sp>
      <p:pic>
        <p:nvPicPr>
          <p:cNvPr id="147" name="Google Shape;147;p2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003800" y="2852737"/>
            <a:ext cx="2744787" cy="2881312"/>
          </a:xfrm>
          <a:prstGeom prst="rect">
            <a:avLst/>
          </a:prstGeom>
          <a:noFill/>
          <a:ln cap="flat" cmpd="sng" w="7620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2" name="Google Shape;152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048000"/>
            <a:ext cx="3629025" cy="3810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3" name="Google Shape;153;p22"/>
          <p:cNvSpPr/>
          <p:nvPr/>
        </p:nvSpPr>
        <p:spPr>
          <a:xfrm>
            <a:off x="3059112" y="404812"/>
            <a:ext cx="4537075" cy="1800225"/>
          </a:xfrm>
          <a:prstGeom prst="wedgeRoundRectCallout">
            <a:avLst>
              <a:gd fmla="val -4663" name="adj1"/>
              <a:gd fmla="val 50819" name="adj2"/>
              <a:gd fmla="val 0" name="adj3"/>
            </a:avLst>
          </a:prstGeom>
          <a:solidFill>
            <a:srgbClr val="FF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omic Sans MS"/>
              <a:buNone/>
            </a:pPr>
            <a:r>
              <a:rPr b="0" i="0" lang="en-US" sz="36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Mi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omic Sans MS"/>
              <a:buNone/>
            </a:pPr>
            <a:r>
              <a:rPr b="0" i="0" lang="en-US" sz="5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r>
              <a:rPr b="0" i="0" lang="en-US" sz="5400" u="none" cap="none" strike="noStrik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padre</a:t>
            </a:r>
            <a:endParaRPr/>
          </a:p>
        </p:txBody>
      </p:sp>
      <p:pic>
        <p:nvPicPr>
          <p:cNvPr id="154" name="Google Shape;154;p2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427537" y="2997200"/>
            <a:ext cx="4260850" cy="2805112"/>
          </a:xfrm>
          <a:prstGeom prst="rect">
            <a:avLst/>
          </a:prstGeom>
          <a:noFill/>
          <a:ln cap="flat" cmpd="sng" w="76200">
            <a:solidFill>
              <a:srgbClr val="0000FF"/>
            </a:solidFill>
            <a:prstDash val="solid"/>
            <a:miter lim="800000"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