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mic Sans MS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9" Type="http://schemas.openxmlformats.org/officeDocument/2006/relationships/image" Target="../media/image2.png"/><Relationship Id="rId5" Type="http://schemas.openxmlformats.org/officeDocument/2006/relationships/image" Target="../media/image7.png"/><Relationship Id="rId6" Type="http://schemas.openxmlformats.org/officeDocument/2006/relationships/image" Target="../media/image6.png"/><Relationship Id="rId7" Type="http://schemas.openxmlformats.org/officeDocument/2006/relationships/image" Target="../media/image8.png"/><Relationship Id="rId8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-6460" y="0"/>
            <a:ext cx="9150460" cy="830997"/>
          </a:xfrm>
          <a:prstGeom prst="rect">
            <a:avLst/>
          </a:prstGeom>
          <a:solidFill>
            <a:srgbClr val="17365D"/>
          </a:solidFill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omic Sans MS"/>
              <a:buNone/>
            </a:pPr>
            <a:r>
              <a:rPr b="0" i="0" lang="en-GB" sz="4800" u="none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Worksheet 1 answers:</a:t>
            </a:r>
            <a:endParaRPr/>
          </a:p>
        </p:txBody>
      </p:sp>
      <p:pic>
        <p:nvPicPr>
          <p:cNvPr id="85" name="Google Shape;8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54300" y="830997"/>
            <a:ext cx="3829948" cy="5138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3479" y="1050233"/>
            <a:ext cx="1649146" cy="1208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2706" y="3199709"/>
            <a:ext cx="1782044" cy="121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96889" y="4778376"/>
            <a:ext cx="1828190" cy="1381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03479" y="4817878"/>
            <a:ext cx="1839646" cy="1222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019299" y="931214"/>
            <a:ext cx="2094432" cy="1394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651625" y="2862043"/>
            <a:ext cx="2320211" cy="154801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" name="Google Shape;92;p13"/>
          <p:cNvCxnSpPr>
            <a:stCxn id="86" idx="3"/>
          </p:cNvCxnSpPr>
          <p:nvPr/>
        </p:nvCxnSpPr>
        <p:spPr>
          <a:xfrm>
            <a:off x="1952625" y="1654725"/>
            <a:ext cx="1778100" cy="12072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93" name="Google Shape;93;p13"/>
          <p:cNvCxnSpPr/>
          <p:nvPr/>
        </p:nvCxnSpPr>
        <p:spPr>
          <a:xfrm>
            <a:off x="2444750" y="3966125"/>
            <a:ext cx="2238375" cy="1463125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94" name="Google Shape;94;p13"/>
          <p:cNvCxnSpPr/>
          <p:nvPr/>
        </p:nvCxnSpPr>
        <p:spPr>
          <a:xfrm>
            <a:off x="2143125" y="5429250"/>
            <a:ext cx="1587500" cy="333375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95" name="Google Shape;95;p13"/>
          <p:cNvCxnSpPr/>
          <p:nvPr/>
        </p:nvCxnSpPr>
        <p:spPr>
          <a:xfrm rot="10800000">
            <a:off x="5987549" y="5292436"/>
            <a:ext cx="909342" cy="171756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96" name="Google Shape;96;p13"/>
          <p:cNvCxnSpPr/>
          <p:nvPr/>
        </p:nvCxnSpPr>
        <p:spPr>
          <a:xfrm flipH="1">
            <a:off x="5540375" y="3632750"/>
            <a:ext cx="1111250" cy="333375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97" name="Google Shape;97;p13"/>
          <p:cNvCxnSpPr>
            <a:stCxn id="90" idx="1"/>
          </p:cNvCxnSpPr>
          <p:nvPr/>
        </p:nvCxnSpPr>
        <p:spPr>
          <a:xfrm flipH="1">
            <a:off x="5404599" y="1628472"/>
            <a:ext cx="614700" cy="21816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98" name="Google Shape;98;p13"/>
          <p:cNvSpPr txBox="1"/>
          <p:nvPr/>
        </p:nvSpPr>
        <p:spPr>
          <a:xfrm>
            <a:off x="303479" y="2259216"/>
            <a:ext cx="1649146" cy="430887"/>
          </a:xfrm>
          <a:prstGeom prst="rect">
            <a:avLst/>
          </a:prstGeom>
          <a:solidFill>
            <a:srgbClr val="17365D"/>
          </a:solidFill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omic Sans MS"/>
              <a:buNone/>
            </a:pPr>
            <a:r>
              <a:rPr b="1" i="0" lang="en-GB" sz="1100" u="sng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Loch Lomond, Scotland</a:t>
            </a:r>
            <a:endParaRPr/>
          </a:p>
        </p:txBody>
      </p:sp>
      <p:sp>
        <p:nvSpPr>
          <p:cNvPr id="99" name="Google Shape;99;p13"/>
          <p:cNvSpPr txBox="1"/>
          <p:nvPr/>
        </p:nvSpPr>
        <p:spPr>
          <a:xfrm>
            <a:off x="872256" y="4394669"/>
            <a:ext cx="1782044" cy="276999"/>
          </a:xfrm>
          <a:prstGeom prst="rect">
            <a:avLst/>
          </a:prstGeom>
          <a:solidFill>
            <a:srgbClr val="17365D"/>
          </a:solidFill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mic Sans MS"/>
              <a:buNone/>
            </a:pPr>
            <a:r>
              <a:rPr b="1" i="0" lang="en-GB" sz="1200" u="sng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Durdle Door, Dorset</a:t>
            </a:r>
            <a:endParaRPr/>
          </a:p>
        </p:txBody>
      </p:sp>
      <p:sp>
        <p:nvSpPr>
          <p:cNvPr id="100" name="Google Shape;100;p13"/>
          <p:cNvSpPr txBox="1"/>
          <p:nvPr/>
        </p:nvSpPr>
        <p:spPr>
          <a:xfrm>
            <a:off x="303479" y="6032207"/>
            <a:ext cx="1839646" cy="261610"/>
          </a:xfrm>
          <a:prstGeom prst="rect">
            <a:avLst/>
          </a:prstGeom>
          <a:solidFill>
            <a:srgbClr val="17365D"/>
          </a:solidFill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omic Sans MS"/>
              <a:buNone/>
            </a:pPr>
            <a:r>
              <a:rPr b="1" i="0" lang="en-GB" sz="1100" u="sng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Porthcurno, Land’s End</a:t>
            </a:r>
            <a:endParaRPr/>
          </a:p>
        </p:txBody>
      </p:sp>
      <p:sp>
        <p:nvSpPr>
          <p:cNvPr id="101" name="Google Shape;101;p13"/>
          <p:cNvSpPr txBox="1"/>
          <p:nvPr/>
        </p:nvSpPr>
        <p:spPr>
          <a:xfrm>
            <a:off x="6019299" y="2336673"/>
            <a:ext cx="2094432" cy="276999"/>
          </a:xfrm>
          <a:prstGeom prst="rect">
            <a:avLst/>
          </a:prstGeom>
          <a:solidFill>
            <a:srgbClr val="17365D"/>
          </a:solidFill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mic Sans MS"/>
              <a:buNone/>
            </a:pPr>
            <a:r>
              <a:rPr b="1" i="0" lang="en-GB" sz="1200" u="sng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Runswick Bay, Whitby</a:t>
            </a:r>
            <a:endParaRPr/>
          </a:p>
        </p:txBody>
      </p:sp>
      <p:sp>
        <p:nvSpPr>
          <p:cNvPr id="102" name="Google Shape;102;p13"/>
          <p:cNvSpPr txBox="1"/>
          <p:nvPr/>
        </p:nvSpPr>
        <p:spPr>
          <a:xfrm>
            <a:off x="6630646" y="4271559"/>
            <a:ext cx="2341189" cy="276999"/>
          </a:xfrm>
          <a:prstGeom prst="rect">
            <a:avLst/>
          </a:prstGeom>
          <a:solidFill>
            <a:srgbClr val="17365D"/>
          </a:solidFill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omic Sans MS"/>
              <a:buNone/>
            </a:pPr>
            <a:r>
              <a:rPr b="1" i="0" lang="en-GB" sz="1200" u="sng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Scarborough’s North Bay</a:t>
            </a:r>
            <a:endParaRPr/>
          </a:p>
        </p:txBody>
      </p:sp>
      <p:sp>
        <p:nvSpPr>
          <p:cNvPr id="103" name="Google Shape;103;p13"/>
          <p:cNvSpPr txBox="1"/>
          <p:nvPr/>
        </p:nvSpPr>
        <p:spPr>
          <a:xfrm>
            <a:off x="6896890" y="6058454"/>
            <a:ext cx="1828190" cy="430887"/>
          </a:xfrm>
          <a:prstGeom prst="rect">
            <a:avLst/>
          </a:prstGeom>
          <a:solidFill>
            <a:srgbClr val="17365D"/>
          </a:solidFill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omic Sans MS"/>
              <a:buNone/>
            </a:pPr>
            <a:r>
              <a:rPr b="1" i="0" lang="en-GB" sz="1100" u="sng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White Cliffs of Dover, Dover</a:t>
            </a:r>
            <a:endParaRPr/>
          </a:p>
        </p:txBody>
      </p:sp>
      <p:grpSp>
        <p:nvGrpSpPr>
          <p:cNvPr id="104" name="Google Shape;104;p13"/>
          <p:cNvGrpSpPr/>
          <p:nvPr/>
        </p:nvGrpSpPr>
        <p:grpSpPr>
          <a:xfrm>
            <a:off x="0" y="6458010"/>
            <a:ext cx="7262381" cy="399990"/>
            <a:chOff x="1812400" y="3851384"/>
            <a:chExt cx="5725092" cy="1481465"/>
          </a:xfrm>
        </p:grpSpPr>
        <p:sp>
          <p:nvSpPr>
            <p:cNvPr id="105" name="Google Shape;105;p13"/>
            <p:cNvSpPr/>
            <p:nvPr/>
          </p:nvSpPr>
          <p:spPr>
            <a:xfrm rot="10800000">
              <a:off x="1812400" y="3851384"/>
              <a:ext cx="5725092" cy="1481465"/>
            </a:xfrm>
            <a:prstGeom prst="homePlate">
              <a:avLst>
                <a:gd fmla="val 50000" name="adj"/>
              </a:avLst>
            </a:prstGeom>
            <a:solidFill>
              <a:srgbClr val="FFC00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2182769" y="3851384"/>
              <a:ext cx="5354723" cy="14814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050" lIns="653275" spcFirstLastPara="1" rIns="184900" wrap="square" tIns="9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omic Sans MS"/>
                <a:buNone/>
              </a:pPr>
              <a:r>
                <a:rPr b="1" i="0" lang="en-GB" sz="1800" u="none" cap="none" strike="noStrik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Investigate </a:t>
              </a:r>
              <a:r>
                <a:rPr b="0" i="0" lang="en-GB" sz="1800" u="none" cap="none" strike="noStrik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the location of coastal areas using an atlas</a:t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</a:pPr>
            <a:r>
              <a:rPr lang="en-GB"/>
              <a:t>Intelligent guesswork!</a:t>
            </a:r>
            <a:endParaRPr/>
          </a:p>
        </p:txBody>
      </p:sp>
      <p:pic>
        <p:nvPicPr>
          <p:cNvPr id="112" name="Google Shape;11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4"/>
          <p:cNvSpPr txBox="1"/>
          <p:nvPr/>
        </p:nvSpPr>
        <p:spPr>
          <a:xfrm>
            <a:off x="-6460" y="0"/>
            <a:ext cx="9150460" cy="461665"/>
          </a:xfrm>
          <a:prstGeom prst="rect">
            <a:avLst/>
          </a:prstGeom>
          <a:solidFill>
            <a:srgbClr val="17365D"/>
          </a:solidFill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ic Sans MS"/>
              <a:buNone/>
            </a:pPr>
            <a:r>
              <a:rPr b="1" i="0" lang="en-GB" sz="2400" u="none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Intelligent guesswork: Answers</a:t>
            </a:r>
            <a:endParaRPr b="1" i="0" sz="2400" u="none" cap="none" strike="noStrike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4" name="Google Shape;114;p14"/>
          <p:cNvSpPr txBox="1"/>
          <p:nvPr/>
        </p:nvSpPr>
        <p:spPr>
          <a:xfrm>
            <a:off x="88729" y="1081814"/>
            <a:ext cx="1808508" cy="461665"/>
          </a:xfrm>
          <a:prstGeom prst="rect">
            <a:avLst/>
          </a:prstGeom>
          <a:solidFill>
            <a:srgbClr val="FAA52F"/>
          </a:solidFill>
          <a:ln cap="flat" cmpd="sng" w="38100">
            <a:solidFill>
              <a:srgbClr val="FF00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ic Sans MS"/>
              <a:buNone/>
            </a:pPr>
            <a:r>
              <a:rPr b="1" i="0" lang="en-GB" sz="2400" u="none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1.2 billion </a:t>
            </a:r>
            <a:endParaRPr/>
          </a:p>
        </p:txBody>
      </p:sp>
      <p:sp>
        <p:nvSpPr>
          <p:cNvPr id="115" name="Google Shape;115;p14"/>
          <p:cNvSpPr txBox="1"/>
          <p:nvPr/>
        </p:nvSpPr>
        <p:spPr>
          <a:xfrm>
            <a:off x="88729" y="2270301"/>
            <a:ext cx="1656899" cy="461665"/>
          </a:xfrm>
          <a:prstGeom prst="rect">
            <a:avLst/>
          </a:prstGeom>
          <a:solidFill>
            <a:srgbClr val="FAA52F"/>
          </a:solidFill>
          <a:ln cap="flat" cmpd="sng" w="38100">
            <a:solidFill>
              <a:srgbClr val="FF00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ic Sans MS"/>
              <a:buNone/>
            </a:pPr>
            <a:r>
              <a:rPr b="1" i="0" lang="en-GB" sz="2400" u="none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11,000</a:t>
            </a:r>
            <a:endParaRPr/>
          </a:p>
        </p:txBody>
      </p:sp>
      <p:sp>
        <p:nvSpPr>
          <p:cNvPr id="116" name="Google Shape;116;p14"/>
          <p:cNvSpPr txBox="1"/>
          <p:nvPr/>
        </p:nvSpPr>
        <p:spPr>
          <a:xfrm>
            <a:off x="88729" y="3483283"/>
            <a:ext cx="1785008" cy="461665"/>
          </a:xfrm>
          <a:prstGeom prst="rect">
            <a:avLst/>
          </a:prstGeom>
          <a:solidFill>
            <a:srgbClr val="FAA52F"/>
          </a:solidFill>
          <a:ln cap="flat" cmpd="sng" w="38100">
            <a:solidFill>
              <a:srgbClr val="FF00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ic Sans MS"/>
              <a:buNone/>
            </a:pPr>
            <a:r>
              <a:rPr b="1" i="0" lang="en-GB" sz="2400" u="none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25 Million</a:t>
            </a:r>
            <a:endParaRPr/>
          </a:p>
        </p:txBody>
      </p:sp>
      <p:sp>
        <p:nvSpPr>
          <p:cNvPr id="117" name="Google Shape;117;p14"/>
          <p:cNvSpPr txBox="1"/>
          <p:nvPr/>
        </p:nvSpPr>
        <p:spPr>
          <a:xfrm>
            <a:off x="88729" y="5932608"/>
            <a:ext cx="1785008" cy="461665"/>
          </a:xfrm>
          <a:prstGeom prst="rect">
            <a:avLst/>
          </a:prstGeom>
          <a:solidFill>
            <a:srgbClr val="FAA52F"/>
          </a:solidFill>
          <a:ln cap="flat" cmpd="sng" w="38100">
            <a:solidFill>
              <a:srgbClr val="FF00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ic Sans MS"/>
              <a:buNone/>
            </a:pPr>
            <a:r>
              <a:rPr b="1" i="0" lang="en-GB" sz="2400" u="none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3 Million</a:t>
            </a:r>
            <a:endParaRPr/>
          </a:p>
        </p:txBody>
      </p:sp>
      <p:sp>
        <p:nvSpPr>
          <p:cNvPr id="118" name="Google Shape;118;p14"/>
          <p:cNvSpPr txBox="1"/>
          <p:nvPr/>
        </p:nvSpPr>
        <p:spPr>
          <a:xfrm>
            <a:off x="88729" y="4593542"/>
            <a:ext cx="1785008" cy="461665"/>
          </a:xfrm>
          <a:prstGeom prst="rect">
            <a:avLst/>
          </a:prstGeom>
          <a:solidFill>
            <a:srgbClr val="FAA52F"/>
          </a:solidFill>
          <a:ln cap="flat" cmpd="sng" w="38100">
            <a:solidFill>
              <a:srgbClr val="FF00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mic Sans MS"/>
              <a:buNone/>
            </a:pPr>
            <a:r>
              <a:rPr b="1" i="0" lang="en-GB" sz="2400" u="none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70 </a:t>
            </a:r>
            <a:endParaRPr/>
          </a:p>
        </p:txBody>
      </p:sp>
      <p:sp>
        <p:nvSpPr>
          <p:cNvPr id="119" name="Google Shape;119;p14"/>
          <p:cNvSpPr txBox="1"/>
          <p:nvPr/>
        </p:nvSpPr>
        <p:spPr>
          <a:xfrm>
            <a:off x="2859045" y="1109861"/>
            <a:ext cx="6093285" cy="369332"/>
          </a:xfrm>
          <a:prstGeom prst="rect">
            <a:avLst/>
          </a:prstGeom>
          <a:solidFill>
            <a:srgbClr val="8000FF"/>
          </a:solidFill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mic Sans MS"/>
              <a:buNone/>
            </a:pPr>
            <a:r>
              <a:rPr b="1" i="0" lang="en-GB" sz="1800" u="none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number of visitors to the UK coast every year</a:t>
            </a:r>
            <a:endParaRPr/>
          </a:p>
        </p:txBody>
      </p:sp>
      <p:sp>
        <p:nvSpPr>
          <p:cNvPr id="120" name="Google Shape;120;p14"/>
          <p:cNvSpPr txBox="1"/>
          <p:nvPr/>
        </p:nvSpPr>
        <p:spPr>
          <a:xfrm>
            <a:off x="2859045" y="2280088"/>
            <a:ext cx="6093285" cy="646331"/>
          </a:xfrm>
          <a:prstGeom prst="rect">
            <a:avLst/>
          </a:prstGeom>
          <a:solidFill>
            <a:srgbClr val="8000FF"/>
          </a:solidFill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mic Sans MS"/>
              <a:buNone/>
            </a:pPr>
            <a:r>
              <a:rPr b="1" i="0" lang="en-GB" sz="1800" u="none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number of people who live at the coast in the UK</a:t>
            </a:r>
            <a:endParaRPr/>
          </a:p>
        </p:txBody>
      </p:sp>
      <p:sp>
        <p:nvSpPr>
          <p:cNvPr id="121" name="Google Shape;121;p14"/>
          <p:cNvSpPr txBox="1"/>
          <p:nvPr/>
        </p:nvSpPr>
        <p:spPr>
          <a:xfrm>
            <a:off x="2859045" y="3529450"/>
            <a:ext cx="6093285" cy="369332"/>
          </a:xfrm>
          <a:prstGeom prst="rect">
            <a:avLst/>
          </a:prstGeom>
          <a:solidFill>
            <a:srgbClr val="8000FF"/>
          </a:solidFill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mic Sans MS"/>
              <a:buNone/>
            </a:pPr>
            <a:r>
              <a:rPr b="1" i="0" lang="en-GB" sz="1800" u="none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total number of miles of the UK coastline</a:t>
            </a:r>
            <a:endParaRPr/>
          </a:p>
        </p:txBody>
      </p:sp>
      <p:sp>
        <p:nvSpPr>
          <p:cNvPr id="122" name="Google Shape;122;p14"/>
          <p:cNvSpPr txBox="1"/>
          <p:nvPr/>
        </p:nvSpPr>
        <p:spPr>
          <a:xfrm>
            <a:off x="2859045" y="4577037"/>
            <a:ext cx="6093285" cy="584775"/>
          </a:xfrm>
          <a:prstGeom prst="rect">
            <a:avLst/>
          </a:prstGeom>
          <a:solidFill>
            <a:srgbClr val="8000FF"/>
          </a:solidFill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omic Sans MS"/>
              <a:buNone/>
            </a:pPr>
            <a:r>
              <a:rPr b="1" i="0" lang="en-GB" sz="1600" u="none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amount of money spent on fish and chips every year in the UK </a:t>
            </a:r>
            <a:endParaRPr/>
          </a:p>
        </p:txBody>
      </p:sp>
      <p:sp>
        <p:nvSpPr>
          <p:cNvPr id="123" name="Google Shape;123;p14"/>
          <p:cNvSpPr txBox="1"/>
          <p:nvPr/>
        </p:nvSpPr>
        <p:spPr>
          <a:xfrm>
            <a:off x="2859045" y="5932608"/>
            <a:ext cx="6093285" cy="523220"/>
          </a:xfrm>
          <a:prstGeom prst="rect">
            <a:avLst/>
          </a:prstGeom>
          <a:solidFill>
            <a:srgbClr val="8000FF"/>
          </a:solidFill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mic Sans MS"/>
              <a:buNone/>
            </a:pPr>
            <a:r>
              <a:rPr b="1" i="0" lang="en-GB" sz="1400" u="none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Nowhere in the UK is further than this number, in miles, from the UK coastline.</a:t>
            </a:r>
            <a:endParaRPr/>
          </a:p>
        </p:txBody>
      </p:sp>
      <p:cxnSp>
        <p:nvCxnSpPr>
          <p:cNvPr id="124" name="Google Shape;124;p14"/>
          <p:cNvCxnSpPr>
            <a:stCxn id="114" idx="3"/>
          </p:cNvCxnSpPr>
          <p:nvPr/>
        </p:nvCxnSpPr>
        <p:spPr>
          <a:xfrm>
            <a:off x="1897237" y="1312646"/>
            <a:ext cx="961800" cy="3535800"/>
          </a:xfrm>
          <a:prstGeom prst="straightConnector1">
            <a:avLst/>
          </a:prstGeom>
          <a:noFill/>
          <a:ln cap="flat" cmpd="sng" w="38100">
            <a:solidFill>
              <a:srgbClr val="49EF3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125" name="Google Shape;125;p14"/>
          <p:cNvCxnSpPr>
            <a:endCxn id="121" idx="1"/>
          </p:cNvCxnSpPr>
          <p:nvPr/>
        </p:nvCxnSpPr>
        <p:spPr>
          <a:xfrm>
            <a:off x="1745745" y="2579816"/>
            <a:ext cx="1113300" cy="1134300"/>
          </a:xfrm>
          <a:prstGeom prst="straightConnector1">
            <a:avLst/>
          </a:prstGeom>
          <a:noFill/>
          <a:ln cap="flat" cmpd="sng" w="38100">
            <a:solidFill>
              <a:srgbClr val="49EF3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126" name="Google Shape;126;p14"/>
          <p:cNvCxnSpPr>
            <a:endCxn id="119" idx="1"/>
          </p:cNvCxnSpPr>
          <p:nvPr/>
        </p:nvCxnSpPr>
        <p:spPr>
          <a:xfrm flipH="1" rot="10800000">
            <a:off x="1873845" y="1294527"/>
            <a:ext cx="985200" cy="2404200"/>
          </a:xfrm>
          <a:prstGeom prst="straightConnector1">
            <a:avLst/>
          </a:prstGeom>
          <a:noFill/>
          <a:ln cap="flat" cmpd="sng" w="38100">
            <a:solidFill>
              <a:srgbClr val="49EF3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127" name="Google Shape;127;p14"/>
          <p:cNvCxnSpPr>
            <a:endCxn id="123" idx="1"/>
          </p:cNvCxnSpPr>
          <p:nvPr/>
        </p:nvCxnSpPr>
        <p:spPr>
          <a:xfrm>
            <a:off x="1873845" y="4939318"/>
            <a:ext cx="985200" cy="1254900"/>
          </a:xfrm>
          <a:prstGeom prst="straightConnector1">
            <a:avLst/>
          </a:prstGeom>
          <a:noFill/>
          <a:ln cap="flat" cmpd="sng" w="38100">
            <a:solidFill>
              <a:srgbClr val="49EF3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128" name="Google Shape;128;p14"/>
          <p:cNvCxnSpPr>
            <a:endCxn id="117" idx="3"/>
          </p:cNvCxnSpPr>
          <p:nvPr/>
        </p:nvCxnSpPr>
        <p:spPr>
          <a:xfrm flipH="1">
            <a:off x="1873737" y="2462940"/>
            <a:ext cx="985200" cy="3700500"/>
          </a:xfrm>
          <a:prstGeom prst="straightConnector1">
            <a:avLst/>
          </a:prstGeom>
          <a:noFill/>
          <a:ln cap="flat" cmpd="sng" w="38100">
            <a:solidFill>
              <a:srgbClr val="49EF3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