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5.jp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jpg"/><Relationship Id="rId10" Type="http://schemas.openxmlformats.org/officeDocument/2006/relationships/image" Target="../media/image4.jpg"/><Relationship Id="rId9" Type="http://schemas.openxmlformats.org/officeDocument/2006/relationships/image" Target="../media/image16.jpg"/><Relationship Id="rId5" Type="http://schemas.openxmlformats.org/officeDocument/2006/relationships/image" Target="../media/image9.jpg"/><Relationship Id="rId6" Type="http://schemas.openxmlformats.org/officeDocument/2006/relationships/image" Target="../media/image5.jpg"/><Relationship Id="rId7" Type="http://schemas.openxmlformats.org/officeDocument/2006/relationships/image" Target="../media/image14.jpg"/><Relationship Id="rId8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0997"/>
            <a:ext cx="9144000" cy="602700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-6460" y="0"/>
            <a:ext cx="9150460" cy="830997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 introduction to The Sea</a:t>
            </a:r>
            <a:endParaRPr/>
          </a:p>
        </p:txBody>
      </p:sp>
      <p:grpSp>
        <p:nvGrpSpPr>
          <p:cNvPr id="86" name="Google Shape;86;p13"/>
          <p:cNvGrpSpPr/>
          <p:nvPr/>
        </p:nvGrpSpPr>
        <p:grpSpPr>
          <a:xfrm>
            <a:off x="1356340" y="1220322"/>
            <a:ext cx="6465824" cy="5328853"/>
            <a:chOff x="1071668" y="3996"/>
            <a:chExt cx="6465824" cy="5328853"/>
          </a:xfrm>
        </p:grpSpPr>
        <p:sp>
          <p:nvSpPr>
            <p:cNvPr id="87" name="Google Shape;87;p13"/>
            <p:cNvSpPr/>
            <p:nvPr/>
          </p:nvSpPr>
          <p:spPr>
            <a:xfrm rot="10800000">
              <a:off x="1812400" y="3996"/>
              <a:ext cx="5725092" cy="1481465"/>
            </a:xfrm>
            <a:prstGeom prst="homePlate">
              <a:avLst>
                <a:gd fmla="val 50000" name="adj"/>
              </a:avLst>
            </a:prstGeom>
            <a:solidFill>
              <a:srgbClr val="9933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2182766" y="3996"/>
              <a:ext cx="5354726" cy="14814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653275" spcFirstLastPara="1" rIns="18490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6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Identify</a:t>
              </a:r>
              <a:r>
                <a:rPr b="0" i="0" lang="en-GB" sz="26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what the sea (and the coast) is like</a:t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071668" y="3996"/>
              <a:ext cx="1481465" cy="1481465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-9999" l="0" r="0" t="-9999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 rot="10800000">
              <a:off x="1812400" y="1927690"/>
              <a:ext cx="5725092" cy="1481465"/>
            </a:xfrm>
            <a:prstGeom prst="homePlate">
              <a:avLst>
                <a:gd fmla="val 50000" name="adj"/>
              </a:avLst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2182766" y="1927690"/>
              <a:ext cx="5354726" cy="14814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653275" spcFirstLastPara="1" rIns="18490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6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Describe </a:t>
              </a:r>
              <a:r>
                <a:rPr b="0" i="0" lang="en-GB" sz="26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 time you have visited the coast and a range of coastal activities</a:t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071668" y="1927690"/>
              <a:ext cx="1481465" cy="1481465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-9999" l="0" r="0" t="-9999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 rot="10800000">
              <a:off x="1812400" y="3851384"/>
              <a:ext cx="5725092" cy="1481465"/>
            </a:xfrm>
            <a:prstGeom prst="homePlate">
              <a:avLst>
                <a:gd fmla="val 50000" name="adj"/>
              </a:avLst>
            </a:prstGeom>
            <a:solidFill>
              <a:srgbClr val="FFC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2182766" y="3851384"/>
              <a:ext cx="5354726" cy="14814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653275" spcFirstLastPara="1" rIns="18490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6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Investigate </a:t>
              </a:r>
              <a:r>
                <a:rPr b="0" i="0" lang="en-GB" sz="26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location of coastal areas using an atlas</a:t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071668" y="3851384"/>
              <a:ext cx="1481465" cy="1481465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-11997" l="0" r="0" t="-11999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-6460" y="0"/>
            <a:ext cx="9150460" cy="1015663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Developing Task:</a:t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19555" t="0"/>
          <a:stretch/>
        </p:blipFill>
        <p:spPr>
          <a:xfrm>
            <a:off x="0" y="1015662"/>
            <a:ext cx="9144000" cy="584233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383371" y="1363429"/>
            <a:ext cx="4408768" cy="3883390"/>
          </a:xfrm>
          <a:prstGeom prst="wedgeRoundRectCallout">
            <a:avLst>
              <a:gd fmla="val 93297" name="adj1"/>
              <a:gd fmla="val -32596" name="adj2"/>
              <a:gd fmla="val 16667" name="adj3"/>
            </a:avLst>
          </a:prstGeom>
          <a:solidFill>
            <a:srgbClr val="FAA52F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down a short paragraph about a time you have visited the seaside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sng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-Where was it?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-Who did you go with?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-What did it look like?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-Activities you did?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-Funny moments?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-Would you like to go again?</a:t>
            </a:r>
            <a:endParaRPr/>
          </a:p>
        </p:txBody>
      </p:sp>
      <p:grpSp>
        <p:nvGrpSpPr>
          <p:cNvPr id="103" name="Google Shape;103;p14"/>
          <p:cNvGrpSpPr/>
          <p:nvPr/>
        </p:nvGrpSpPr>
        <p:grpSpPr>
          <a:xfrm>
            <a:off x="2468579" y="6242350"/>
            <a:ext cx="6675421" cy="615649"/>
            <a:chOff x="1812400" y="3996"/>
            <a:chExt cx="5725092" cy="1481465"/>
          </a:xfrm>
        </p:grpSpPr>
        <p:sp>
          <p:nvSpPr>
            <p:cNvPr id="104" name="Google Shape;104;p14"/>
            <p:cNvSpPr/>
            <p:nvPr/>
          </p:nvSpPr>
          <p:spPr>
            <a:xfrm rot="10800000">
              <a:off x="1812400" y="3996"/>
              <a:ext cx="5725092" cy="1481465"/>
            </a:xfrm>
            <a:prstGeom prst="homePlate">
              <a:avLst>
                <a:gd fmla="val 50000" name="adj"/>
              </a:avLst>
            </a:prstGeom>
            <a:solidFill>
              <a:srgbClr val="9933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2182769" y="3996"/>
              <a:ext cx="5354723" cy="14814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653275" spcFirstLastPara="1" rIns="18490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0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Identify</a:t>
              </a:r>
              <a:r>
                <a:rPr b="0" i="0" lang="en-GB" sz="20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what the sea (and the coast) is like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www.wallpaperpin.com/webdisk/walk-on-the-beach.jpg" id="112" name="Google Shape;11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/>
          <p:nvPr/>
        </p:nvSpPr>
        <p:spPr>
          <a:xfrm>
            <a:off x="5421236" y="1077888"/>
            <a:ext cx="3456384" cy="3775466"/>
          </a:xfrm>
          <a:prstGeom prst="wedgeRoundRectCallout">
            <a:avLst>
              <a:gd fmla="val -77183" name="adj1"/>
              <a:gd fmla="val 22373" name="adj2"/>
              <a:gd fmla="val 16667" name="adj3"/>
            </a:avLst>
          </a:prstGeom>
          <a:solidFill>
            <a:schemeClr val="accent6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Make a list of things you can do at the coast.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needed, you can use the picture examples on the next slide to help…..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-6460" y="0"/>
            <a:ext cx="9150460" cy="707886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Secure Task:</a:t>
            </a:r>
            <a:endParaRPr/>
          </a:p>
        </p:txBody>
      </p:sp>
      <p:grpSp>
        <p:nvGrpSpPr>
          <p:cNvPr id="115" name="Google Shape;115;p15"/>
          <p:cNvGrpSpPr/>
          <p:nvPr/>
        </p:nvGrpSpPr>
        <p:grpSpPr>
          <a:xfrm>
            <a:off x="3804249" y="6245525"/>
            <a:ext cx="5339751" cy="612475"/>
            <a:chOff x="1812400" y="1927690"/>
            <a:chExt cx="5725092" cy="1481465"/>
          </a:xfrm>
        </p:grpSpPr>
        <p:sp>
          <p:nvSpPr>
            <p:cNvPr id="116" name="Google Shape;116;p15"/>
            <p:cNvSpPr/>
            <p:nvPr/>
          </p:nvSpPr>
          <p:spPr>
            <a:xfrm rot="10800000">
              <a:off x="1812400" y="1927690"/>
              <a:ext cx="5725092" cy="1481465"/>
            </a:xfrm>
            <a:prstGeom prst="homePlate">
              <a:avLst>
                <a:gd fmla="val 50000" name="adj"/>
              </a:avLst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182769" y="1927690"/>
              <a:ext cx="5354723" cy="14814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653275" spcFirstLastPara="1" rIns="18490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Describe </a:t>
              </a:r>
              <a:r>
                <a:rPr b="0" i="0" lang="en-GB" sz="18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 time you have visited the coast and a range of coastal activities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949" y="2003657"/>
            <a:ext cx="3658845" cy="2775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fbcdn-sphotos-d-a.akamaihd.net/hphotos-ak-ash3/539774_4260374591172_616619645_n.jpg" id="123" name="Google Shape;12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5896" y="2052894"/>
            <a:ext cx="5508103" cy="2498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vietnamonline.com/userfile/event/admin/2013/03/windsurf3.jpg" id="124" name="Google Shape;12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2949" y="1504"/>
            <a:ext cx="2722741" cy="2042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fbcdn-sphotos-a-a.akamaihd.net/hphotos-ak-ash3/534291_10151816719230580_2120951197_n.jpg" id="125" name="Google Shape;12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99792" y="-9052"/>
            <a:ext cx="3081685" cy="205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olchester.gov.uk/media/image/t/2/crabbing_bucket_1.jpg" id="126" name="Google Shape;126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53619" y="4509120"/>
            <a:ext cx="2381250" cy="2383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bbc.co.uk/england/looknorthnecumbria/weather/calendar_competition/august/images/donkey_rides_elaine_stringer_calvert_470.jpg" id="127" name="Google Shape;127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49277" y="4779422"/>
            <a:ext cx="3102895" cy="2112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antom-xp.com/wallpapers/63/Sand_castles.jpg" id="128" name="Google Shape;128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81477" y="1505"/>
            <a:ext cx="3362523" cy="204205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1111334" y="1651201"/>
            <a:ext cx="1659429" cy="369332"/>
          </a:xfrm>
          <a:prstGeom prst="rect">
            <a:avLst/>
          </a:prstGeom>
          <a:solidFill>
            <a:srgbClr val="FAA52F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Wind Surfing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4213419" y="1603546"/>
            <a:ext cx="1596912" cy="369332"/>
          </a:xfrm>
          <a:prstGeom prst="rect">
            <a:avLst/>
          </a:prstGeom>
          <a:solidFill>
            <a:srgbClr val="FAA52F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Scuba Diving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7575942" y="1622577"/>
            <a:ext cx="1625766" cy="369332"/>
          </a:xfrm>
          <a:prstGeom prst="rect">
            <a:avLst/>
          </a:prstGeom>
          <a:solidFill>
            <a:srgbClr val="FAA52F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Sand Castles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722950" y="3956781"/>
            <a:ext cx="1670650" cy="369332"/>
          </a:xfrm>
          <a:prstGeom prst="rect">
            <a:avLst/>
          </a:prstGeom>
          <a:solidFill>
            <a:srgbClr val="FAA52F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Cliff Jumping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1433778" y="6457890"/>
            <a:ext cx="1665841" cy="369332"/>
          </a:xfrm>
          <a:prstGeom prst="rect">
            <a:avLst/>
          </a:prstGeom>
          <a:solidFill>
            <a:srgbClr val="FAA52F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Donkey Rides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7520157" y="4006843"/>
            <a:ext cx="998991" cy="369332"/>
          </a:xfrm>
          <a:prstGeom prst="rect">
            <a:avLst/>
          </a:prstGeom>
          <a:solidFill>
            <a:srgbClr val="FAA52F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Surfing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3399025" y="6450664"/>
            <a:ext cx="1131207" cy="400110"/>
          </a:xfrm>
          <a:prstGeom prst="rect">
            <a:avLst/>
          </a:prstGeom>
          <a:solidFill>
            <a:srgbClr val="FAA52F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Crabbing</a:t>
            </a:r>
            <a:endParaRPr/>
          </a:p>
        </p:txBody>
      </p:sp>
      <p:pic>
        <p:nvPicPr>
          <p:cNvPr descr="https://fbcdn-sphotos-f-a.akamaihd.net/hphotos-ak-snc6/6095_114057904431_6545184_n.jpg" id="136" name="Google Shape;136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35262" y="4498294"/>
            <a:ext cx="3708738" cy="235970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5805252" y="4579368"/>
            <a:ext cx="3092513" cy="369332"/>
          </a:xfrm>
          <a:prstGeom prst="rect">
            <a:avLst/>
          </a:prstGeom>
          <a:solidFill>
            <a:srgbClr val="FAA52F"/>
          </a:solidFill>
          <a:ln cap="flat" cmpd="sng" w="9525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Para-gliding/Water-skiing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www.wallpaperpin.com/webdisk/walk-on-the-beach.jpg" id="144" name="Google Shape;14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/>
          <p:nvPr/>
        </p:nvSpPr>
        <p:spPr>
          <a:xfrm>
            <a:off x="5076056" y="116632"/>
            <a:ext cx="3456384" cy="2808312"/>
          </a:xfrm>
          <a:prstGeom prst="wedgeRoundRectCallout">
            <a:avLst>
              <a:gd fmla="val -64621" name="adj1"/>
              <a:gd fmla="val 75974" name="adj2"/>
              <a:gd fmla="val 16667" name="adj3"/>
            </a:avLst>
          </a:prstGeom>
          <a:solidFill>
            <a:srgbClr val="FF0000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Coastlines can look very different depending on where they are located in the world.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5076056" y="116632"/>
            <a:ext cx="3456384" cy="2808312"/>
          </a:xfrm>
          <a:prstGeom prst="wedgeRoundRectCallout">
            <a:avLst>
              <a:gd fmla="val -64621" name="adj1"/>
              <a:gd fmla="val 75974" name="adj2"/>
              <a:gd fmla="val 16667" name="adj3"/>
            </a:avLst>
          </a:prstGeom>
          <a:solidFill>
            <a:srgbClr val="FFFFFF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in the world do you think these eye-catching coastlines can be found?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51" y="2821985"/>
            <a:ext cx="3175000" cy="2729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2500" y="0"/>
            <a:ext cx="3111500" cy="2821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3191"/>
            <a:ext cx="3159125" cy="282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6914" y="2821985"/>
            <a:ext cx="3043165" cy="2729752"/>
          </a:xfrm>
          <a:prstGeom prst="rect">
            <a:avLst/>
          </a:prstGeom>
          <a:noFill/>
          <a:ln>
            <a:noFill/>
          </a:ln>
        </p:spPr>
      </p:pic>
      <p:sp>
        <p:nvSpPr>
          <p:cNvPr descr="Corner Of Paradise" id="155" name="Google Shape;155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descr="Corner Of Paradise" id="156" name="Google Shape;156;p18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descr="Corner Of Paradise" id="157" name="Google Shape;157;p18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-21263" y="5565805"/>
            <a:ext cx="9150460" cy="1200329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Task: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Try to guess where all of these fabulous coasts are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-26913" y="7937"/>
            <a:ext cx="792088" cy="40011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125606" y="2956741"/>
            <a:ext cx="669537" cy="40011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8351912" y="2953128"/>
            <a:ext cx="792088" cy="40011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59125" y="-32118"/>
            <a:ext cx="3032125" cy="285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91249" y="2821985"/>
            <a:ext cx="2937947" cy="2729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8"/>
          <p:cNvSpPr txBox="1"/>
          <p:nvPr/>
        </p:nvSpPr>
        <p:spPr>
          <a:xfrm>
            <a:off x="3325775" y="23856"/>
            <a:ext cx="792088" cy="40011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6589675" y="0"/>
            <a:ext cx="792088" cy="40011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4505601" y="2877289"/>
            <a:ext cx="653774" cy="40011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8351912" y="2953128"/>
            <a:ext cx="653774" cy="40011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www.wallpaperpin.com/webdisk/walk-on-the-beach.jpg" id="174" name="Google Shape;1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/>
          <p:nvPr/>
        </p:nvSpPr>
        <p:spPr>
          <a:xfrm>
            <a:off x="5076056" y="116632"/>
            <a:ext cx="3456384" cy="2808312"/>
          </a:xfrm>
          <a:prstGeom prst="wedgeRoundRectCallout">
            <a:avLst>
              <a:gd fmla="val -64621" name="adj1"/>
              <a:gd fmla="val 75974" name="adj2"/>
              <a:gd fmla="val 16667" name="adj3"/>
            </a:avLst>
          </a:prstGeom>
          <a:solidFill>
            <a:srgbClr val="FF0000"/>
          </a:solidFill>
          <a:ln cap="flat" cmpd="sng" w="25400">
            <a:solidFill>
              <a:srgbClr val="B46D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are all in the UK!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you know why the UK is unlike any other country in Europe?  </a:t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5076056" y="116632"/>
            <a:ext cx="3456384" cy="2808312"/>
          </a:xfrm>
          <a:prstGeom prst="wedgeRoundRectCallout">
            <a:avLst>
              <a:gd fmla="val -64621" name="adj1"/>
              <a:gd fmla="val 75974" name="adj2"/>
              <a:gd fmla="val 16667" name="adj3"/>
            </a:avLst>
          </a:prstGeom>
          <a:solidFill>
            <a:srgbClr val="FFFFFF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UK is the only place in Europe that has a coastline running all the way around it!</a:t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417305" y="713636"/>
            <a:ext cx="3456384" cy="1614304"/>
          </a:xfrm>
          <a:prstGeom prst="wedgeRoundRectCallout">
            <a:avLst>
              <a:gd fmla="val 54225" name="adj1"/>
              <a:gd fmla="val 143467" name="adj2"/>
              <a:gd fmla="val 16667" name="adj3"/>
            </a:avLst>
          </a:prstGeom>
          <a:solidFill>
            <a:srgbClr val="FFFFFF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They’re all in the UK!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/>
        </p:nvSpPr>
        <p:spPr>
          <a:xfrm>
            <a:off x="-51823" y="451360"/>
            <a:ext cx="9150460" cy="646331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Secure+ Task:</a:t>
            </a: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4300" y="830997"/>
            <a:ext cx="3829948" cy="513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479" y="1050233"/>
            <a:ext cx="1649146" cy="120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706" y="3199709"/>
            <a:ext cx="1782044" cy="12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6889" y="4778376"/>
            <a:ext cx="1828190" cy="138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3479" y="4817878"/>
            <a:ext cx="1839646" cy="122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19299" y="931214"/>
            <a:ext cx="2094432" cy="139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51625" y="2862043"/>
            <a:ext cx="2320211" cy="154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/>
          <p:nvPr/>
        </p:nvSpPr>
        <p:spPr>
          <a:xfrm>
            <a:off x="303479" y="2259216"/>
            <a:ext cx="1649146" cy="584775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Loch Lomond, Scotland</a:t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469821" y="4394669"/>
            <a:ext cx="2855270" cy="369332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Durdle Door, Dorset</a:t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303479" y="6032207"/>
            <a:ext cx="3021612" cy="369332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Porthcurno, Land’s End</a:t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6019298" y="2336673"/>
            <a:ext cx="2952537" cy="40011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Runswick Bay, Whitby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6276110" y="4271559"/>
            <a:ext cx="2695726" cy="707886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Scarborough’s North Bay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6198596" y="6058454"/>
            <a:ext cx="2850753" cy="646331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 Cliffs of Dover, Dover</a:t>
            </a:r>
            <a:endParaRPr/>
          </a:p>
        </p:txBody>
      </p:sp>
      <p:grpSp>
        <p:nvGrpSpPr>
          <p:cNvPr id="196" name="Google Shape;196;p20"/>
          <p:cNvGrpSpPr/>
          <p:nvPr/>
        </p:nvGrpSpPr>
        <p:grpSpPr>
          <a:xfrm>
            <a:off x="1836256" y="43079"/>
            <a:ext cx="7262381" cy="399990"/>
            <a:chOff x="1812400" y="3851384"/>
            <a:chExt cx="5725092" cy="1481465"/>
          </a:xfrm>
        </p:grpSpPr>
        <p:sp>
          <p:nvSpPr>
            <p:cNvPr id="197" name="Google Shape;197;p20"/>
            <p:cNvSpPr/>
            <p:nvPr/>
          </p:nvSpPr>
          <p:spPr>
            <a:xfrm rot="10800000">
              <a:off x="1812400" y="3851384"/>
              <a:ext cx="5725092" cy="1481465"/>
            </a:xfrm>
            <a:prstGeom prst="homePlate">
              <a:avLst>
                <a:gd fmla="val 50000" name="adj"/>
              </a:avLst>
            </a:prstGeom>
            <a:solidFill>
              <a:srgbClr val="FFC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2182769" y="3851384"/>
              <a:ext cx="5354723" cy="14814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653275" spcFirstLastPara="1" rIns="18490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Investigate </a:t>
              </a:r>
              <a:r>
                <a:rPr b="0" lang="en-GB"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location of coastal areas using an atlas</a:t>
              </a:r>
              <a:endParaRPr/>
            </a:p>
          </p:txBody>
        </p:sp>
      </p:grpSp>
      <p:sp>
        <p:nvSpPr>
          <p:cNvPr id="199" name="Google Shape;199;p20"/>
          <p:cNvSpPr/>
          <p:nvPr/>
        </p:nvSpPr>
        <p:spPr>
          <a:xfrm>
            <a:off x="94651" y="6401539"/>
            <a:ext cx="6019299" cy="413382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Complete worksheet 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GB"/>
              <a:t>Intelligent guesswork!</a:t>
            </a:r>
            <a:endParaRPr/>
          </a:p>
        </p:txBody>
      </p:sp>
      <p:pic>
        <p:nvPicPr>
          <p:cNvPr id="205" name="Google Shape;2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-6460" y="0"/>
            <a:ext cx="9150460" cy="830997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Intelligent Guesswork: Can you match the numbers to the statement? </a:t>
            </a:r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88729" y="1081814"/>
            <a:ext cx="1808508" cy="461665"/>
          </a:xfrm>
          <a:prstGeom prst="rect">
            <a:avLst/>
          </a:prstGeom>
          <a:solidFill>
            <a:srgbClr val="FAA52F"/>
          </a:solidFill>
          <a:ln cap="flat" cmpd="sng" w="38100">
            <a:solidFill>
              <a:srgbClr val="FF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1.2 billion </a:t>
            </a:r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88729" y="2270301"/>
            <a:ext cx="1656899" cy="461665"/>
          </a:xfrm>
          <a:prstGeom prst="rect">
            <a:avLst/>
          </a:prstGeom>
          <a:solidFill>
            <a:srgbClr val="FAA52F"/>
          </a:solidFill>
          <a:ln cap="flat" cmpd="sng" w="38100">
            <a:solidFill>
              <a:srgbClr val="FF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11,000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88729" y="3483283"/>
            <a:ext cx="1785008" cy="461665"/>
          </a:xfrm>
          <a:prstGeom prst="rect">
            <a:avLst/>
          </a:prstGeom>
          <a:solidFill>
            <a:srgbClr val="FAA52F"/>
          </a:solidFill>
          <a:ln cap="flat" cmpd="sng" w="38100">
            <a:solidFill>
              <a:srgbClr val="FF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25 Million</a:t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88729" y="5932608"/>
            <a:ext cx="1785008" cy="461665"/>
          </a:xfrm>
          <a:prstGeom prst="rect">
            <a:avLst/>
          </a:prstGeom>
          <a:solidFill>
            <a:srgbClr val="FAA52F"/>
          </a:solidFill>
          <a:ln cap="flat" cmpd="sng" w="38100">
            <a:solidFill>
              <a:srgbClr val="FF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 Million</a:t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88729" y="4593542"/>
            <a:ext cx="1785008" cy="461665"/>
          </a:xfrm>
          <a:prstGeom prst="rect">
            <a:avLst/>
          </a:prstGeom>
          <a:solidFill>
            <a:srgbClr val="FAA52F"/>
          </a:solidFill>
          <a:ln cap="flat" cmpd="sng" w="38100">
            <a:solidFill>
              <a:srgbClr val="FF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70 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2859045" y="1109861"/>
            <a:ext cx="6093285" cy="369332"/>
          </a:xfrm>
          <a:prstGeom prst="rect">
            <a:avLst/>
          </a:prstGeom>
          <a:solidFill>
            <a:srgbClr val="8000FF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number of visitors to the UK coast every year</a:t>
            </a:r>
            <a:endParaRPr/>
          </a:p>
        </p:txBody>
      </p:sp>
      <p:sp>
        <p:nvSpPr>
          <p:cNvPr id="213" name="Google Shape;213;p21"/>
          <p:cNvSpPr txBox="1"/>
          <p:nvPr/>
        </p:nvSpPr>
        <p:spPr>
          <a:xfrm>
            <a:off x="2859045" y="2280088"/>
            <a:ext cx="6093285" cy="646331"/>
          </a:xfrm>
          <a:prstGeom prst="rect">
            <a:avLst/>
          </a:prstGeom>
          <a:solidFill>
            <a:srgbClr val="8000FF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number of people who live at the coast in the UK</a:t>
            </a:r>
            <a:endParaRPr/>
          </a:p>
        </p:txBody>
      </p:sp>
      <p:sp>
        <p:nvSpPr>
          <p:cNvPr id="214" name="Google Shape;214;p21"/>
          <p:cNvSpPr txBox="1"/>
          <p:nvPr/>
        </p:nvSpPr>
        <p:spPr>
          <a:xfrm>
            <a:off x="2859045" y="3529450"/>
            <a:ext cx="6093285" cy="369332"/>
          </a:xfrm>
          <a:prstGeom prst="rect">
            <a:avLst/>
          </a:prstGeom>
          <a:solidFill>
            <a:srgbClr val="8000FF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total number of miles of the UK coastline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2859045" y="4577037"/>
            <a:ext cx="6093285" cy="584775"/>
          </a:xfrm>
          <a:prstGeom prst="rect">
            <a:avLst/>
          </a:prstGeom>
          <a:solidFill>
            <a:srgbClr val="8000FF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amount of money spent on fish and chips every year in the UK </a:t>
            </a: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2859045" y="5932608"/>
            <a:ext cx="6093285" cy="523220"/>
          </a:xfrm>
          <a:prstGeom prst="rect">
            <a:avLst/>
          </a:prstGeom>
          <a:solidFill>
            <a:srgbClr val="8000FF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Nowhere in the UK is further than this number, in miles, from the UK coastline.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