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/>
        <p:guide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1" name="Google Shape;16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3" name="Google Shape;23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Section here means in effect a ‘slice through’; the view shown in most plan views of rooms includes furnishings for example, but does not include items above the section – such as light fittings attached to the ceiling or rooms above the room being drawn.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Image is from Wiki Commons.</a:t>
            </a:r>
            <a:endParaRPr/>
          </a:p>
        </p:txBody>
      </p:sp>
      <p:sp>
        <p:nvSpPr>
          <p:cNvPr id="234" name="Google Shape;234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1" name="Google Shape;24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This drawing was produced by Sophie, aged 9,  and is used with permission. Pupils could use tape measures to measure the dimensions and determine a scale themselves, or they could be told to use a certain number of squares for each side on the paper. The wall could be drawn as a single line showing the inner face, rather than a double line as shown.</a:t>
            </a:r>
            <a:endParaRPr/>
          </a:p>
        </p:txBody>
      </p:sp>
      <p:sp>
        <p:nvSpPr>
          <p:cNvPr id="242" name="Google Shape;242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3" name="Google Shape;25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It can help to draw based on distances from a specific reference point, such as the top left corner on the drawing or the first feature drawn.</a:t>
            </a:r>
            <a:endParaRPr/>
          </a:p>
        </p:txBody>
      </p:sp>
      <p:sp>
        <p:nvSpPr>
          <p:cNvPr id="254" name="Google Shape;254;p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4" name="Google Shape;26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7" name="Google Shape;27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1" name="Google Shape;29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8" name="Google Shape;29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This drawing was produced by Mohsin, aged 9,  and is used with permission. CAD stands for computer aided design, a term which applies to both drawing and simulation software.</a:t>
            </a:r>
            <a:endParaRPr/>
          </a:p>
        </p:txBody>
      </p:sp>
      <p:sp>
        <p:nvSpPr>
          <p:cNvPr id="299" name="Google Shape;299;p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9" name="Google Shape;32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4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93" name="Google Shape;93;p14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4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4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9" name="Google Shape;99;p15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5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5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5" name="Google Shape;105;p16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6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6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7"/>
          <p:cNvSpPr txBox="1"/>
          <p:nvPr>
            <p:ph idx="1" type="body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1" name="Google Shape;111;p17"/>
          <p:cNvSpPr txBox="1"/>
          <p:nvPr>
            <p:ph idx="2" type="body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2" name="Google Shape;112;p17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7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7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/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8"/>
          <p:cNvSpPr txBox="1"/>
          <p:nvPr>
            <p:ph idx="1" type="body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18" name="Google Shape;118;p18"/>
          <p:cNvSpPr txBox="1"/>
          <p:nvPr>
            <p:ph idx="2" type="body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9" name="Google Shape;119;p18"/>
          <p:cNvSpPr txBox="1"/>
          <p:nvPr>
            <p:ph idx="3" type="body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0" name="Google Shape;120;p18"/>
          <p:cNvSpPr txBox="1"/>
          <p:nvPr>
            <p:ph idx="4" type="body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1" name="Google Shape;121;p18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8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18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9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19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19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19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0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0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0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/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1"/>
          <p:cNvSpPr txBox="1"/>
          <p:nvPr>
            <p:ph idx="1" type="body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36" name="Google Shape;136;p21"/>
          <p:cNvSpPr txBox="1"/>
          <p:nvPr>
            <p:ph idx="2" type="body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37" name="Google Shape;137;p21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1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21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/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22"/>
          <p:cNvSpPr/>
          <p:nvPr>
            <p:ph idx="2" type="pic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3" name="Google Shape;143;p22"/>
          <p:cNvSpPr txBox="1"/>
          <p:nvPr>
            <p:ph idx="1" type="body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44" name="Google Shape;144;p22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22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22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3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23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0" name="Google Shape;150;p23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3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23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24"/>
          <p:cNvSpPr txBox="1"/>
          <p:nvPr>
            <p:ph idx="1" type="body"/>
          </p:nvPr>
        </p:nvSpPr>
        <p:spPr>
          <a:xfrm rot="5400000">
            <a:off x="604044" y="389732"/>
            <a:ext cx="5811838" cy="5762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6" name="Google Shape;156;p24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24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24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6" name="Google Shape;86;p1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Google Shape;87;p13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p13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Google Shape;89;p13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Relationship Id="rId4" Type="http://schemas.openxmlformats.org/officeDocument/2006/relationships/image" Target="../media/image6.jpg"/><Relationship Id="rId5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Relationship Id="rId4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5"/>
          <p:cNvSpPr txBox="1"/>
          <p:nvPr/>
        </p:nvSpPr>
        <p:spPr>
          <a:xfrm>
            <a:off x="1301985" y="1429325"/>
            <a:ext cx="6336704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4800" u="none" cap="none" strike="noStrike">
                <a:solidFill>
                  <a:srgbClr val="0093D3"/>
                </a:solidFill>
                <a:latin typeface="Arial"/>
                <a:ea typeface="Arial"/>
                <a:cs typeface="Arial"/>
                <a:sym typeface="Arial"/>
              </a:rPr>
              <a:t>Perfect Plans</a:t>
            </a:r>
            <a:endParaRPr/>
          </a:p>
        </p:txBody>
      </p:sp>
      <p:sp>
        <p:nvSpPr>
          <p:cNvPr id="165" name="Google Shape;165;p25"/>
          <p:cNvSpPr txBox="1"/>
          <p:nvPr/>
        </p:nvSpPr>
        <p:spPr>
          <a:xfrm>
            <a:off x="183516" y="5485268"/>
            <a:ext cx="871296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to Draw a Plan View</a:t>
            </a:r>
            <a:endParaRPr/>
          </a:p>
        </p:txBody>
      </p:sp>
      <p:pic>
        <p:nvPicPr>
          <p:cNvPr id="166" name="Google Shape;166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2997" y="2499211"/>
            <a:ext cx="3240360" cy="274716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7" name="Google Shape;167;p25"/>
          <p:cNvGrpSpPr/>
          <p:nvPr/>
        </p:nvGrpSpPr>
        <p:grpSpPr>
          <a:xfrm>
            <a:off x="5079475" y="2569650"/>
            <a:ext cx="3274080" cy="2680846"/>
            <a:chOff x="1475656" y="1196752"/>
            <a:chExt cx="4786248" cy="3744416"/>
          </a:xfrm>
        </p:grpSpPr>
        <p:grpSp>
          <p:nvGrpSpPr>
            <p:cNvPr id="168" name="Google Shape;168;p25"/>
            <p:cNvGrpSpPr/>
            <p:nvPr/>
          </p:nvGrpSpPr>
          <p:grpSpPr>
            <a:xfrm>
              <a:off x="1475656" y="1196752"/>
              <a:ext cx="4786248" cy="3744416"/>
              <a:chOff x="1475656" y="1196752"/>
              <a:chExt cx="4786248" cy="3744416"/>
            </a:xfrm>
          </p:grpSpPr>
          <p:sp>
            <p:nvSpPr>
              <p:cNvPr id="169" name="Google Shape;169;p25"/>
              <p:cNvSpPr/>
              <p:nvPr/>
            </p:nvSpPr>
            <p:spPr>
              <a:xfrm>
                <a:off x="1475656" y="1412776"/>
                <a:ext cx="3289770" cy="3287211"/>
              </a:xfrm>
              <a:custGeom>
                <a:rect b="b" l="l" r="r" t="t"/>
                <a:pathLst>
                  <a:path extrusionOk="0" h="3287211" w="3588152">
                    <a:moveTo>
                      <a:pt x="2037144" y="0"/>
                    </a:moveTo>
                    <a:lnTo>
                      <a:pt x="0" y="0"/>
                    </a:lnTo>
                    <a:lnTo>
                      <a:pt x="0" y="3287211"/>
                    </a:lnTo>
                    <a:lnTo>
                      <a:pt x="3588152" y="3287211"/>
                    </a:lnTo>
                  </a:path>
                </a:pathLst>
              </a:custGeom>
              <a:noFill/>
              <a:ln cap="flat" cmpd="sng" w="101600">
                <a:solidFill>
                  <a:srgbClr val="4A7DB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0" name="Google Shape;170;p25"/>
              <p:cNvSpPr/>
              <p:nvPr/>
            </p:nvSpPr>
            <p:spPr>
              <a:xfrm>
                <a:off x="3761772" y="1412111"/>
                <a:ext cx="2500132" cy="3287211"/>
              </a:xfrm>
              <a:custGeom>
                <a:rect b="b" l="l" r="r" t="t"/>
                <a:pathLst>
                  <a:path extrusionOk="0" h="3287211" w="2500132">
                    <a:moveTo>
                      <a:pt x="0" y="0"/>
                    </a:moveTo>
                    <a:lnTo>
                      <a:pt x="2500132" y="0"/>
                    </a:lnTo>
                    <a:lnTo>
                      <a:pt x="2500132" y="3287211"/>
                    </a:lnTo>
                    <a:lnTo>
                      <a:pt x="1562582" y="3287211"/>
                    </a:lnTo>
                  </a:path>
                </a:pathLst>
              </a:custGeom>
              <a:noFill/>
              <a:ln cap="flat" cmpd="sng" w="101600">
                <a:solidFill>
                  <a:srgbClr val="4A7DB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71" name="Google Shape;171;p25"/>
              <p:cNvCxnSpPr/>
              <p:nvPr/>
            </p:nvCxnSpPr>
            <p:spPr>
              <a:xfrm flipH="1" rot="10800000">
                <a:off x="3343396" y="1196752"/>
                <a:ext cx="220492" cy="216024"/>
              </a:xfrm>
              <a:prstGeom prst="straightConnector1">
                <a:avLst/>
              </a:prstGeom>
              <a:noFill/>
              <a:ln cap="flat" cmpd="sng" w="76200">
                <a:solidFill>
                  <a:srgbClr val="4A7DB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72" name="Google Shape;172;p25"/>
              <p:cNvCxnSpPr/>
              <p:nvPr/>
            </p:nvCxnSpPr>
            <p:spPr>
              <a:xfrm rot="10800000">
                <a:off x="4765426" y="4699987"/>
                <a:ext cx="382638" cy="241181"/>
              </a:xfrm>
              <a:prstGeom prst="straightConnector1">
                <a:avLst/>
              </a:prstGeom>
              <a:noFill/>
              <a:ln cap="flat" cmpd="sng" w="76200">
                <a:solidFill>
                  <a:srgbClr val="4A7DB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73" name="Google Shape;173;p25"/>
              <p:cNvCxnSpPr/>
              <p:nvPr/>
            </p:nvCxnSpPr>
            <p:spPr>
              <a:xfrm>
                <a:off x="1547664" y="2420888"/>
                <a:ext cx="0" cy="1152128"/>
              </a:xfrm>
              <a:prstGeom prst="straightConnector1">
                <a:avLst/>
              </a:prstGeom>
              <a:noFill/>
              <a:ln cap="flat" cmpd="sng" w="571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174" name="Google Shape;174;p25"/>
              <p:cNvSpPr/>
              <p:nvPr/>
            </p:nvSpPr>
            <p:spPr>
              <a:xfrm>
                <a:off x="2195736" y="1844824"/>
                <a:ext cx="360040" cy="576064"/>
              </a:xfrm>
              <a:prstGeom prst="rect">
                <a:avLst/>
              </a:prstGeom>
              <a:blipFill rotWithShape="1">
                <a:blip r:embed="rId4">
                  <a:alphaModFix/>
                </a:blip>
                <a:tile algn="tl" flip="none" tx="0" sx="100000" ty="0" sy="100000"/>
              </a:blip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5" name="Google Shape;175;p25"/>
              <p:cNvSpPr/>
              <p:nvPr/>
            </p:nvSpPr>
            <p:spPr>
              <a:xfrm>
                <a:off x="1979712" y="2060848"/>
                <a:ext cx="144016" cy="144016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6" name="Google Shape;176;p25"/>
              <p:cNvSpPr/>
              <p:nvPr/>
            </p:nvSpPr>
            <p:spPr>
              <a:xfrm>
                <a:off x="3995936" y="1484784"/>
                <a:ext cx="648072" cy="144016"/>
              </a:xfrm>
              <a:prstGeom prst="rect">
                <a:avLst/>
              </a:prstGeom>
              <a:gradFill>
                <a:gsLst>
                  <a:gs pos="0">
                    <a:srgbClr val="97B4E4"/>
                  </a:gs>
                  <a:gs pos="50000">
                    <a:srgbClr val="BFCFEC"/>
                  </a:gs>
                  <a:gs pos="100000">
                    <a:srgbClr val="E0E8F4"/>
                  </a:gs>
                </a:gsLst>
                <a:path path="circle">
                  <a:fillToRect b="50%" l="50%" r="50%" t="50%"/>
                </a:path>
                <a:tileRect/>
              </a:gradFill>
              <a:ln cap="flat" cmpd="sng" w="25400">
                <a:solidFill>
                  <a:srgbClr val="262626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7" name="Google Shape;177;p25"/>
              <p:cNvSpPr/>
              <p:nvPr/>
            </p:nvSpPr>
            <p:spPr>
              <a:xfrm>
                <a:off x="4932040" y="1484784"/>
                <a:ext cx="648072" cy="144016"/>
              </a:xfrm>
              <a:prstGeom prst="rect">
                <a:avLst/>
              </a:prstGeom>
              <a:gradFill>
                <a:gsLst>
                  <a:gs pos="0">
                    <a:srgbClr val="97B4E4"/>
                  </a:gs>
                  <a:gs pos="50000">
                    <a:srgbClr val="BFCFEC"/>
                  </a:gs>
                  <a:gs pos="100000">
                    <a:srgbClr val="E0E8F4"/>
                  </a:gs>
                </a:gsLst>
                <a:path path="circle">
                  <a:fillToRect b="50%" l="50%" r="50%" t="50%"/>
                </a:path>
                <a:tileRect/>
              </a:gradFill>
              <a:ln cap="flat" cmpd="sng" w="25400">
                <a:solidFill>
                  <a:srgbClr val="262626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8" name="Google Shape;178;p25"/>
              <p:cNvSpPr/>
              <p:nvPr/>
            </p:nvSpPr>
            <p:spPr>
              <a:xfrm>
                <a:off x="5868144" y="3717032"/>
                <a:ext cx="360040" cy="936104"/>
              </a:xfrm>
              <a:prstGeom prst="roundRect">
                <a:avLst>
                  <a:gd fmla="val 16667" name="adj"/>
                </a:avLst>
              </a:prstGeom>
              <a:gradFill>
                <a:gsLst>
                  <a:gs pos="0">
                    <a:srgbClr val="F2B5B4"/>
                  </a:gs>
                  <a:gs pos="50000">
                    <a:srgbClr val="F6D1CF"/>
                  </a:gs>
                  <a:gs pos="100000">
                    <a:srgbClr val="FAE7E7"/>
                  </a:gs>
                </a:gsLst>
                <a:path path="circle">
                  <a:fillToRect b="50%" l="50%" r="50%" t="50%"/>
                </a:path>
                <a:tileRect/>
              </a:gradFill>
              <a:ln cap="flat" cmpd="sng" w="254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9" name="Google Shape;179;p25"/>
              <p:cNvSpPr/>
              <p:nvPr/>
            </p:nvSpPr>
            <p:spPr>
              <a:xfrm>
                <a:off x="5940152" y="3861048"/>
                <a:ext cx="144016" cy="216024"/>
              </a:xfrm>
              <a:prstGeom prst="roundRect">
                <a:avLst>
                  <a:gd fmla="val 16667" name="adj"/>
                </a:avLst>
              </a:prstGeom>
              <a:solidFill>
                <a:srgbClr val="C4BD97"/>
              </a:solidFill>
              <a:ln cap="flat" cmpd="sng" w="254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80" name="Google Shape;180;p25"/>
              <p:cNvCxnSpPr/>
              <p:nvPr/>
            </p:nvCxnSpPr>
            <p:spPr>
              <a:xfrm>
                <a:off x="6156176" y="3861048"/>
                <a:ext cx="0" cy="216024"/>
              </a:xfrm>
              <a:prstGeom prst="straightConnector1">
                <a:avLst/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81" name="Google Shape;181;p25"/>
              <p:cNvCxnSpPr/>
              <p:nvPr/>
            </p:nvCxnSpPr>
            <p:spPr>
              <a:xfrm>
                <a:off x="5940152" y="4365104"/>
                <a:ext cx="216024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82" name="Google Shape;182;p25"/>
              <p:cNvCxnSpPr/>
              <p:nvPr/>
            </p:nvCxnSpPr>
            <p:spPr>
              <a:xfrm>
                <a:off x="5940152" y="4293096"/>
                <a:ext cx="216024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83" name="Google Shape;183;p25"/>
              <p:cNvCxnSpPr/>
              <p:nvPr/>
            </p:nvCxnSpPr>
            <p:spPr>
              <a:xfrm>
                <a:off x="5940152" y="4437112"/>
                <a:ext cx="216024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84" name="Google Shape;184;p25"/>
              <p:cNvCxnSpPr/>
              <p:nvPr/>
            </p:nvCxnSpPr>
            <p:spPr>
              <a:xfrm>
                <a:off x="5940152" y="4509120"/>
                <a:ext cx="216024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185" name="Google Shape;185;p25"/>
            <p:cNvGrpSpPr/>
            <p:nvPr/>
          </p:nvGrpSpPr>
          <p:grpSpPr>
            <a:xfrm>
              <a:off x="3275856" y="1916832"/>
              <a:ext cx="1080120" cy="864096"/>
              <a:chOff x="3275856" y="1916832"/>
              <a:chExt cx="1080120" cy="864096"/>
            </a:xfrm>
          </p:grpSpPr>
          <p:sp>
            <p:nvSpPr>
              <p:cNvPr id="186" name="Google Shape;186;p25"/>
              <p:cNvSpPr/>
              <p:nvPr/>
            </p:nvSpPr>
            <p:spPr>
              <a:xfrm>
                <a:off x="3491880" y="2060848"/>
                <a:ext cx="648072" cy="576064"/>
              </a:xfrm>
              <a:prstGeom prst="rect">
                <a:avLst/>
              </a:prstGeom>
              <a:blipFill rotWithShape="1">
                <a:blip r:embed="rId5">
                  <a:alphaModFix/>
                </a:blip>
                <a:tile algn="tl" flip="none" tx="0" sx="100000" ty="0" sy="100000"/>
              </a:blipFill>
              <a:ln cap="flat" cmpd="sng" w="254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7" name="Google Shape;187;p25"/>
              <p:cNvSpPr/>
              <p:nvPr/>
            </p:nvSpPr>
            <p:spPr>
              <a:xfrm>
                <a:off x="3275856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8" name="Google Shape;188;p25"/>
              <p:cNvSpPr/>
              <p:nvPr/>
            </p:nvSpPr>
            <p:spPr>
              <a:xfrm>
                <a:off x="3275856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189;p25"/>
              <p:cNvSpPr/>
              <p:nvPr/>
            </p:nvSpPr>
            <p:spPr>
              <a:xfrm>
                <a:off x="3635896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0" name="Google Shape;190;p25"/>
              <p:cNvSpPr/>
              <p:nvPr/>
            </p:nvSpPr>
            <p:spPr>
              <a:xfrm>
                <a:off x="3923928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1" name="Google Shape;191;p25"/>
              <p:cNvSpPr/>
              <p:nvPr/>
            </p:nvSpPr>
            <p:spPr>
              <a:xfrm>
                <a:off x="4283968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2" name="Google Shape;192;p25"/>
              <p:cNvSpPr/>
              <p:nvPr/>
            </p:nvSpPr>
            <p:spPr>
              <a:xfrm>
                <a:off x="4283968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3" name="Google Shape;193;p25"/>
              <p:cNvSpPr/>
              <p:nvPr/>
            </p:nvSpPr>
            <p:spPr>
              <a:xfrm>
                <a:off x="3923928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4" name="Google Shape;194;p25"/>
              <p:cNvSpPr/>
              <p:nvPr/>
            </p:nvSpPr>
            <p:spPr>
              <a:xfrm>
                <a:off x="3635896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5" name="Google Shape;195;p25"/>
            <p:cNvGrpSpPr/>
            <p:nvPr/>
          </p:nvGrpSpPr>
          <p:grpSpPr>
            <a:xfrm>
              <a:off x="4644008" y="1916832"/>
              <a:ext cx="1080120" cy="864096"/>
              <a:chOff x="3275856" y="1916832"/>
              <a:chExt cx="1080120" cy="864096"/>
            </a:xfrm>
          </p:grpSpPr>
          <p:sp>
            <p:nvSpPr>
              <p:cNvPr id="196" name="Google Shape;196;p25"/>
              <p:cNvSpPr/>
              <p:nvPr/>
            </p:nvSpPr>
            <p:spPr>
              <a:xfrm>
                <a:off x="3491880" y="2060848"/>
                <a:ext cx="648072" cy="576064"/>
              </a:xfrm>
              <a:prstGeom prst="rect">
                <a:avLst/>
              </a:prstGeom>
              <a:blipFill rotWithShape="1">
                <a:blip r:embed="rId5">
                  <a:alphaModFix/>
                </a:blip>
                <a:tile algn="tl" flip="none" tx="0" sx="100000" ty="0" sy="100000"/>
              </a:blipFill>
              <a:ln cap="flat" cmpd="sng" w="254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7" name="Google Shape;197;p25"/>
              <p:cNvSpPr/>
              <p:nvPr/>
            </p:nvSpPr>
            <p:spPr>
              <a:xfrm>
                <a:off x="3275856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8" name="Google Shape;198;p25"/>
              <p:cNvSpPr/>
              <p:nvPr/>
            </p:nvSpPr>
            <p:spPr>
              <a:xfrm>
                <a:off x="3275856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9" name="Google Shape;199;p25"/>
              <p:cNvSpPr/>
              <p:nvPr/>
            </p:nvSpPr>
            <p:spPr>
              <a:xfrm>
                <a:off x="3635896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0" name="Google Shape;200;p25"/>
              <p:cNvSpPr/>
              <p:nvPr/>
            </p:nvSpPr>
            <p:spPr>
              <a:xfrm>
                <a:off x="3923928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1" name="Google Shape;201;p25"/>
              <p:cNvSpPr/>
              <p:nvPr/>
            </p:nvSpPr>
            <p:spPr>
              <a:xfrm>
                <a:off x="4283968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2" name="Google Shape;202;p25"/>
              <p:cNvSpPr/>
              <p:nvPr/>
            </p:nvSpPr>
            <p:spPr>
              <a:xfrm>
                <a:off x="4283968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3" name="Google Shape;203;p25"/>
              <p:cNvSpPr/>
              <p:nvPr/>
            </p:nvSpPr>
            <p:spPr>
              <a:xfrm>
                <a:off x="3923928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4" name="Google Shape;204;p25"/>
              <p:cNvSpPr/>
              <p:nvPr/>
            </p:nvSpPr>
            <p:spPr>
              <a:xfrm>
                <a:off x="3635896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5" name="Google Shape;205;p25"/>
            <p:cNvGrpSpPr/>
            <p:nvPr/>
          </p:nvGrpSpPr>
          <p:grpSpPr>
            <a:xfrm>
              <a:off x="4067944" y="3212976"/>
              <a:ext cx="1080120" cy="864096"/>
              <a:chOff x="3275856" y="1916832"/>
              <a:chExt cx="1080120" cy="864096"/>
            </a:xfrm>
          </p:grpSpPr>
          <p:sp>
            <p:nvSpPr>
              <p:cNvPr id="206" name="Google Shape;206;p25"/>
              <p:cNvSpPr/>
              <p:nvPr/>
            </p:nvSpPr>
            <p:spPr>
              <a:xfrm>
                <a:off x="3491880" y="2060848"/>
                <a:ext cx="648072" cy="576064"/>
              </a:xfrm>
              <a:prstGeom prst="rect">
                <a:avLst/>
              </a:prstGeom>
              <a:blipFill rotWithShape="1">
                <a:blip r:embed="rId5">
                  <a:alphaModFix/>
                </a:blip>
                <a:tile algn="tl" flip="none" tx="0" sx="100000" ty="0" sy="100000"/>
              </a:blipFill>
              <a:ln cap="flat" cmpd="sng" w="254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7" name="Google Shape;207;p25"/>
              <p:cNvSpPr/>
              <p:nvPr/>
            </p:nvSpPr>
            <p:spPr>
              <a:xfrm>
                <a:off x="3275856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8" name="Google Shape;208;p25"/>
              <p:cNvSpPr/>
              <p:nvPr/>
            </p:nvSpPr>
            <p:spPr>
              <a:xfrm>
                <a:off x="3275856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9" name="Google Shape;209;p25"/>
              <p:cNvSpPr/>
              <p:nvPr/>
            </p:nvSpPr>
            <p:spPr>
              <a:xfrm>
                <a:off x="3635896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0" name="Google Shape;210;p25"/>
              <p:cNvSpPr/>
              <p:nvPr/>
            </p:nvSpPr>
            <p:spPr>
              <a:xfrm>
                <a:off x="3923928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1" name="Google Shape;211;p25"/>
              <p:cNvSpPr/>
              <p:nvPr/>
            </p:nvSpPr>
            <p:spPr>
              <a:xfrm>
                <a:off x="4283968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2" name="Google Shape;212;p25"/>
              <p:cNvSpPr/>
              <p:nvPr/>
            </p:nvSpPr>
            <p:spPr>
              <a:xfrm>
                <a:off x="4283968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3" name="Google Shape;213;p25"/>
              <p:cNvSpPr/>
              <p:nvPr/>
            </p:nvSpPr>
            <p:spPr>
              <a:xfrm>
                <a:off x="3923928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4" name="Google Shape;214;p25"/>
              <p:cNvSpPr/>
              <p:nvPr/>
            </p:nvSpPr>
            <p:spPr>
              <a:xfrm>
                <a:off x="3635896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5" name="Google Shape;215;p25"/>
            <p:cNvGrpSpPr/>
            <p:nvPr/>
          </p:nvGrpSpPr>
          <p:grpSpPr>
            <a:xfrm>
              <a:off x="2555776" y="3212976"/>
              <a:ext cx="1080120" cy="864096"/>
              <a:chOff x="3275856" y="1916832"/>
              <a:chExt cx="1080120" cy="864096"/>
            </a:xfrm>
          </p:grpSpPr>
          <p:sp>
            <p:nvSpPr>
              <p:cNvPr id="216" name="Google Shape;216;p25"/>
              <p:cNvSpPr/>
              <p:nvPr/>
            </p:nvSpPr>
            <p:spPr>
              <a:xfrm>
                <a:off x="3491880" y="2060848"/>
                <a:ext cx="648072" cy="576064"/>
              </a:xfrm>
              <a:prstGeom prst="rect">
                <a:avLst/>
              </a:prstGeom>
              <a:blipFill rotWithShape="1">
                <a:blip r:embed="rId5">
                  <a:alphaModFix/>
                </a:blip>
                <a:tile algn="tl" flip="none" tx="0" sx="100000" ty="0" sy="100000"/>
              </a:blipFill>
              <a:ln cap="flat" cmpd="sng" w="254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7" name="Google Shape;217;p25"/>
              <p:cNvSpPr/>
              <p:nvPr/>
            </p:nvSpPr>
            <p:spPr>
              <a:xfrm>
                <a:off x="3275856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8" name="Google Shape;218;p25"/>
              <p:cNvSpPr/>
              <p:nvPr/>
            </p:nvSpPr>
            <p:spPr>
              <a:xfrm>
                <a:off x="3275856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9" name="Google Shape;219;p25"/>
              <p:cNvSpPr/>
              <p:nvPr/>
            </p:nvSpPr>
            <p:spPr>
              <a:xfrm>
                <a:off x="3635896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0" name="Google Shape;220;p25"/>
              <p:cNvSpPr/>
              <p:nvPr/>
            </p:nvSpPr>
            <p:spPr>
              <a:xfrm>
                <a:off x="3923928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1" name="Google Shape;221;p25"/>
              <p:cNvSpPr/>
              <p:nvPr/>
            </p:nvSpPr>
            <p:spPr>
              <a:xfrm>
                <a:off x="4283968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2" name="Google Shape;222;p25"/>
              <p:cNvSpPr/>
              <p:nvPr/>
            </p:nvSpPr>
            <p:spPr>
              <a:xfrm>
                <a:off x="4283968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3" name="Google Shape;223;p25"/>
              <p:cNvSpPr/>
              <p:nvPr/>
            </p:nvSpPr>
            <p:spPr>
              <a:xfrm>
                <a:off x="3923928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4" name="Google Shape;224;p25"/>
              <p:cNvSpPr/>
              <p:nvPr/>
            </p:nvSpPr>
            <p:spPr>
              <a:xfrm>
                <a:off x="3635896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25" name="Google Shape;225;p25"/>
            <p:cNvSpPr/>
            <p:nvPr/>
          </p:nvSpPr>
          <p:spPr>
            <a:xfrm>
              <a:off x="1763688" y="4509120"/>
              <a:ext cx="648072" cy="144016"/>
            </a:xfrm>
            <a:prstGeom prst="rect">
              <a:avLst/>
            </a:prstGeom>
            <a:gradFill>
              <a:gsLst>
                <a:gs pos="0">
                  <a:srgbClr val="97B4E4"/>
                </a:gs>
                <a:gs pos="50000">
                  <a:srgbClr val="BFCFEC"/>
                </a:gs>
                <a:gs pos="100000">
                  <a:srgbClr val="E0E8F4"/>
                </a:gs>
              </a:gsLst>
              <a:path path="circle">
                <a:fillToRect b="50%" l="50%" r="50%" t="50%"/>
              </a:path>
              <a:tileRect/>
            </a:gradFill>
            <a:ln cap="flat" cmpd="sng" w="25400">
              <a:solidFill>
                <a:srgbClr val="26262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25"/>
            <p:cNvSpPr/>
            <p:nvPr/>
          </p:nvSpPr>
          <p:spPr>
            <a:xfrm>
              <a:off x="2699792" y="4509120"/>
              <a:ext cx="648072" cy="144016"/>
            </a:xfrm>
            <a:prstGeom prst="rect">
              <a:avLst/>
            </a:prstGeom>
            <a:gradFill>
              <a:gsLst>
                <a:gs pos="0">
                  <a:srgbClr val="97B4E4"/>
                </a:gs>
                <a:gs pos="50000">
                  <a:srgbClr val="BFCFEC"/>
                </a:gs>
                <a:gs pos="100000">
                  <a:srgbClr val="E0E8F4"/>
                </a:gs>
              </a:gsLst>
              <a:path path="circle">
                <a:fillToRect b="50%" l="50%" r="50%" t="50%"/>
              </a:path>
              <a:tileRect/>
            </a:gradFill>
            <a:ln cap="flat" cmpd="sng" w="25400">
              <a:solidFill>
                <a:srgbClr val="26262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25"/>
            <p:cNvSpPr/>
            <p:nvPr/>
          </p:nvSpPr>
          <p:spPr>
            <a:xfrm>
              <a:off x="2051720" y="1484784"/>
              <a:ext cx="648072" cy="144016"/>
            </a:xfrm>
            <a:prstGeom prst="rect">
              <a:avLst/>
            </a:prstGeom>
            <a:gradFill>
              <a:gsLst>
                <a:gs pos="0">
                  <a:srgbClr val="97B4E4"/>
                </a:gs>
                <a:gs pos="50000">
                  <a:srgbClr val="BFCFEC"/>
                </a:gs>
                <a:gs pos="100000">
                  <a:srgbClr val="E0E8F4"/>
                </a:gs>
              </a:gsLst>
              <a:path path="circle">
                <a:fillToRect b="50%" l="50%" r="50%" t="50%"/>
              </a:path>
              <a:tileRect/>
            </a:gradFill>
            <a:ln cap="flat" cmpd="sng" w="25400">
              <a:solidFill>
                <a:srgbClr val="26262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25"/>
            <p:cNvSpPr/>
            <p:nvPr/>
          </p:nvSpPr>
          <p:spPr>
            <a:xfrm rot="5400000">
              <a:off x="1295636" y="1736812"/>
              <a:ext cx="648072" cy="144016"/>
            </a:xfrm>
            <a:prstGeom prst="rect">
              <a:avLst/>
            </a:prstGeom>
            <a:gradFill>
              <a:gsLst>
                <a:gs pos="0">
                  <a:srgbClr val="97B4E4"/>
                </a:gs>
                <a:gs pos="50000">
                  <a:srgbClr val="BFCFEC"/>
                </a:gs>
                <a:gs pos="100000">
                  <a:srgbClr val="E0E8F4"/>
                </a:gs>
              </a:gsLst>
              <a:path path="circle">
                <a:fillToRect b="50%" l="50%" r="50%" t="50%"/>
              </a:path>
              <a:tileRect/>
            </a:gradFill>
            <a:ln cap="flat" cmpd="sng" w="25400">
              <a:solidFill>
                <a:srgbClr val="26262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25"/>
            <p:cNvSpPr/>
            <p:nvPr/>
          </p:nvSpPr>
          <p:spPr>
            <a:xfrm>
              <a:off x="3563888" y="4509120"/>
              <a:ext cx="1008112" cy="144016"/>
            </a:xfrm>
            <a:prstGeom prst="rect">
              <a:avLst/>
            </a:prstGeom>
            <a:gradFill>
              <a:gsLst>
                <a:gs pos="0">
                  <a:srgbClr val="97B4E4"/>
                </a:gs>
                <a:gs pos="50000">
                  <a:srgbClr val="BFCFEC"/>
                </a:gs>
                <a:gs pos="100000">
                  <a:srgbClr val="E0E8F4"/>
                </a:gs>
              </a:gsLst>
              <a:path path="circle">
                <a:fillToRect b="50%" l="50%" r="50%" t="50%"/>
              </a:path>
              <a:tileRect/>
            </a:gradFill>
            <a:ln cap="flat" cmpd="sng" w="25400">
              <a:solidFill>
                <a:srgbClr val="26262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25"/>
            <p:cNvSpPr/>
            <p:nvPr/>
          </p:nvSpPr>
          <p:spPr>
            <a:xfrm rot="5400000">
              <a:off x="5436096" y="2132856"/>
              <a:ext cx="1440160" cy="144016"/>
            </a:xfrm>
            <a:prstGeom prst="rect">
              <a:avLst/>
            </a:prstGeom>
            <a:gradFill>
              <a:gsLst>
                <a:gs pos="0">
                  <a:srgbClr val="97B4E4"/>
                </a:gs>
                <a:gs pos="50000">
                  <a:srgbClr val="BFCFEC"/>
                </a:gs>
                <a:gs pos="100000">
                  <a:srgbClr val="E0E8F4"/>
                </a:gs>
              </a:gsLst>
              <a:path path="circle">
                <a:fillToRect b="50%" l="50%" r="50%" t="50%"/>
              </a:path>
              <a:tileRect/>
            </a:gradFill>
            <a:ln cap="flat" cmpd="sng" w="25400">
              <a:solidFill>
                <a:srgbClr val="26262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6"/>
          <p:cNvSpPr txBox="1"/>
          <p:nvPr/>
        </p:nvSpPr>
        <p:spPr>
          <a:xfrm>
            <a:off x="253186" y="1298543"/>
            <a:ext cx="648072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 Views</a:t>
            </a:r>
            <a:endParaRPr/>
          </a:p>
        </p:txBody>
      </p:sp>
      <p:sp>
        <p:nvSpPr>
          <p:cNvPr id="237" name="Google Shape;237;p26"/>
          <p:cNvSpPr txBox="1"/>
          <p:nvPr/>
        </p:nvSpPr>
        <p:spPr>
          <a:xfrm>
            <a:off x="261235" y="1911471"/>
            <a:ext cx="5462893" cy="41703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plan view is a type of 2D drawing.</a:t>
            </a:r>
            <a:endParaRPr/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shows a section through a building or object, as if you were looking down from above.</a:t>
            </a:r>
            <a:endParaRPr/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 views are used to show the layout of rooms or buildings.</a:t>
            </a:r>
            <a:endParaRPr/>
          </a:p>
          <a:p>
            <a:pPr indent="-190500" lvl="0" marL="3429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are going to create a plan view drawing of our classroom…</a:t>
            </a:r>
            <a:endParaRPr/>
          </a:p>
          <a:p>
            <a:pPr indent="-190500" lvl="0" marL="3429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File:Sample Floorplan.jpg" id="238" name="Google Shape;238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4968040" y="2036750"/>
            <a:ext cx="4670813" cy="31586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" name="Google Shape;244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62409" y="1883318"/>
            <a:ext cx="5037572" cy="4232719"/>
          </a:xfrm>
          <a:prstGeom prst="rect">
            <a:avLst/>
          </a:prstGeom>
          <a:noFill/>
          <a:ln>
            <a:noFill/>
          </a:ln>
        </p:spPr>
      </p:pic>
      <p:sp>
        <p:nvSpPr>
          <p:cNvPr id="245" name="Google Shape;245;p27"/>
          <p:cNvSpPr txBox="1"/>
          <p:nvPr/>
        </p:nvSpPr>
        <p:spPr>
          <a:xfrm>
            <a:off x="253186" y="1298543"/>
            <a:ext cx="7991222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Drawing a Plan View of a Classroom - Start</a:t>
            </a:r>
            <a:endParaRPr/>
          </a:p>
        </p:txBody>
      </p:sp>
      <p:sp>
        <p:nvSpPr>
          <p:cNvPr id="246" name="Google Shape;246;p27"/>
          <p:cNvSpPr txBox="1"/>
          <p:nvPr/>
        </p:nvSpPr>
        <p:spPr>
          <a:xfrm>
            <a:off x="242562" y="3437227"/>
            <a:ext cx="3525871" cy="16466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arenR"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Draw the outline of the classroom. </a:t>
            </a:r>
            <a:endParaRPr/>
          </a:p>
          <a:p>
            <a:pPr indent="-354013" lvl="0" marL="354013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Remember to include any doors.</a:t>
            </a:r>
            <a:endParaRPr/>
          </a:p>
        </p:txBody>
      </p:sp>
      <p:sp>
        <p:nvSpPr>
          <p:cNvPr id="247" name="Google Shape;247;p27"/>
          <p:cNvSpPr txBox="1"/>
          <p:nvPr/>
        </p:nvSpPr>
        <p:spPr>
          <a:xfrm>
            <a:off x="272661" y="1995377"/>
            <a:ext cx="3525871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2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The drawing used in these examples was drawn by a Year 5 pupil called Sophie. </a:t>
            </a:r>
            <a:endParaRPr/>
          </a:p>
        </p:txBody>
      </p:sp>
      <p:sp>
        <p:nvSpPr>
          <p:cNvPr id="248" name="Google Shape;248;p27"/>
          <p:cNvSpPr/>
          <p:nvPr/>
        </p:nvSpPr>
        <p:spPr>
          <a:xfrm>
            <a:off x="7290237" y="1785477"/>
            <a:ext cx="756214" cy="419800"/>
          </a:xfrm>
          <a:prstGeom prst="wedgeRectCallout">
            <a:avLst>
              <a:gd fmla="val -72351" name="adj1"/>
              <a:gd fmla="val 48817" name="adj2"/>
            </a:avLst>
          </a:prstGeom>
          <a:solidFill>
            <a:srgbClr val="FFFF66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endParaRPr/>
          </a:p>
        </p:txBody>
      </p:sp>
      <p:sp>
        <p:nvSpPr>
          <p:cNvPr id="249" name="Google Shape;249;p27"/>
          <p:cNvSpPr/>
          <p:nvPr/>
        </p:nvSpPr>
        <p:spPr>
          <a:xfrm>
            <a:off x="6452117" y="5603878"/>
            <a:ext cx="756214" cy="419800"/>
          </a:xfrm>
          <a:prstGeom prst="wedgeRectCallout">
            <a:avLst>
              <a:gd fmla="val -82024" name="adj1"/>
              <a:gd fmla="val -23789" name="adj2"/>
            </a:avLst>
          </a:prstGeom>
          <a:solidFill>
            <a:srgbClr val="FFFF66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endParaRPr/>
          </a:p>
        </p:txBody>
      </p:sp>
      <p:sp>
        <p:nvSpPr>
          <p:cNvPr id="250" name="Google Shape;250;p27"/>
          <p:cNvSpPr/>
          <p:nvPr/>
        </p:nvSpPr>
        <p:spPr>
          <a:xfrm>
            <a:off x="4572000" y="4050629"/>
            <a:ext cx="756214" cy="419800"/>
          </a:xfrm>
          <a:prstGeom prst="wedgeRectCallout">
            <a:avLst>
              <a:gd fmla="val -72351" name="adj1"/>
              <a:gd fmla="val 48817" name="adj2"/>
            </a:avLst>
          </a:prstGeom>
          <a:solidFill>
            <a:srgbClr val="FFFF66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Wall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" name="Google Shape;256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00994" y="1845825"/>
            <a:ext cx="5037572" cy="4284831"/>
          </a:xfrm>
          <a:prstGeom prst="rect">
            <a:avLst/>
          </a:prstGeom>
          <a:noFill/>
          <a:ln>
            <a:noFill/>
          </a:ln>
        </p:spPr>
      </p:pic>
      <p:sp>
        <p:nvSpPr>
          <p:cNvPr id="257" name="Google Shape;257;p28"/>
          <p:cNvSpPr txBox="1"/>
          <p:nvPr/>
        </p:nvSpPr>
        <p:spPr>
          <a:xfrm>
            <a:off x="261235" y="1911471"/>
            <a:ext cx="3820045" cy="41703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arenR" startAt="2"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Choose a feature in the room. Draw this in the correct place.</a:t>
            </a:r>
            <a:endParaRPr/>
          </a:p>
          <a:p>
            <a:pPr indent="-450850" lvl="0" marL="45085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GB" sz="2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i="1" lang="en-GB" sz="2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Sophie drew Mrs. Wright’s desk)</a:t>
            </a:r>
            <a:endParaRPr/>
          </a:p>
          <a:p>
            <a:pPr indent="-45720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arenR" startAt="3"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Draw the next feature</a:t>
            </a:r>
            <a:endParaRPr/>
          </a:p>
          <a:p>
            <a:pPr indent="-450850" lvl="0" marL="45085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GB" sz="2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i="1" lang="en-GB" sz="2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Sophie drew her table, then the chairs around it)</a:t>
            </a:r>
            <a:endParaRPr/>
          </a:p>
          <a:p>
            <a:pPr indent="-30480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480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28"/>
          <p:cNvSpPr/>
          <p:nvPr/>
        </p:nvSpPr>
        <p:spPr>
          <a:xfrm>
            <a:off x="6588224" y="3587187"/>
            <a:ext cx="1011937" cy="419800"/>
          </a:xfrm>
          <a:prstGeom prst="wedgeRectCallout">
            <a:avLst>
              <a:gd fmla="val -36076" name="adj1"/>
              <a:gd fmla="val -116725" name="adj2"/>
            </a:avLst>
          </a:prstGeom>
          <a:solidFill>
            <a:srgbClr val="FFFF66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Chairs</a:t>
            </a:r>
            <a:endParaRPr/>
          </a:p>
        </p:txBody>
      </p:sp>
      <p:sp>
        <p:nvSpPr>
          <p:cNvPr id="259" name="Google Shape;259;p28"/>
          <p:cNvSpPr/>
          <p:nvPr/>
        </p:nvSpPr>
        <p:spPr>
          <a:xfrm>
            <a:off x="4585336" y="1911471"/>
            <a:ext cx="1368413" cy="584774"/>
          </a:xfrm>
          <a:prstGeom prst="wedgeRectCallout">
            <a:avLst>
              <a:gd fmla="val -5895" name="adj1"/>
              <a:gd fmla="val 112287" name="adj2"/>
            </a:avLst>
          </a:prstGeom>
          <a:solidFill>
            <a:srgbClr val="FFFF66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Mrs Wright’s desk</a:t>
            </a:r>
            <a:endParaRPr/>
          </a:p>
        </p:txBody>
      </p:sp>
      <p:sp>
        <p:nvSpPr>
          <p:cNvPr id="260" name="Google Shape;260;p28"/>
          <p:cNvSpPr/>
          <p:nvPr/>
        </p:nvSpPr>
        <p:spPr>
          <a:xfrm>
            <a:off x="4932040" y="3810802"/>
            <a:ext cx="1152129" cy="415138"/>
          </a:xfrm>
          <a:prstGeom prst="wedgeRectCallout">
            <a:avLst>
              <a:gd fmla="val 59395" name="adj1"/>
              <a:gd fmla="val -186671" name="adj2"/>
            </a:avLst>
          </a:prstGeom>
          <a:solidFill>
            <a:srgbClr val="FFFF66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 table</a:t>
            </a:r>
            <a:endParaRPr/>
          </a:p>
        </p:txBody>
      </p:sp>
      <p:sp>
        <p:nvSpPr>
          <p:cNvPr id="261" name="Google Shape;261;p28"/>
          <p:cNvSpPr txBox="1"/>
          <p:nvPr/>
        </p:nvSpPr>
        <p:spPr>
          <a:xfrm>
            <a:off x="253186" y="1298543"/>
            <a:ext cx="7991222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Drawing a Plan View of a Classroom - Features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7" name="Google Shape;267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59262" y="2705892"/>
            <a:ext cx="4054112" cy="3439679"/>
          </a:xfrm>
          <a:prstGeom prst="rect">
            <a:avLst/>
          </a:prstGeom>
          <a:noFill/>
          <a:ln>
            <a:noFill/>
          </a:ln>
        </p:spPr>
      </p:pic>
      <p:pic>
        <p:nvPicPr>
          <p:cNvPr id="268" name="Google Shape;268;p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09029" y="2705892"/>
            <a:ext cx="3960440" cy="3385810"/>
          </a:xfrm>
          <a:prstGeom prst="rect">
            <a:avLst/>
          </a:prstGeom>
          <a:noFill/>
          <a:ln>
            <a:noFill/>
          </a:ln>
        </p:spPr>
      </p:pic>
      <p:sp>
        <p:nvSpPr>
          <p:cNvPr id="269" name="Google Shape;269;p29"/>
          <p:cNvSpPr txBox="1"/>
          <p:nvPr/>
        </p:nvSpPr>
        <p:spPr>
          <a:xfrm>
            <a:off x="261235" y="1911471"/>
            <a:ext cx="869277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arenR" startAt="4"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Keep adding the other features…</a:t>
            </a:r>
            <a:endParaRPr/>
          </a:p>
        </p:txBody>
      </p:sp>
      <p:sp>
        <p:nvSpPr>
          <p:cNvPr id="270" name="Google Shape;270;p29"/>
          <p:cNvSpPr/>
          <p:nvPr/>
        </p:nvSpPr>
        <p:spPr>
          <a:xfrm>
            <a:off x="6733906" y="4907800"/>
            <a:ext cx="746672" cy="419800"/>
          </a:xfrm>
          <a:prstGeom prst="wedgeRectCallout">
            <a:avLst>
              <a:gd fmla="val 73325" name="adj1"/>
              <a:gd fmla="val 92380" name="adj2"/>
            </a:avLst>
          </a:prstGeom>
          <a:solidFill>
            <a:srgbClr val="FFFF66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Sink</a:t>
            </a:r>
            <a:endParaRPr/>
          </a:p>
        </p:txBody>
      </p:sp>
      <p:sp>
        <p:nvSpPr>
          <p:cNvPr id="271" name="Google Shape;271;p29"/>
          <p:cNvSpPr/>
          <p:nvPr/>
        </p:nvSpPr>
        <p:spPr>
          <a:xfrm>
            <a:off x="2194179" y="4267328"/>
            <a:ext cx="720341" cy="419800"/>
          </a:xfrm>
          <a:prstGeom prst="wedgeRectCallout">
            <a:avLst>
              <a:gd fmla="val 58155" name="adj1"/>
              <a:gd fmla="val -138970" name="adj2"/>
            </a:avLst>
          </a:prstGeom>
          <a:solidFill>
            <a:srgbClr val="FFFF66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Table</a:t>
            </a:r>
            <a:endParaRPr/>
          </a:p>
        </p:txBody>
      </p:sp>
      <p:sp>
        <p:nvSpPr>
          <p:cNvPr id="272" name="Google Shape;272;p29"/>
          <p:cNvSpPr/>
          <p:nvPr/>
        </p:nvSpPr>
        <p:spPr>
          <a:xfrm>
            <a:off x="2411760" y="4897374"/>
            <a:ext cx="1259632" cy="415138"/>
          </a:xfrm>
          <a:prstGeom prst="wedgeRectCallout">
            <a:avLst>
              <a:gd fmla="val 63577" name="adj1"/>
              <a:gd fmla="val -31018" name="adj2"/>
            </a:avLst>
          </a:prstGeom>
          <a:solidFill>
            <a:srgbClr val="FFFF66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Windows</a:t>
            </a:r>
            <a:endParaRPr/>
          </a:p>
        </p:txBody>
      </p:sp>
      <p:sp>
        <p:nvSpPr>
          <p:cNvPr id="273" name="Google Shape;273;p29"/>
          <p:cNvSpPr/>
          <p:nvPr/>
        </p:nvSpPr>
        <p:spPr>
          <a:xfrm>
            <a:off x="2411760" y="4912462"/>
            <a:ext cx="1259632" cy="415138"/>
          </a:xfrm>
          <a:prstGeom prst="wedgeRectCallout">
            <a:avLst>
              <a:gd fmla="val 63577" name="adj1"/>
              <a:gd fmla="val -195482" name="adj2"/>
            </a:avLst>
          </a:prstGeom>
          <a:solidFill>
            <a:srgbClr val="FFFF66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Windows</a:t>
            </a:r>
            <a:endParaRPr/>
          </a:p>
        </p:txBody>
      </p:sp>
      <p:sp>
        <p:nvSpPr>
          <p:cNvPr id="274" name="Google Shape;274;p29"/>
          <p:cNvSpPr txBox="1"/>
          <p:nvPr/>
        </p:nvSpPr>
        <p:spPr>
          <a:xfrm>
            <a:off x="216610" y="1298543"/>
            <a:ext cx="8890814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Drawing a Plan View – Adding More Features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Google Shape;280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20098" y="1844854"/>
            <a:ext cx="4791248" cy="4062006"/>
          </a:xfrm>
          <a:prstGeom prst="rect">
            <a:avLst/>
          </a:prstGeom>
          <a:noFill/>
          <a:ln>
            <a:noFill/>
          </a:ln>
        </p:spPr>
      </p:pic>
      <p:sp>
        <p:nvSpPr>
          <p:cNvPr id="281" name="Google Shape;281;p30"/>
          <p:cNvSpPr/>
          <p:nvPr/>
        </p:nvSpPr>
        <p:spPr>
          <a:xfrm>
            <a:off x="3251730" y="2401289"/>
            <a:ext cx="1368413" cy="419800"/>
          </a:xfrm>
          <a:prstGeom prst="wedgeRectCallout">
            <a:avLst>
              <a:gd fmla="val 61930" name="adj1"/>
              <a:gd fmla="val 115614" name="adj2"/>
            </a:avLst>
          </a:prstGeom>
          <a:solidFill>
            <a:srgbClr val="FFFF66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Bookcase</a:t>
            </a:r>
            <a:endParaRPr/>
          </a:p>
        </p:txBody>
      </p:sp>
      <p:sp>
        <p:nvSpPr>
          <p:cNvPr id="282" name="Google Shape;282;p30"/>
          <p:cNvSpPr/>
          <p:nvPr/>
        </p:nvSpPr>
        <p:spPr>
          <a:xfrm>
            <a:off x="3172318" y="3553789"/>
            <a:ext cx="1368413" cy="419800"/>
          </a:xfrm>
          <a:prstGeom prst="wedgeRectCallout">
            <a:avLst>
              <a:gd fmla="val 70727" name="adj1"/>
              <a:gd fmla="val 134029" name="adj2"/>
            </a:avLst>
          </a:prstGeom>
          <a:solidFill>
            <a:srgbClr val="FFFF66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Whiteboard</a:t>
            </a:r>
            <a:endParaRPr/>
          </a:p>
        </p:txBody>
      </p:sp>
      <p:sp>
        <p:nvSpPr>
          <p:cNvPr id="283" name="Google Shape;283;p30"/>
          <p:cNvSpPr/>
          <p:nvPr/>
        </p:nvSpPr>
        <p:spPr>
          <a:xfrm>
            <a:off x="6910981" y="5548109"/>
            <a:ext cx="1102347" cy="461665"/>
          </a:xfrm>
          <a:prstGeom prst="wedgeRectCallout">
            <a:avLst>
              <a:gd fmla="val -106311" name="adj1"/>
              <a:gd fmla="val -320380" name="adj2"/>
            </a:avLst>
          </a:prstGeom>
          <a:solidFill>
            <a:srgbClr val="FFFF66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Tables</a:t>
            </a:r>
            <a:endParaRPr/>
          </a:p>
        </p:txBody>
      </p:sp>
      <p:sp>
        <p:nvSpPr>
          <p:cNvPr id="284" name="Google Shape;284;p30"/>
          <p:cNvSpPr/>
          <p:nvPr/>
        </p:nvSpPr>
        <p:spPr>
          <a:xfrm>
            <a:off x="3935936" y="5545618"/>
            <a:ext cx="1906677" cy="589038"/>
          </a:xfrm>
          <a:prstGeom prst="wedgeRectCallout">
            <a:avLst>
              <a:gd fmla="val -5187" name="adj1"/>
              <a:gd fmla="val -115844" name="adj2"/>
            </a:avLst>
          </a:prstGeom>
          <a:solidFill>
            <a:srgbClr val="FFFF66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Reading corner bookcases</a:t>
            </a:r>
            <a:endParaRPr/>
          </a:p>
        </p:txBody>
      </p:sp>
      <p:sp>
        <p:nvSpPr>
          <p:cNvPr id="285" name="Google Shape;285;p30"/>
          <p:cNvSpPr/>
          <p:nvPr/>
        </p:nvSpPr>
        <p:spPr>
          <a:xfrm>
            <a:off x="3935936" y="5548109"/>
            <a:ext cx="1906677" cy="589038"/>
          </a:xfrm>
          <a:prstGeom prst="wedgeRectCallout">
            <a:avLst>
              <a:gd fmla="val 33819" name="adj1"/>
              <a:gd fmla="val -107564" name="adj2"/>
            </a:avLst>
          </a:prstGeom>
          <a:solidFill>
            <a:srgbClr val="FFFF66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Reading corner bookcases</a:t>
            </a:r>
            <a:endParaRPr/>
          </a:p>
        </p:txBody>
      </p:sp>
      <p:sp>
        <p:nvSpPr>
          <p:cNvPr id="286" name="Google Shape;286;p30"/>
          <p:cNvSpPr/>
          <p:nvPr/>
        </p:nvSpPr>
        <p:spPr>
          <a:xfrm>
            <a:off x="6915133" y="5559093"/>
            <a:ext cx="1102347" cy="461665"/>
          </a:xfrm>
          <a:prstGeom prst="wedgeRectCallout">
            <a:avLst>
              <a:gd fmla="val 9819" name="adj1"/>
              <a:gd fmla="val -312457" name="adj2"/>
            </a:avLst>
          </a:prstGeom>
          <a:solidFill>
            <a:srgbClr val="FFFF66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Tables</a:t>
            </a:r>
            <a:endParaRPr/>
          </a:p>
        </p:txBody>
      </p:sp>
      <p:sp>
        <p:nvSpPr>
          <p:cNvPr id="287" name="Google Shape;287;p30"/>
          <p:cNvSpPr txBox="1"/>
          <p:nvPr/>
        </p:nvSpPr>
        <p:spPr>
          <a:xfrm>
            <a:off x="261235" y="2071576"/>
            <a:ext cx="2990495" cy="20159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arenR" startAt="5"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the remaining features to the drawing. </a:t>
            </a:r>
            <a:endParaRPr/>
          </a:p>
          <a:p>
            <a:pPr indent="-45720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arenR" startAt="5"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Label all the features.</a:t>
            </a:r>
            <a:endParaRPr/>
          </a:p>
        </p:txBody>
      </p:sp>
      <p:sp>
        <p:nvSpPr>
          <p:cNvPr id="288" name="Google Shape;288;p30"/>
          <p:cNvSpPr txBox="1"/>
          <p:nvPr/>
        </p:nvSpPr>
        <p:spPr>
          <a:xfrm>
            <a:off x="216610" y="1298543"/>
            <a:ext cx="8890814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Drawing a Plan View – Finishing the Drawing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1"/>
          <p:cNvSpPr txBox="1"/>
          <p:nvPr/>
        </p:nvSpPr>
        <p:spPr>
          <a:xfrm>
            <a:off x="107504" y="1298543"/>
            <a:ext cx="8712968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Now try this…</a:t>
            </a:r>
            <a:endParaRPr/>
          </a:p>
        </p:txBody>
      </p:sp>
      <p:sp>
        <p:nvSpPr>
          <p:cNvPr id="295" name="Google Shape;295;p31"/>
          <p:cNvSpPr txBox="1"/>
          <p:nvPr/>
        </p:nvSpPr>
        <p:spPr>
          <a:xfrm>
            <a:off x="121264" y="2060848"/>
            <a:ext cx="8267160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Produce a plan view of our classroom.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could extend your drawing by making a plan view of the whole school, which visitors could use as a map.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2"/>
          <p:cNvSpPr txBox="1"/>
          <p:nvPr/>
        </p:nvSpPr>
        <p:spPr>
          <a:xfrm>
            <a:off x="253186" y="1298543"/>
            <a:ext cx="8495278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Drawing a Plan View of a Classroom using CAD...</a:t>
            </a:r>
            <a:endParaRPr/>
          </a:p>
        </p:txBody>
      </p:sp>
      <p:sp>
        <p:nvSpPr>
          <p:cNvPr id="302" name="Google Shape;302;p32"/>
          <p:cNvSpPr txBox="1"/>
          <p:nvPr/>
        </p:nvSpPr>
        <p:spPr>
          <a:xfrm>
            <a:off x="272661" y="3054875"/>
            <a:ext cx="60808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arenR"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303" name="Google Shape;303;p32"/>
          <p:cNvSpPr txBox="1"/>
          <p:nvPr/>
        </p:nvSpPr>
        <p:spPr>
          <a:xfrm>
            <a:off x="272661" y="1995377"/>
            <a:ext cx="8628777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2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The drawing used in these examples was a different classroom, drawn on CAD software drawn by a Year 5 pupil called Mohsin. </a:t>
            </a:r>
            <a:endParaRPr/>
          </a:p>
        </p:txBody>
      </p:sp>
      <p:grpSp>
        <p:nvGrpSpPr>
          <p:cNvPr id="304" name="Google Shape;304;p32"/>
          <p:cNvGrpSpPr/>
          <p:nvPr/>
        </p:nvGrpSpPr>
        <p:grpSpPr>
          <a:xfrm>
            <a:off x="831492" y="3251765"/>
            <a:ext cx="3274080" cy="2376249"/>
            <a:chOff x="1475656" y="1196776"/>
            <a:chExt cx="4786248" cy="3744392"/>
          </a:xfrm>
        </p:grpSpPr>
        <p:sp>
          <p:nvSpPr>
            <p:cNvPr id="305" name="Google Shape;305;p32"/>
            <p:cNvSpPr/>
            <p:nvPr/>
          </p:nvSpPr>
          <p:spPr>
            <a:xfrm>
              <a:off x="1475656" y="1412776"/>
              <a:ext cx="3289770" cy="3287211"/>
            </a:xfrm>
            <a:custGeom>
              <a:rect b="b" l="l" r="r" t="t"/>
              <a:pathLst>
                <a:path extrusionOk="0" h="3287211" w="3588152">
                  <a:moveTo>
                    <a:pt x="2037144" y="0"/>
                  </a:moveTo>
                  <a:lnTo>
                    <a:pt x="0" y="0"/>
                  </a:lnTo>
                  <a:lnTo>
                    <a:pt x="0" y="3287211"/>
                  </a:lnTo>
                  <a:lnTo>
                    <a:pt x="3588152" y="3287211"/>
                  </a:lnTo>
                </a:path>
              </a:pathLst>
            </a:custGeom>
            <a:noFill/>
            <a:ln cap="flat" cmpd="sng" w="101600">
              <a:solidFill>
                <a:srgbClr val="4A7DB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6" name="Google Shape;306;p32"/>
            <p:cNvSpPr/>
            <p:nvPr/>
          </p:nvSpPr>
          <p:spPr>
            <a:xfrm>
              <a:off x="3761772" y="1412111"/>
              <a:ext cx="2500132" cy="3287211"/>
            </a:xfrm>
            <a:custGeom>
              <a:rect b="b" l="l" r="r" t="t"/>
              <a:pathLst>
                <a:path extrusionOk="0" h="3287211" w="2500132">
                  <a:moveTo>
                    <a:pt x="0" y="0"/>
                  </a:moveTo>
                  <a:lnTo>
                    <a:pt x="2500132" y="0"/>
                  </a:lnTo>
                  <a:lnTo>
                    <a:pt x="2500132" y="3287211"/>
                  </a:lnTo>
                  <a:lnTo>
                    <a:pt x="1562582" y="3287211"/>
                  </a:lnTo>
                </a:path>
              </a:pathLst>
            </a:custGeom>
            <a:noFill/>
            <a:ln cap="flat" cmpd="sng" w="101600">
              <a:solidFill>
                <a:srgbClr val="4A7DB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07" name="Google Shape;307;p32"/>
            <p:cNvCxnSpPr>
              <a:stCxn id="305" idx="0"/>
            </p:cNvCxnSpPr>
            <p:nvPr/>
          </p:nvCxnSpPr>
          <p:spPr>
            <a:xfrm flipH="1" rot="10800000">
              <a:off x="3343396" y="1196776"/>
              <a:ext cx="220500" cy="216000"/>
            </a:xfrm>
            <a:prstGeom prst="straightConnector1">
              <a:avLst/>
            </a:prstGeom>
            <a:noFill/>
            <a:ln cap="flat" cmpd="sng" w="76200">
              <a:solidFill>
                <a:srgbClr val="4A7DB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08" name="Google Shape;308;p32"/>
            <p:cNvCxnSpPr>
              <a:endCxn id="305" idx="3"/>
            </p:cNvCxnSpPr>
            <p:nvPr/>
          </p:nvCxnSpPr>
          <p:spPr>
            <a:xfrm rot="10800000">
              <a:off x="4765564" y="4699968"/>
              <a:ext cx="382500" cy="241200"/>
            </a:xfrm>
            <a:prstGeom prst="straightConnector1">
              <a:avLst/>
            </a:prstGeom>
            <a:noFill/>
            <a:ln cap="flat" cmpd="sng" w="76200">
              <a:solidFill>
                <a:srgbClr val="4A7DB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309" name="Google Shape;309;p32"/>
          <p:cNvGrpSpPr/>
          <p:nvPr/>
        </p:nvGrpSpPr>
        <p:grpSpPr>
          <a:xfrm>
            <a:off x="5258171" y="3243360"/>
            <a:ext cx="3274080" cy="2376249"/>
            <a:chOff x="1475656" y="1196776"/>
            <a:chExt cx="4786248" cy="3744392"/>
          </a:xfrm>
        </p:grpSpPr>
        <p:sp>
          <p:nvSpPr>
            <p:cNvPr id="310" name="Google Shape;310;p32"/>
            <p:cNvSpPr/>
            <p:nvPr/>
          </p:nvSpPr>
          <p:spPr>
            <a:xfrm>
              <a:off x="1475656" y="1412776"/>
              <a:ext cx="3289770" cy="3287211"/>
            </a:xfrm>
            <a:custGeom>
              <a:rect b="b" l="l" r="r" t="t"/>
              <a:pathLst>
                <a:path extrusionOk="0" h="3287211" w="3588152">
                  <a:moveTo>
                    <a:pt x="2037144" y="0"/>
                  </a:moveTo>
                  <a:lnTo>
                    <a:pt x="0" y="0"/>
                  </a:lnTo>
                  <a:lnTo>
                    <a:pt x="0" y="3287211"/>
                  </a:lnTo>
                  <a:lnTo>
                    <a:pt x="3588152" y="3287211"/>
                  </a:lnTo>
                </a:path>
              </a:pathLst>
            </a:custGeom>
            <a:noFill/>
            <a:ln cap="flat" cmpd="sng" w="101600">
              <a:solidFill>
                <a:srgbClr val="4A7DB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p32"/>
            <p:cNvSpPr/>
            <p:nvPr/>
          </p:nvSpPr>
          <p:spPr>
            <a:xfrm>
              <a:off x="3761772" y="1412111"/>
              <a:ext cx="2500132" cy="3287211"/>
            </a:xfrm>
            <a:custGeom>
              <a:rect b="b" l="l" r="r" t="t"/>
              <a:pathLst>
                <a:path extrusionOk="0" h="3287211" w="2500132">
                  <a:moveTo>
                    <a:pt x="0" y="0"/>
                  </a:moveTo>
                  <a:lnTo>
                    <a:pt x="2500132" y="0"/>
                  </a:lnTo>
                  <a:lnTo>
                    <a:pt x="2500132" y="3287211"/>
                  </a:lnTo>
                  <a:lnTo>
                    <a:pt x="1562582" y="3287211"/>
                  </a:lnTo>
                </a:path>
              </a:pathLst>
            </a:custGeom>
            <a:noFill/>
            <a:ln cap="flat" cmpd="sng" w="101600">
              <a:solidFill>
                <a:srgbClr val="4A7DB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12" name="Google Shape;312;p32"/>
            <p:cNvCxnSpPr>
              <a:stCxn id="310" idx="0"/>
            </p:cNvCxnSpPr>
            <p:nvPr/>
          </p:nvCxnSpPr>
          <p:spPr>
            <a:xfrm flipH="1" rot="10800000">
              <a:off x="3343396" y="1196776"/>
              <a:ext cx="220500" cy="216000"/>
            </a:xfrm>
            <a:prstGeom prst="straightConnector1">
              <a:avLst/>
            </a:prstGeom>
            <a:noFill/>
            <a:ln cap="flat" cmpd="sng" w="76200">
              <a:solidFill>
                <a:srgbClr val="4A7DB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13" name="Google Shape;313;p32"/>
            <p:cNvCxnSpPr>
              <a:endCxn id="310" idx="3"/>
            </p:cNvCxnSpPr>
            <p:nvPr/>
          </p:nvCxnSpPr>
          <p:spPr>
            <a:xfrm rot="10800000">
              <a:off x="4765564" y="4699968"/>
              <a:ext cx="382500" cy="241200"/>
            </a:xfrm>
            <a:prstGeom prst="straightConnector1">
              <a:avLst/>
            </a:prstGeom>
            <a:noFill/>
            <a:ln cap="flat" cmpd="sng" w="76200">
              <a:solidFill>
                <a:srgbClr val="4A7DB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14" name="Google Shape;314;p32"/>
            <p:cNvCxnSpPr/>
            <p:nvPr/>
          </p:nvCxnSpPr>
          <p:spPr>
            <a:xfrm>
              <a:off x="1547664" y="2420888"/>
              <a:ext cx="0" cy="1152128"/>
            </a:xfrm>
            <a:prstGeom prst="straightConnector1">
              <a:avLst/>
            </a:prstGeom>
            <a:noFill/>
            <a:ln cap="flat" cmpd="sng" w="571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315" name="Google Shape;315;p32"/>
            <p:cNvSpPr/>
            <p:nvPr/>
          </p:nvSpPr>
          <p:spPr>
            <a:xfrm>
              <a:off x="2195736" y="1844824"/>
              <a:ext cx="360040" cy="576064"/>
            </a:xfrm>
            <a:prstGeom prst="rect">
              <a:avLst/>
            </a:prstGeom>
            <a:blipFill rotWithShape="1">
              <a:blip r:embed="rId3">
                <a:alphaModFix/>
              </a:blip>
              <a:tile algn="tl" flip="none" tx="0" sx="100000" ty="0" sy="100000"/>
            </a:blip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32"/>
            <p:cNvSpPr/>
            <p:nvPr/>
          </p:nvSpPr>
          <p:spPr>
            <a:xfrm>
              <a:off x="1979712" y="2060848"/>
              <a:ext cx="144016" cy="144016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32"/>
            <p:cNvSpPr/>
            <p:nvPr/>
          </p:nvSpPr>
          <p:spPr>
            <a:xfrm>
              <a:off x="3995936" y="1484784"/>
              <a:ext cx="648072" cy="144016"/>
            </a:xfrm>
            <a:prstGeom prst="rect">
              <a:avLst/>
            </a:prstGeom>
            <a:gradFill>
              <a:gsLst>
                <a:gs pos="0">
                  <a:srgbClr val="97B4E4"/>
                </a:gs>
                <a:gs pos="50000">
                  <a:srgbClr val="BFCFEC"/>
                </a:gs>
                <a:gs pos="100000">
                  <a:srgbClr val="E0E8F4"/>
                </a:gs>
              </a:gsLst>
              <a:path path="circle">
                <a:fillToRect b="50%" l="50%" r="50%" t="50%"/>
              </a:path>
              <a:tileRect/>
            </a:gradFill>
            <a:ln cap="flat" cmpd="sng" w="25400">
              <a:solidFill>
                <a:srgbClr val="26262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32"/>
            <p:cNvSpPr/>
            <p:nvPr/>
          </p:nvSpPr>
          <p:spPr>
            <a:xfrm>
              <a:off x="4932040" y="1484784"/>
              <a:ext cx="648072" cy="144016"/>
            </a:xfrm>
            <a:prstGeom prst="rect">
              <a:avLst/>
            </a:prstGeom>
            <a:gradFill>
              <a:gsLst>
                <a:gs pos="0">
                  <a:srgbClr val="97B4E4"/>
                </a:gs>
                <a:gs pos="50000">
                  <a:srgbClr val="BFCFEC"/>
                </a:gs>
                <a:gs pos="100000">
                  <a:srgbClr val="E0E8F4"/>
                </a:gs>
              </a:gsLst>
              <a:path path="circle">
                <a:fillToRect b="50%" l="50%" r="50%" t="50%"/>
              </a:path>
              <a:tileRect/>
            </a:gradFill>
            <a:ln cap="flat" cmpd="sng" w="25400">
              <a:solidFill>
                <a:srgbClr val="26262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32"/>
            <p:cNvSpPr/>
            <p:nvPr/>
          </p:nvSpPr>
          <p:spPr>
            <a:xfrm>
              <a:off x="5868144" y="3717032"/>
              <a:ext cx="360040" cy="936104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2B5B4"/>
                </a:gs>
                <a:gs pos="50000">
                  <a:srgbClr val="F6D1CF"/>
                </a:gs>
                <a:gs pos="100000">
                  <a:srgbClr val="FAE7E7"/>
                </a:gs>
              </a:gsLst>
              <a:path path="circle">
                <a:fillToRect b="50%" l="50%" r="50%" t="50%"/>
              </a:path>
              <a:tileRect/>
            </a:gra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32"/>
            <p:cNvSpPr/>
            <p:nvPr/>
          </p:nvSpPr>
          <p:spPr>
            <a:xfrm>
              <a:off x="5940152" y="3861048"/>
              <a:ext cx="144016" cy="216024"/>
            </a:xfrm>
            <a:prstGeom prst="roundRect">
              <a:avLst>
                <a:gd fmla="val 16667" name="adj"/>
              </a:avLst>
            </a:prstGeom>
            <a:solidFill>
              <a:srgbClr val="C4BD97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21" name="Google Shape;321;p32"/>
            <p:cNvCxnSpPr/>
            <p:nvPr/>
          </p:nvCxnSpPr>
          <p:spPr>
            <a:xfrm>
              <a:off x="6156176" y="3861048"/>
              <a:ext cx="0" cy="216024"/>
            </a:xfrm>
            <a:prstGeom prst="straightConnector1">
              <a:avLst/>
            </a:prstGeom>
            <a:noFill/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22" name="Google Shape;322;p32"/>
            <p:cNvCxnSpPr/>
            <p:nvPr/>
          </p:nvCxnSpPr>
          <p:spPr>
            <a:xfrm>
              <a:off x="5940152" y="4365104"/>
              <a:ext cx="21602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23" name="Google Shape;323;p32"/>
            <p:cNvCxnSpPr/>
            <p:nvPr/>
          </p:nvCxnSpPr>
          <p:spPr>
            <a:xfrm>
              <a:off x="5940152" y="4293096"/>
              <a:ext cx="21602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24" name="Google Shape;324;p32"/>
            <p:cNvCxnSpPr/>
            <p:nvPr/>
          </p:nvCxnSpPr>
          <p:spPr>
            <a:xfrm>
              <a:off x="5940152" y="4437112"/>
              <a:ext cx="21602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25" name="Google Shape;325;p32"/>
            <p:cNvCxnSpPr/>
            <p:nvPr/>
          </p:nvCxnSpPr>
          <p:spPr>
            <a:xfrm>
              <a:off x="5940152" y="4509120"/>
              <a:ext cx="21602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326" name="Google Shape;326;p32"/>
          <p:cNvSpPr txBox="1"/>
          <p:nvPr/>
        </p:nvSpPr>
        <p:spPr>
          <a:xfrm>
            <a:off x="4611727" y="3081058"/>
            <a:ext cx="60808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2)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2" name="Google Shape;332;p33"/>
          <p:cNvGrpSpPr/>
          <p:nvPr/>
        </p:nvGrpSpPr>
        <p:grpSpPr>
          <a:xfrm>
            <a:off x="5258171" y="3243344"/>
            <a:ext cx="3274080" cy="2368737"/>
            <a:chOff x="1475656" y="1196752"/>
            <a:chExt cx="4786248" cy="3744416"/>
          </a:xfrm>
        </p:grpSpPr>
        <p:grpSp>
          <p:nvGrpSpPr>
            <p:cNvPr id="333" name="Google Shape;333;p33"/>
            <p:cNvGrpSpPr/>
            <p:nvPr/>
          </p:nvGrpSpPr>
          <p:grpSpPr>
            <a:xfrm>
              <a:off x="1475656" y="1196752"/>
              <a:ext cx="4786248" cy="3744416"/>
              <a:chOff x="1475656" y="1196752"/>
              <a:chExt cx="4786248" cy="3744416"/>
            </a:xfrm>
          </p:grpSpPr>
          <p:sp>
            <p:nvSpPr>
              <p:cNvPr id="334" name="Google Shape;334;p33"/>
              <p:cNvSpPr/>
              <p:nvPr/>
            </p:nvSpPr>
            <p:spPr>
              <a:xfrm>
                <a:off x="1475656" y="1412776"/>
                <a:ext cx="3289770" cy="3287211"/>
              </a:xfrm>
              <a:custGeom>
                <a:rect b="b" l="l" r="r" t="t"/>
                <a:pathLst>
                  <a:path extrusionOk="0" h="3287211" w="3588152">
                    <a:moveTo>
                      <a:pt x="2037144" y="0"/>
                    </a:moveTo>
                    <a:lnTo>
                      <a:pt x="0" y="0"/>
                    </a:lnTo>
                    <a:lnTo>
                      <a:pt x="0" y="3287211"/>
                    </a:lnTo>
                    <a:lnTo>
                      <a:pt x="3588152" y="3287211"/>
                    </a:lnTo>
                  </a:path>
                </a:pathLst>
              </a:custGeom>
              <a:noFill/>
              <a:ln cap="flat" cmpd="sng" w="101600">
                <a:solidFill>
                  <a:srgbClr val="4A7DB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5" name="Google Shape;335;p33"/>
              <p:cNvSpPr/>
              <p:nvPr/>
            </p:nvSpPr>
            <p:spPr>
              <a:xfrm>
                <a:off x="3761772" y="1412111"/>
                <a:ext cx="2500132" cy="3287211"/>
              </a:xfrm>
              <a:custGeom>
                <a:rect b="b" l="l" r="r" t="t"/>
                <a:pathLst>
                  <a:path extrusionOk="0" h="3287211" w="2500132">
                    <a:moveTo>
                      <a:pt x="0" y="0"/>
                    </a:moveTo>
                    <a:lnTo>
                      <a:pt x="2500132" y="0"/>
                    </a:lnTo>
                    <a:lnTo>
                      <a:pt x="2500132" y="3287211"/>
                    </a:lnTo>
                    <a:lnTo>
                      <a:pt x="1562582" y="3287211"/>
                    </a:lnTo>
                  </a:path>
                </a:pathLst>
              </a:custGeom>
              <a:noFill/>
              <a:ln cap="flat" cmpd="sng" w="101600">
                <a:solidFill>
                  <a:srgbClr val="4A7DB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336" name="Google Shape;336;p33"/>
              <p:cNvCxnSpPr/>
              <p:nvPr/>
            </p:nvCxnSpPr>
            <p:spPr>
              <a:xfrm flipH="1" rot="10800000">
                <a:off x="3343396" y="1196752"/>
                <a:ext cx="220492" cy="216024"/>
              </a:xfrm>
              <a:prstGeom prst="straightConnector1">
                <a:avLst/>
              </a:prstGeom>
              <a:noFill/>
              <a:ln cap="flat" cmpd="sng" w="76200">
                <a:solidFill>
                  <a:srgbClr val="4A7DB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7" name="Google Shape;337;p33"/>
              <p:cNvCxnSpPr/>
              <p:nvPr/>
            </p:nvCxnSpPr>
            <p:spPr>
              <a:xfrm rot="10800000">
                <a:off x="4765426" y="4699987"/>
                <a:ext cx="382638" cy="241181"/>
              </a:xfrm>
              <a:prstGeom prst="straightConnector1">
                <a:avLst/>
              </a:prstGeom>
              <a:noFill/>
              <a:ln cap="flat" cmpd="sng" w="76200">
                <a:solidFill>
                  <a:srgbClr val="4A7DB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8" name="Google Shape;338;p33"/>
              <p:cNvCxnSpPr/>
              <p:nvPr/>
            </p:nvCxnSpPr>
            <p:spPr>
              <a:xfrm>
                <a:off x="1547664" y="2420888"/>
                <a:ext cx="0" cy="1152128"/>
              </a:xfrm>
              <a:prstGeom prst="straightConnector1">
                <a:avLst/>
              </a:prstGeom>
              <a:noFill/>
              <a:ln cap="flat" cmpd="sng" w="571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339" name="Google Shape;339;p33"/>
              <p:cNvSpPr/>
              <p:nvPr/>
            </p:nvSpPr>
            <p:spPr>
              <a:xfrm>
                <a:off x="2195736" y="1844824"/>
                <a:ext cx="360040" cy="576064"/>
              </a:xfrm>
              <a:prstGeom prst="rect">
                <a:avLst/>
              </a:prstGeom>
              <a:blipFill rotWithShape="1">
                <a:blip r:embed="rId3">
                  <a:alphaModFix/>
                </a:blip>
                <a:tile algn="tl" flip="none" tx="0" sx="100000" ty="0" sy="100000"/>
              </a:blip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0" name="Google Shape;340;p33"/>
              <p:cNvSpPr/>
              <p:nvPr/>
            </p:nvSpPr>
            <p:spPr>
              <a:xfrm>
                <a:off x="1979712" y="2060848"/>
                <a:ext cx="144016" cy="144016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1" name="Google Shape;341;p33"/>
              <p:cNvSpPr/>
              <p:nvPr/>
            </p:nvSpPr>
            <p:spPr>
              <a:xfrm>
                <a:off x="3995936" y="1484784"/>
                <a:ext cx="648072" cy="144016"/>
              </a:xfrm>
              <a:prstGeom prst="rect">
                <a:avLst/>
              </a:prstGeom>
              <a:gradFill>
                <a:gsLst>
                  <a:gs pos="0">
                    <a:srgbClr val="97B4E4"/>
                  </a:gs>
                  <a:gs pos="50000">
                    <a:srgbClr val="BFCFEC"/>
                  </a:gs>
                  <a:gs pos="100000">
                    <a:srgbClr val="E0E8F4"/>
                  </a:gs>
                </a:gsLst>
                <a:path path="circle">
                  <a:fillToRect b="50%" l="50%" r="50%" t="50%"/>
                </a:path>
                <a:tileRect/>
              </a:gradFill>
              <a:ln cap="flat" cmpd="sng" w="25400">
                <a:solidFill>
                  <a:srgbClr val="262626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2" name="Google Shape;342;p33"/>
              <p:cNvSpPr/>
              <p:nvPr/>
            </p:nvSpPr>
            <p:spPr>
              <a:xfrm>
                <a:off x="4932040" y="1484784"/>
                <a:ext cx="648072" cy="144016"/>
              </a:xfrm>
              <a:prstGeom prst="rect">
                <a:avLst/>
              </a:prstGeom>
              <a:gradFill>
                <a:gsLst>
                  <a:gs pos="0">
                    <a:srgbClr val="97B4E4"/>
                  </a:gs>
                  <a:gs pos="50000">
                    <a:srgbClr val="BFCFEC"/>
                  </a:gs>
                  <a:gs pos="100000">
                    <a:srgbClr val="E0E8F4"/>
                  </a:gs>
                </a:gsLst>
                <a:path path="circle">
                  <a:fillToRect b="50%" l="50%" r="50%" t="50%"/>
                </a:path>
                <a:tileRect/>
              </a:gradFill>
              <a:ln cap="flat" cmpd="sng" w="25400">
                <a:solidFill>
                  <a:srgbClr val="262626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3" name="Google Shape;343;p33"/>
              <p:cNvSpPr/>
              <p:nvPr/>
            </p:nvSpPr>
            <p:spPr>
              <a:xfrm>
                <a:off x="5868144" y="3717032"/>
                <a:ext cx="360040" cy="936104"/>
              </a:xfrm>
              <a:prstGeom prst="roundRect">
                <a:avLst>
                  <a:gd fmla="val 16667" name="adj"/>
                </a:avLst>
              </a:prstGeom>
              <a:gradFill>
                <a:gsLst>
                  <a:gs pos="0">
                    <a:srgbClr val="F2B5B4"/>
                  </a:gs>
                  <a:gs pos="50000">
                    <a:srgbClr val="F6D1CF"/>
                  </a:gs>
                  <a:gs pos="100000">
                    <a:srgbClr val="FAE7E7"/>
                  </a:gs>
                </a:gsLst>
                <a:path path="circle">
                  <a:fillToRect b="50%" l="50%" r="50%" t="50%"/>
                </a:path>
                <a:tileRect/>
              </a:gradFill>
              <a:ln cap="flat" cmpd="sng" w="254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4" name="Google Shape;344;p33"/>
              <p:cNvSpPr/>
              <p:nvPr/>
            </p:nvSpPr>
            <p:spPr>
              <a:xfrm>
                <a:off x="5940152" y="3861048"/>
                <a:ext cx="144016" cy="216024"/>
              </a:xfrm>
              <a:prstGeom prst="roundRect">
                <a:avLst>
                  <a:gd fmla="val 16667" name="adj"/>
                </a:avLst>
              </a:prstGeom>
              <a:solidFill>
                <a:srgbClr val="C4BD97"/>
              </a:solidFill>
              <a:ln cap="flat" cmpd="sng" w="254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345" name="Google Shape;345;p33"/>
              <p:cNvCxnSpPr/>
              <p:nvPr/>
            </p:nvCxnSpPr>
            <p:spPr>
              <a:xfrm>
                <a:off x="6156176" y="3861048"/>
                <a:ext cx="0" cy="216024"/>
              </a:xfrm>
              <a:prstGeom prst="straightConnector1">
                <a:avLst/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6" name="Google Shape;346;p33"/>
              <p:cNvCxnSpPr/>
              <p:nvPr/>
            </p:nvCxnSpPr>
            <p:spPr>
              <a:xfrm>
                <a:off x="5940152" y="4365104"/>
                <a:ext cx="216024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7" name="Google Shape;347;p33"/>
              <p:cNvCxnSpPr/>
              <p:nvPr/>
            </p:nvCxnSpPr>
            <p:spPr>
              <a:xfrm>
                <a:off x="5940152" y="4293096"/>
                <a:ext cx="216024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8" name="Google Shape;348;p33"/>
              <p:cNvCxnSpPr/>
              <p:nvPr/>
            </p:nvCxnSpPr>
            <p:spPr>
              <a:xfrm>
                <a:off x="5940152" y="4437112"/>
                <a:ext cx="216024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9" name="Google Shape;349;p33"/>
              <p:cNvCxnSpPr/>
              <p:nvPr/>
            </p:nvCxnSpPr>
            <p:spPr>
              <a:xfrm>
                <a:off x="5940152" y="4509120"/>
                <a:ext cx="216024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50" name="Google Shape;350;p33"/>
            <p:cNvGrpSpPr/>
            <p:nvPr/>
          </p:nvGrpSpPr>
          <p:grpSpPr>
            <a:xfrm>
              <a:off x="3275856" y="1916832"/>
              <a:ext cx="1080120" cy="864096"/>
              <a:chOff x="3275856" y="1916832"/>
              <a:chExt cx="1080120" cy="864096"/>
            </a:xfrm>
          </p:grpSpPr>
          <p:sp>
            <p:nvSpPr>
              <p:cNvPr id="351" name="Google Shape;351;p33"/>
              <p:cNvSpPr/>
              <p:nvPr/>
            </p:nvSpPr>
            <p:spPr>
              <a:xfrm>
                <a:off x="3491880" y="2060848"/>
                <a:ext cx="648072" cy="576064"/>
              </a:xfrm>
              <a:prstGeom prst="rect">
                <a:avLst/>
              </a:prstGeom>
              <a:blipFill rotWithShape="1">
                <a:blip r:embed="rId4">
                  <a:alphaModFix/>
                </a:blip>
                <a:tile algn="tl" flip="none" tx="0" sx="100000" ty="0" sy="100000"/>
              </a:blipFill>
              <a:ln cap="flat" cmpd="sng" w="254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2" name="Google Shape;352;p33"/>
              <p:cNvSpPr/>
              <p:nvPr/>
            </p:nvSpPr>
            <p:spPr>
              <a:xfrm>
                <a:off x="3275856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3" name="Google Shape;353;p33"/>
              <p:cNvSpPr/>
              <p:nvPr/>
            </p:nvSpPr>
            <p:spPr>
              <a:xfrm>
                <a:off x="3275856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4" name="Google Shape;354;p33"/>
              <p:cNvSpPr/>
              <p:nvPr/>
            </p:nvSpPr>
            <p:spPr>
              <a:xfrm>
                <a:off x="3635896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5" name="Google Shape;355;p33"/>
              <p:cNvSpPr/>
              <p:nvPr/>
            </p:nvSpPr>
            <p:spPr>
              <a:xfrm>
                <a:off x="3923928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6" name="Google Shape;356;p33"/>
              <p:cNvSpPr/>
              <p:nvPr/>
            </p:nvSpPr>
            <p:spPr>
              <a:xfrm>
                <a:off x="4283968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7" name="Google Shape;357;p33"/>
              <p:cNvSpPr/>
              <p:nvPr/>
            </p:nvSpPr>
            <p:spPr>
              <a:xfrm>
                <a:off x="4283968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8" name="Google Shape;358;p33"/>
              <p:cNvSpPr/>
              <p:nvPr/>
            </p:nvSpPr>
            <p:spPr>
              <a:xfrm>
                <a:off x="3923928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9" name="Google Shape;359;p33"/>
              <p:cNvSpPr/>
              <p:nvPr/>
            </p:nvSpPr>
            <p:spPr>
              <a:xfrm>
                <a:off x="3635896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0" name="Google Shape;360;p33"/>
            <p:cNvGrpSpPr/>
            <p:nvPr/>
          </p:nvGrpSpPr>
          <p:grpSpPr>
            <a:xfrm>
              <a:off x="4644008" y="1916832"/>
              <a:ext cx="1080120" cy="864096"/>
              <a:chOff x="3275856" y="1916832"/>
              <a:chExt cx="1080120" cy="864096"/>
            </a:xfrm>
          </p:grpSpPr>
          <p:sp>
            <p:nvSpPr>
              <p:cNvPr id="361" name="Google Shape;361;p33"/>
              <p:cNvSpPr/>
              <p:nvPr/>
            </p:nvSpPr>
            <p:spPr>
              <a:xfrm>
                <a:off x="3491880" y="2060848"/>
                <a:ext cx="648072" cy="576064"/>
              </a:xfrm>
              <a:prstGeom prst="rect">
                <a:avLst/>
              </a:prstGeom>
              <a:blipFill rotWithShape="1">
                <a:blip r:embed="rId4">
                  <a:alphaModFix/>
                </a:blip>
                <a:tile algn="tl" flip="none" tx="0" sx="100000" ty="0" sy="100000"/>
              </a:blipFill>
              <a:ln cap="flat" cmpd="sng" w="254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2" name="Google Shape;362;p33"/>
              <p:cNvSpPr/>
              <p:nvPr/>
            </p:nvSpPr>
            <p:spPr>
              <a:xfrm>
                <a:off x="3275856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" name="Google Shape;363;p33"/>
              <p:cNvSpPr/>
              <p:nvPr/>
            </p:nvSpPr>
            <p:spPr>
              <a:xfrm>
                <a:off x="3275856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4" name="Google Shape;364;p33"/>
              <p:cNvSpPr/>
              <p:nvPr/>
            </p:nvSpPr>
            <p:spPr>
              <a:xfrm>
                <a:off x="3635896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5" name="Google Shape;365;p33"/>
              <p:cNvSpPr/>
              <p:nvPr/>
            </p:nvSpPr>
            <p:spPr>
              <a:xfrm>
                <a:off x="3923928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6" name="Google Shape;366;p33"/>
              <p:cNvSpPr/>
              <p:nvPr/>
            </p:nvSpPr>
            <p:spPr>
              <a:xfrm>
                <a:off x="4283968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7" name="Google Shape;367;p33"/>
              <p:cNvSpPr/>
              <p:nvPr/>
            </p:nvSpPr>
            <p:spPr>
              <a:xfrm>
                <a:off x="4283968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8" name="Google Shape;368;p33"/>
              <p:cNvSpPr/>
              <p:nvPr/>
            </p:nvSpPr>
            <p:spPr>
              <a:xfrm>
                <a:off x="3923928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9" name="Google Shape;369;p33"/>
              <p:cNvSpPr/>
              <p:nvPr/>
            </p:nvSpPr>
            <p:spPr>
              <a:xfrm>
                <a:off x="3635896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70" name="Google Shape;370;p33"/>
            <p:cNvGrpSpPr/>
            <p:nvPr/>
          </p:nvGrpSpPr>
          <p:grpSpPr>
            <a:xfrm>
              <a:off x="4067944" y="3212976"/>
              <a:ext cx="1080120" cy="864096"/>
              <a:chOff x="3275856" y="1916832"/>
              <a:chExt cx="1080120" cy="864096"/>
            </a:xfrm>
          </p:grpSpPr>
          <p:sp>
            <p:nvSpPr>
              <p:cNvPr id="371" name="Google Shape;371;p33"/>
              <p:cNvSpPr/>
              <p:nvPr/>
            </p:nvSpPr>
            <p:spPr>
              <a:xfrm>
                <a:off x="3491880" y="2060848"/>
                <a:ext cx="648072" cy="576064"/>
              </a:xfrm>
              <a:prstGeom prst="rect">
                <a:avLst/>
              </a:prstGeom>
              <a:blipFill rotWithShape="1">
                <a:blip r:embed="rId4">
                  <a:alphaModFix/>
                </a:blip>
                <a:tile algn="tl" flip="none" tx="0" sx="100000" ty="0" sy="100000"/>
              </a:blipFill>
              <a:ln cap="flat" cmpd="sng" w="254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2" name="Google Shape;372;p33"/>
              <p:cNvSpPr/>
              <p:nvPr/>
            </p:nvSpPr>
            <p:spPr>
              <a:xfrm>
                <a:off x="3275856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3" name="Google Shape;373;p33"/>
              <p:cNvSpPr/>
              <p:nvPr/>
            </p:nvSpPr>
            <p:spPr>
              <a:xfrm>
                <a:off x="3275856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4" name="Google Shape;374;p33"/>
              <p:cNvSpPr/>
              <p:nvPr/>
            </p:nvSpPr>
            <p:spPr>
              <a:xfrm>
                <a:off x="3635896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5" name="Google Shape;375;p33"/>
              <p:cNvSpPr/>
              <p:nvPr/>
            </p:nvSpPr>
            <p:spPr>
              <a:xfrm>
                <a:off x="3923928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6" name="Google Shape;376;p33"/>
              <p:cNvSpPr/>
              <p:nvPr/>
            </p:nvSpPr>
            <p:spPr>
              <a:xfrm>
                <a:off x="4283968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7" name="Google Shape;377;p33"/>
              <p:cNvSpPr/>
              <p:nvPr/>
            </p:nvSpPr>
            <p:spPr>
              <a:xfrm>
                <a:off x="4283968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8" name="Google Shape;378;p33"/>
              <p:cNvSpPr/>
              <p:nvPr/>
            </p:nvSpPr>
            <p:spPr>
              <a:xfrm>
                <a:off x="3923928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9" name="Google Shape;379;p33"/>
              <p:cNvSpPr/>
              <p:nvPr/>
            </p:nvSpPr>
            <p:spPr>
              <a:xfrm>
                <a:off x="3635896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80" name="Google Shape;380;p33"/>
            <p:cNvGrpSpPr/>
            <p:nvPr/>
          </p:nvGrpSpPr>
          <p:grpSpPr>
            <a:xfrm>
              <a:off x="2555776" y="3212976"/>
              <a:ext cx="1080120" cy="864096"/>
              <a:chOff x="3275856" y="1916832"/>
              <a:chExt cx="1080120" cy="864096"/>
            </a:xfrm>
          </p:grpSpPr>
          <p:sp>
            <p:nvSpPr>
              <p:cNvPr id="381" name="Google Shape;381;p33"/>
              <p:cNvSpPr/>
              <p:nvPr/>
            </p:nvSpPr>
            <p:spPr>
              <a:xfrm>
                <a:off x="3491880" y="2060848"/>
                <a:ext cx="648072" cy="576064"/>
              </a:xfrm>
              <a:prstGeom prst="rect">
                <a:avLst/>
              </a:prstGeom>
              <a:blipFill rotWithShape="1">
                <a:blip r:embed="rId4">
                  <a:alphaModFix/>
                </a:blip>
                <a:tile algn="tl" flip="none" tx="0" sx="100000" ty="0" sy="100000"/>
              </a:blipFill>
              <a:ln cap="flat" cmpd="sng" w="254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2" name="Google Shape;382;p33"/>
              <p:cNvSpPr/>
              <p:nvPr/>
            </p:nvSpPr>
            <p:spPr>
              <a:xfrm>
                <a:off x="3275856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3" name="Google Shape;383;p33"/>
              <p:cNvSpPr/>
              <p:nvPr/>
            </p:nvSpPr>
            <p:spPr>
              <a:xfrm>
                <a:off x="3275856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4" name="Google Shape;384;p33"/>
              <p:cNvSpPr/>
              <p:nvPr/>
            </p:nvSpPr>
            <p:spPr>
              <a:xfrm>
                <a:off x="3635896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5" name="Google Shape;385;p33"/>
              <p:cNvSpPr/>
              <p:nvPr/>
            </p:nvSpPr>
            <p:spPr>
              <a:xfrm>
                <a:off x="3923928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6" name="Google Shape;386;p33"/>
              <p:cNvSpPr/>
              <p:nvPr/>
            </p:nvSpPr>
            <p:spPr>
              <a:xfrm>
                <a:off x="4283968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7" name="Google Shape;387;p33"/>
              <p:cNvSpPr/>
              <p:nvPr/>
            </p:nvSpPr>
            <p:spPr>
              <a:xfrm>
                <a:off x="4283968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8" name="Google Shape;388;p33"/>
              <p:cNvSpPr/>
              <p:nvPr/>
            </p:nvSpPr>
            <p:spPr>
              <a:xfrm>
                <a:off x="3923928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9" name="Google Shape;389;p33"/>
              <p:cNvSpPr/>
              <p:nvPr/>
            </p:nvSpPr>
            <p:spPr>
              <a:xfrm>
                <a:off x="3635896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90" name="Google Shape;390;p33"/>
            <p:cNvSpPr/>
            <p:nvPr/>
          </p:nvSpPr>
          <p:spPr>
            <a:xfrm>
              <a:off x="1763688" y="4509120"/>
              <a:ext cx="648072" cy="144016"/>
            </a:xfrm>
            <a:prstGeom prst="rect">
              <a:avLst/>
            </a:prstGeom>
            <a:gradFill>
              <a:gsLst>
                <a:gs pos="0">
                  <a:srgbClr val="97B4E4"/>
                </a:gs>
                <a:gs pos="50000">
                  <a:srgbClr val="BFCFEC"/>
                </a:gs>
                <a:gs pos="100000">
                  <a:srgbClr val="E0E8F4"/>
                </a:gs>
              </a:gsLst>
              <a:path path="circle">
                <a:fillToRect b="50%" l="50%" r="50%" t="50%"/>
              </a:path>
              <a:tileRect/>
            </a:gradFill>
            <a:ln cap="flat" cmpd="sng" w="25400">
              <a:solidFill>
                <a:srgbClr val="26262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1" name="Google Shape;391;p33"/>
            <p:cNvSpPr/>
            <p:nvPr/>
          </p:nvSpPr>
          <p:spPr>
            <a:xfrm>
              <a:off x="2699792" y="4509120"/>
              <a:ext cx="648072" cy="144016"/>
            </a:xfrm>
            <a:prstGeom prst="rect">
              <a:avLst/>
            </a:prstGeom>
            <a:gradFill>
              <a:gsLst>
                <a:gs pos="0">
                  <a:srgbClr val="97B4E4"/>
                </a:gs>
                <a:gs pos="50000">
                  <a:srgbClr val="BFCFEC"/>
                </a:gs>
                <a:gs pos="100000">
                  <a:srgbClr val="E0E8F4"/>
                </a:gs>
              </a:gsLst>
              <a:path path="circle">
                <a:fillToRect b="50%" l="50%" r="50%" t="50%"/>
              </a:path>
              <a:tileRect/>
            </a:gradFill>
            <a:ln cap="flat" cmpd="sng" w="25400">
              <a:solidFill>
                <a:srgbClr val="26262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2" name="Google Shape;392;p33"/>
            <p:cNvSpPr/>
            <p:nvPr/>
          </p:nvSpPr>
          <p:spPr>
            <a:xfrm>
              <a:off x="2051720" y="1484784"/>
              <a:ext cx="648072" cy="144016"/>
            </a:xfrm>
            <a:prstGeom prst="rect">
              <a:avLst/>
            </a:prstGeom>
            <a:gradFill>
              <a:gsLst>
                <a:gs pos="0">
                  <a:srgbClr val="97B4E4"/>
                </a:gs>
                <a:gs pos="50000">
                  <a:srgbClr val="BFCFEC"/>
                </a:gs>
                <a:gs pos="100000">
                  <a:srgbClr val="E0E8F4"/>
                </a:gs>
              </a:gsLst>
              <a:path path="circle">
                <a:fillToRect b="50%" l="50%" r="50%" t="50%"/>
              </a:path>
              <a:tileRect/>
            </a:gradFill>
            <a:ln cap="flat" cmpd="sng" w="25400">
              <a:solidFill>
                <a:srgbClr val="26262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3" name="Google Shape;393;p33"/>
            <p:cNvSpPr/>
            <p:nvPr/>
          </p:nvSpPr>
          <p:spPr>
            <a:xfrm rot="5400000">
              <a:off x="1295636" y="1736812"/>
              <a:ext cx="648072" cy="144016"/>
            </a:xfrm>
            <a:prstGeom prst="rect">
              <a:avLst/>
            </a:prstGeom>
            <a:gradFill>
              <a:gsLst>
                <a:gs pos="0">
                  <a:srgbClr val="97B4E4"/>
                </a:gs>
                <a:gs pos="50000">
                  <a:srgbClr val="BFCFEC"/>
                </a:gs>
                <a:gs pos="100000">
                  <a:srgbClr val="E0E8F4"/>
                </a:gs>
              </a:gsLst>
              <a:path path="circle">
                <a:fillToRect b="50%" l="50%" r="50%" t="50%"/>
              </a:path>
              <a:tileRect/>
            </a:gradFill>
            <a:ln cap="flat" cmpd="sng" w="25400">
              <a:solidFill>
                <a:srgbClr val="26262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4" name="Google Shape;394;p33"/>
            <p:cNvSpPr/>
            <p:nvPr/>
          </p:nvSpPr>
          <p:spPr>
            <a:xfrm>
              <a:off x="3563888" y="4509120"/>
              <a:ext cx="1008112" cy="144016"/>
            </a:xfrm>
            <a:prstGeom prst="rect">
              <a:avLst/>
            </a:prstGeom>
            <a:gradFill>
              <a:gsLst>
                <a:gs pos="0">
                  <a:srgbClr val="97B4E4"/>
                </a:gs>
                <a:gs pos="50000">
                  <a:srgbClr val="BFCFEC"/>
                </a:gs>
                <a:gs pos="100000">
                  <a:srgbClr val="E0E8F4"/>
                </a:gs>
              </a:gsLst>
              <a:path path="circle">
                <a:fillToRect b="50%" l="50%" r="50%" t="50%"/>
              </a:path>
              <a:tileRect/>
            </a:gradFill>
            <a:ln cap="flat" cmpd="sng" w="25400">
              <a:solidFill>
                <a:srgbClr val="26262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5" name="Google Shape;395;p33"/>
            <p:cNvSpPr/>
            <p:nvPr/>
          </p:nvSpPr>
          <p:spPr>
            <a:xfrm rot="5400000">
              <a:off x="5436096" y="2132856"/>
              <a:ext cx="1440160" cy="144016"/>
            </a:xfrm>
            <a:prstGeom prst="rect">
              <a:avLst/>
            </a:prstGeom>
            <a:gradFill>
              <a:gsLst>
                <a:gs pos="0">
                  <a:srgbClr val="97B4E4"/>
                </a:gs>
                <a:gs pos="50000">
                  <a:srgbClr val="BFCFEC"/>
                </a:gs>
                <a:gs pos="100000">
                  <a:srgbClr val="E0E8F4"/>
                </a:gs>
              </a:gsLst>
              <a:path path="circle">
                <a:fillToRect b="50%" l="50%" r="50%" t="50%"/>
              </a:path>
              <a:tileRect/>
            </a:gradFill>
            <a:ln cap="flat" cmpd="sng" w="25400">
              <a:solidFill>
                <a:srgbClr val="26262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96" name="Google Shape;396;p33"/>
          <p:cNvSpPr txBox="1"/>
          <p:nvPr/>
        </p:nvSpPr>
        <p:spPr>
          <a:xfrm>
            <a:off x="253186" y="1298543"/>
            <a:ext cx="8648252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Completing a Plan View of a Classroom using CAD</a:t>
            </a:r>
            <a:endParaRPr/>
          </a:p>
        </p:txBody>
      </p:sp>
      <p:sp>
        <p:nvSpPr>
          <p:cNvPr id="397" name="Google Shape;397;p33"/>
          <p:cNvSpPr txBox="1"/>
          <p:nvPr/>
        </p:nvSpPr>
        <p:spPr>
          <a:xfrm>
            <a:off x="272661" y="3054875"/>
            <a:ext cx="60808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3) </a:t>
            </a:r>
            <a:endParaRPr/>
          </a:p>
        </p:txBody>
      </p:sp>
      <p:sp>
        <p:nvSpPr>
          <p:cNvPr id="398" name="Google Shape;398;p33"/>
          <p:cNvSpPr txBox="1"/>
          <p:nvPr/>
        </p:nvSpPr>
        <p:spPr>
          <a:xfrm>
            <a:off x="272661" y="1995377"/>
            <a:ext cx="8628777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2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The drawing used in these examples was a different classroom, drawn on CAD software drawn by a Year 5 pupil called Mohsin. </a:t>
            </a:r>
            <a:endParaRPr/>
          </a:p>
        </p:txBody>
      </p:sp>
      <p:sp>
        <p:nvSpPr>
          <p:cNvPr id="399" name="Google Shape;399;p33"/>
          <p:cNvSpPr txBox="1"/>
          <p:nvPr/>
        </p:nvSpPr>
        <p:spPr>
          <a:xfrm>
            <a:off x="4611727" y="3081058"/>
            <a:ext cx="60808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4)</a:t>
            </a:r>
            <a:endParaRPr/>
          </a:p>
        </p:txBody>
      </p:sp>
      <p:grpSp>
        <p:nvGrpSpPr>
          <p:cNvPr id="400" name="Google Shape;400;p33"/>
          <p:cNvGrpSpPr/>
          <p:nvPr/>
        </p:nvGrpSpPr>
        <p:grpSpPr>
          <a:xfrm>
            <a:off x="805162" y="3251765"/>
            <a:ext cx="3275486" cy="2376249"/>
            <a:chOff x="1475656" y="1196776"/>
            <a:chExt cx="4786248" cy="3744392"/>
          </a:xfrm>
        </p:grpSpPr>
        <p:grpSp>
          <p:nvGrpSpPr>
            <p:cNvPr id="401" name="Google Shape;401;p33"/>
            <p:cNvGrpSpPr/>
            <p:nvPr/>
          </p:nvGrpSpPr>
          <p:grpSpPr>
            <a:xfrm>
              <a:off x="1475656" y="1196776"/>
              <a:ext cx="4786248" cy="3744392"/>
              <a:chOff x="1475656" y="1196776"/>
              <a:chExt cx="4786248" cy="3744392"/>
            </a:xfrm>
          </p:grpSpPr>
          <p:sp>
            <p:nvSpPr>
              <p:cNvPr id="402" name="Google Shape;402;p33"/>
              <p:cNvSpPr/>
              <p:nvPr/>
            </p:nvSpPr>
            <p:spPr>
              <a:xfrm>
                <a:off x="1475656" y="1412776"/>
                <a:ext cx="3289770" cy="3287211"/>
              </a:xfrm>
              <a:custGeom>
                <a:rect b="b" l="l" r="r" t="t"/>
                <a:pathLst>
                  <a:path extrusionOk="0" h="3287211" w="3588152">
                    <a:moveTo>
                      <a:pt x="2037144" y="0"/>
                    </a:moveTo>
                    <a:lnTo>
                      <a:pt x="0" y="0"/>
                    </a:lnTo>
                    <a:lnTo>
                      <a:pt x="0" y="3287211"/>
                    </a:lnTo>
                    <a:lnTo>
                      <a:pt x="3588152" y="3287211"/>
                    </a:lnTo>
                  </a:path>
                </a:pathLst>
              </a:custGeom>
              <a:noFill/>
              <a:ln cap="flat" cmpd="sng" w="101600">
                <a:solidFill>
                  <a:srgbClr val="4A7DB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3" name="Google Shape;403;p33"/>
              <p:cNvSpPr/>
              <p:nvPr/>
            </p:nvSpPr>
            <p:spPr>
              <a:xfrm>
                <a:off x="3761772" y="1412111"/>
                <a:ext cx="2500132" cy="3287211"/>
              </a:xfrm>
              <a:custGeom>
                <a:rect b="b" l="l" r="r" t="t"/>
                <a:pathLst>
                  <a:path extrusionOk="0" h="3287211" w="2500132">
                    <a:moveTo>
                      <a:pt x="0" y="0"/>
                    </a:moveTo>
                    <a:lnTo>
                      <a:pt x="2500132" y="0"/>
                    </a:lnTo>
                    <a:lnTo>
                      <a:pt x="2500132" y="3287211"/>
                    </a:lnTo>
                    <a:lnTo>
                      <a:pt x="1562582" y="3287211"/>
                    </a:lnTo>
                  </a:path>
                </a:pathLst>
              </a:custGeom>
              <a:noFill/>
              <a:ln cap="flat" cmpd="sng" w="101600">
                <a:solidFill>
                  <a:srgbClr val="4A7DB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404" name="Google Shape;404;p33"/>
              <p:cNvCxnSpPr>
                <a:stCxn id="402" idx="0"/>
              </p:cNvCxnSpPr>
              <p:nvPr/>
            </p:nvCxnSpPr>
            <p:spPr>
              <a:xfrm flipH="1" rot="10800000">
                <a:off x="3343396" y="1196776"/>
                <a:ext cx="220500" cy="216000"/>
              </a:xfrm>
              <a:prstGeom prst="straightConnector1">
                <a:avLst/>
              </a:prstGeom>
              <a:noFill/>
              <a:ln cap="flat" cmpd="sng" w="76200">
                <a:solidFill>
                  <a:srgbClr val="4A7DB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05" name="Google Shape;405;p33"/>
              <p:cNvCxnSpPr>
                <a:endCxn id="402" idx="3"/>
              </p:cNvCxnSpPr>
              <p:nvPr/>
            </p:nvCxnSpPr>
            <p:spPr>
              <a:xfrm rot="10800000">
                <a:off x="4765264" y="4699968"/>
                <a:ext cx="382800" cy="241200"/>
              </a:xfrm>
              <a:prstGeom prst="straightConnector1">
                <a:avLst/>
              </a:prstGeom>
              <a:noFill/>
              <a:ln cap="flat" cmpd="sng" w="76200">
                <a:solidFill>
                  <a:srgbClr val="4A7DB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06" name="Google Shape;406;p33"/>
              <p:cNvCxnSpPr/>
              <p:nvPr/>
            </p:nvCxnSpPr>
            <p:spPr>
              <a:xfrm>
                <a:off x="1547664" y="2420888"/>
                <a:ext cx="0" cy="1152128"/>
              </a:xfrm>
              <a:prstGeom prst="straightConnector1">
                <a:avLst/>
              </a:prstGeom>
              <a:noFill/>
              <a:ln cap="flat" cmpd="sng" w="571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407" name="Google Shape;407;p33"/>
              <p:cNvSpPr/>
              <p:nvPr/>
            </p:nvSpPr>
            <p:spPr>
              <a:xfrm>
                <a:off x="2195736" y="1844824"/>
                <a:ext cx="360040" cy="576064"/>
              </a:xfrm>
              <a:prstGeom prst="rect">
                <a:avLst/>
              </a:prstGeom>
              <a:blipFill rotWithShape="1">
                <a:blip r:embed="rId3">
                  <a:alphaModFix/>
                </a:blip>
                <a:tile algn="tl" flip="none" tx="0" sx="100000" ty="0" sy="100000"/>
              </a:blip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8" name="Google Shape;408;p33"/>
              <p:cNvSpPr/>
              <p:nvPr/>
            </p:nvSpPr>
            <p:spPr>
              <a:xfrm>
                <a:off x="1979712" y="2060848"/>
                <a:ext cx="144016" cy="144016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9" name="Google Shape;409;p33"/>
              <p:cNvSpPr/>
              <p:nvPr/>
            </p:nvSpPr>
            <p:spPr>
              <a:xfrm>
                <a:off x="3995936" y="1484784"/>
                <a:ext cx="648072" cy="144016"/>
              </a:xfrm>
              <a:prstGeom prst="rect">
                <a:avLst/>
              </a:prstGeom>
              <a:gradFill>
                <a:gsLst>
                  <a:gs pos="0">
                    <a:srgbClr val="97B4E4"/>
                  </a:gs>
                  <a:gs pos="50000">
                    <a:srgbClr val="BFCFEC"/>
                  </a:gs>
                  <a:gs pos="100000">
                    <a:srgbClr val="E0E8F4"/>
                  </a:gs>
                </a:gsLst>
                <a:path path="circle">
                  <a:fillToRect b="50%" l="50%" r="50%" t="50%"/>
                </a:path>
                <a:tileRect/>
              </a:gradFill>
              <a:ln cap="flat" cmpd="sng" w="25400">
                <a:solidFill>
                  <a:srgbClr val="262626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0" name="Google Shape;410;p33"/>
              <p:cNvSpPr/>
              <p:nvPr/>
            </p:nvSpPr>
            <p:spPr>
              <a:xfrm>
                <a:off x="4932040" y="1484784"/>
                <a:ext cx="648072" cy="144016"/>
              </a:xfrm>
              <a:prstGeom prst="rect">
                <a:avLst/>
              </a:prstGeom>
              <a:gradFill>
                <a:gsLst>
                  <a:gs pos="0">
                    <a:srgbClr val="97B4E4"/>
                  </a:gs>
                  <a:gs pos="50000">
                    <a:srgbClr val="BFCFEC"/>
                  </a:gs>
                  <a:gs pos="100000">
                    <a:srgbClr val="E0E8F4"/>
                  </a:gs>
                </a:gsLst>
                <a:path path="circle">
                  <a:fillToRect b="50%" l="50%" r="50%" t="50%"/>
                </a:path>
                <a:tileRect/>
              </a:gradFill>
              <a:ln cap="flat" cmpd="sng" w="25400">
                <a:solidFill>
                  <a:srgbClr val="262626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1" name="Google Shape;411;p33"/>
              <p:cNvSpPr/>
              <p:nvPr/>
            </p:nvSpPr>
            <p:spPr>
              <a:xfrm>
                <a:off x="5868144" y="3717032"/>
                <a:ext cx="360040" cy="936104"/>
              </a:xfrm>
              <a:prstGeom prst="roundRect">
                <a:avLst>
                  <a:gd fmla="val 16667" name="adj"/>
                </a:avLst>
              </a:prstGeom>
              <a:gradFill>
                <a:gsLst>
                  <a:gs pos="0">
                    <a:srgbClr val="F2B5B4"/>
                  </a:gs>
                  <a:gs pos="50000">
                    <a:srgbClr val="F6D1CF"/>
                  </a:gs>
                  <a:gs pos="100000">
                    <a:srgbClr val="FAE7E7"/>
                  </a:gs>
                </a:gsLst>
                <a:path path="circle">
                  <a:fillToRect b="50%" l="50%" r="50%" t="50%"/>
                </a:path>
                <a:tileRect/>
              </a:gradFill>
              <a:ln cap="flat" cmpd="sng" w="254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2" name="Google Shape;412;p33"/>
              <p:cNvSpPr/>
              <p:nvPr/>
            </p:nvSpPr>
            <p:spPr>
              <a:xfrm>
                <a:off x="5940152" y="3861048"/>
                <a:ext cx="144016" cy="216024"/>
              </a:xfrm>
              <a:prstGeom prst="roundRect">
                <a:avLst>
                  <a:gd fmla="val 16667" name="adj"/>
                </a:avLst>
              </a:prstGeom>
              <a:solidFill>
                <a:srgbClr val="C4BD97"/>
              </a:solidFill>
              <a:ln cap="flat" cmpd="sng" w="254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413" name="Google Shape;413;p33"/>
              <p:cNvCxnSpPr/>
              <p:nvPr/>
            </p:nvCxnSpPr>
            <p:spPr>
              <a:xfrm>
                <a:off x="6156176" y="3861048"/>
                <a:ext cx="0" cy="216024"/>
              </a:xfrm>
              <a:prstGeom prst="straightConnector1">
                <a:avLst/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14" name="Google Shape;414;p33"/>
              <p:cNvCxnSpPr/>
              <p:nvPr/>
            </p:nvCxnSpPr>
            <p:spPr>
              <a:xfrm>
                <a:off x="5940152" y="4365104"/>
                <a:ext cx="216024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15" name="Google Shape;415;p33"/>
              <p:cNvCxnSpPr/>
              <p:nvPr/>
            </p:nvCxnSpPr>
            <p:spPr>
              <a:xfrm>
                <a:off x="5940152" y="4293096"/>
                <a:ext cx="216024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16" name="Google Shape;416;p33"/>
              <p:cNvCxnSpPr/>
              <p:nvPr/>
            </p:nvCxnSpPr>
            <p:spPr>
              <a:xfrm>
                <a:off x="5940152" y="4437112"/>
                <a:ext cx="216024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17" name="Google Shape;417;p33"/>
              <p:cNvCxnSpPr/>
              <p:nvPr/>
            </p:nvCxnSpPr>
            <p:spPr>
              <a:xfrm>
                <a:off x="5940152" y="4509120"/>
                <a:ext cx="216024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418" name="Google Shape;418;p33"/>
            <p:cNvGrpSpPr/>
            <p:nvPr/>
          </p:nvGrpSpPr>
          <p:grpSpPr>
            <a:xfrm>
              <a:off x="3275856" y="1916832"/>
              <a:ext cx="1080120" cy="864096"/>
              <a:chOff x="3275856" y="1916832"/>
              <a:chExt cx="1080120" cy="864096"/>
            </a:xfrm>
          </p:grpSpPr>
          <p:sp>
            <p:nvSpPr>
              <p:cNvPr id="419" name="Google Shape;419;p33"/>
              <p:cNvSpPr/>
              <p:nvPr/>
            </p:nvSpPr>
            <p:spPr>
              <a:xfrm>
                <a:off x="3491880" y="2060848"/>
                <a:ext cx="648072" cy="576064"/>
              </a:xfrm>
              <a:prstGeom prst="rect">
                <a:avLst/>
              </a:prstGeom>
              <a:blipFill rotWithShape="1">
                <a:blip r:embed="rId4">
                  <a:alphaModFix/>
                </a:blip>
                <a:tile algn="tl" flip="none" tx="0" sx="100000" ty="0" sy="100000"/>
              </a:blipFill>
              <a:ln cap="flat" cmpd="sng" w="254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0" name="Google Shape;420;p33"/>
              <p:cNvSpPr/>
              <p:nvPr/>
            </p:nvSpPr>
            <p:spPr>
              <a:xfrm>
                <a:off x="3275856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1" name="Google Shape;421;p33"/>
              <p:cNvSpPr/>
              <p:nvPr/>
            </p:nvSpPr>
            <p:spPr>
              <a:xfrm>
                <a:off x="3275856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2" name="Google Shape;422;p33"/>
              <p:cNvSpPr/>
              <p:nvPr/>
            </p:nvSpPr>
            <p:spPr>
              <a:xfrm>
                <a:off x="3635896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3" name="Google Shape;423;p33"/>
              <p:cNvSpPr/>
              <p:nvPr/>
            </p:nvSpPr>
            <p:spPr>
              <a:xfrm>
                <a:off x="3923928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4" name="Google Shape;424;p33"/>
              <p:cNvSpPr/>
              <p:nvPr/>
            </p:nvSpPr>
            <p:spPr>
              <a:xfrm>
                <a:off x="4283968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5" name="Google Shape;425;p33"/>
              <p:cNvSpPr/>
              <p:nvPr/>
            </p:nvSpPr>
            <p:spPr>
              <a:xfrm>
                <a:off x="4283968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6" name="Google Shape;426;p33"/>
              <p:cNvSpPr/>
              <p:nvPr/>
            </p:nvSpPr>
            <p:spPr>
              <a:xfrm>
                <a:off x="3923928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7" name="Google Shape;427;p33"/>
              <p:cNvSpPr/>
              <p:nvPr/>
            </p:nvSpPr>
            <p:spPr>
              <a:xfrm>
                <a:off x="3635896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28" name="Google Shape;428;p33"/>
            <p:cNvGrpSpPr/>
            <p:nvPr/>
          </p:nvGrpSpPr>
          <p:grpSpPr>
            <a:xfrm>
              <a:off x="4644008" y="1916832"/>
              <a:ext cx="1080120" cy="864096"/>
              <a:chOff x="3275856" y="1916832"/>
              <a:chExt cx="1080120" cy="864096"/>
            </a:xfrm>
          </p:grpSpPr>
          <p:sp>
            <p:nvSpPr>
              <p:cNvPr id="429" name="Google Shape;429;p33"/>
              <p:cNvSpPr/>
              <p:nvPr/>
            </p:nvSpPr>
            <p:spPr>
              <a:xfrm>
                <a:off x="3491880" y="2060848"/>
                <a:ext cx="648072" cy="576064"/>
              </a:xfrm>
              <a:prstGeom prst="rect">
                <a:avLst/>
              </a:prstGeom>
              <a:blipFill rotWithShape="1">
                <a:blip r:embed="rId4">
                  <a:alphaModFix/>
                </a:blip>
                <a:tile algn="tl" flip="none" tx="0" sx="100000" ty="0" sy="100000"/>
              </a:blipFill>
              <a:ln cap="flat" cmpd="sng" w="254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0" name="Google Shape;430;p33"/>
              <p:cNvSpPr/>
              <p:nvPr/>
            </p:nvSpPr>
            <p:spPr>
              <a:xfrm>
                <a:off x="3275856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1" name="Google Shape;431;p33"/>
              <p:cNvSpPr/>
              <p:nvPr/>
            </p:nvSpPr>
            <p:spPr>
              <a:xfrm>
                <a:off x="3275856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2" name="Google Shape;432;p33"/>
              <p:cNvSpPr/>
              <p:nvPr/>
            </p:nvSpPr>
            <p:spPr>
              <a:xfrm>
                <a:off x="3635896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3" name="Google Shape;433;p33"/>
              <p:cNvSpPr/>
              <p:nvPr/>
            </p:nvSpPr>
            <p:spPr>
              <a:xfrm>
                <a:off x="3923928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4" name="Google Shape;434;p33"/>
              <p:cNvSpPr/>
              <p:nvPr/>
            </p:nvSpPr>
            <p:spPr>
              <a:xfrm>
                <a:off x="4283968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5" name="Google Shape;435;p33"/>
              <p:cNvSpPr/>
              <p:nvPr/>
            </p:nvSpPr>
            <p:spPr>
              <a:xfrm>
                <a:off x="4283968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6" name="Google Shape;436;p33"/>
              <p:cNvSpPr/>
              <p:nvPr/>
            </p:nvSpPr>
            <p:spPr>
              <a:xfrm>
                <a:off x="3923928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7" name="Google Shape;437;p33"/>
              <p:cNvSpPr/>
              <p:nvPr/>
            </p:nvSpPr>
            <p:spPr>
              <a:xfrm>
                <a:off x="3635896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38" name="Google Shape;438;p33"/>
            <p:cNvGrpSpPr/>
            <p:nvPr/>
          </p:nvGrpSpPr>
          <p:grpSpPr>
            <a:xfrm>
              <a:off x="4067944" y="3212976"/>
              <a:ext cx="1080120" cy="864096"/>
              <a:chOff x="3275856" y="1916832"/>
              <a:chExt cx="1080120" cy="864096"/>
            </a:xfrm>
          </p:grpSpPr>
          <p:sp>
            <p:nvSpPr>
              <p:cNvPr id="439" name="Google Shape;439;p33"/>
              <p:cNvSpPr/>
              <p:nvPr/>
            </p:nvSpPr>
            <p:spPr>
              <a:xfrm>
                <a:off x="3491880" y="2060848"/>
                <a:ext cx="648072" cy="576064"/>
              </a:xfrm>
              <a:prstGeom prst="rect">
                <a:avLst/>
              </a:prstGeom>
              <a:blipFill rotWithShape="1">
                <a:blip r:embed="rId4">
                  <a:alphaModFix/>
                </a:blip>
                <a:tile algn="tl" flip="none" tx="0" sx="100000" ty="0" sy="100000"/>
              </a:blipFill>
              <a:ln cap="flat" cmpd="sng" w="254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0" name="Google Shape;440;p33"/>
              <p:cNvSpPr/>
              <p:nvPr/>
            </p:nvSpPr>
            <p:spPr>
              <a:xfrm>
                <a:off x="3275856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1" name="Google Shape;441;p33"/>
              <p:cNvSpPr/>
              <p:nvPr/>
            </p:nvSpPr>
            <p:spPr>
              <a:xfrm>
                <a:off x="3275856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2" name="Google Shape;442;p33"/>
              <p:cNvSpPr/>
              <p:nvPr/>
            </p:nvSpPr>
            <p:spPr>
              <a:xfrm>
                <a:off x="3635896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3" name="Google Shape;443;p33"/>
              <p:cNvSpPr/>
              <p:nvPr/>
            </p:nvSpPr>
            <p:spPr>
              <a:xfrm>
                <a:off x="3923928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4" name="Google Shape;444;p33"/>
              <p:cNvSpPr/>
              <p:nvPr/>
            </p:nvSpPr>
            <p:spPr>
              <a:xfrm>
                <a:off x="4283968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5" name="Google Shape;445;p33"/>
              <p:cNvSpPr/>
              <p:nvPr/>
            </p:nvSpPr>
            <p:spPr>
              <a:xfrm>
                <a:off x="4283968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6" name="Google Shape;446;p33"/>
              <p:cNvSpPr/>
              <p:nvPr/>
            </p:nvSpPr>
            <p:spPr>
              <a:xfrm>
                <a:off x="3923928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7" name="Google Shape;447;p33"/>
              <p:cNvSpPr/>
              <p:nvPr/>
            </p:nvSpPr>
            <p:spPr>
              <a:xfrm>
                <a:off x="3635896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48" name="Google Shape;448;p33"/>
            <p:cNvGrpSpPr/>
            <p:nvPr/>
          </p:nvGrpSpPr>
          <p:grpSpPr>
            <a:xfrm>
              <a:off x="2555776" y="3212976"/>
              <a:ext cx="1080120" cy="864096"/>
              <a:chOff x="3275856" y="1916832"/>
              <a:chExt cx="1080120" cy="864096"/>
            </a:xfrm>
          </p:grpSpPr>
          <p:sp>
            <p:nvSpPr>
              <p:cNvPr id="449" name="Google Shape;449;p33"/>
              <p:cNvSpPr/>
              <p:nvPr/>
            </p:nvSpPr>
            <p:spPr>
              <a:xfrm>
                <a:off x="3491880" y="2060848"/>
                <a:ext cx="648072" cy="576064"/>
              </a:xfrm>
              <a:prstGeom prst="rect">
                <a:avLst/>
              </a:prstGeom>
              <a:blipFill rotWithShape="1">
                <a:blip r:embed="rId4">
                  <a:alphaModFix/>
                </a:blip>
                <a:tile algn="tl" flip="none" tx="0" sx="100000" ty="0" sy="100000"/>
              </a:blipFill>
              <a:ln cap="flat" cmpd="sng" w="254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0" name="Google Shape;450;p33"/>
              <p:cNvSpPr/>
              <p:nvPr/>
            </p:nvSpPr>
            <p:spPr>
              <a:xfrm>
                <a:off x="3275856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1" name="Google Shape;451;p33"/>
              <p:cNvSpPr/>
              <p:nvPr/>
            </p:nvSpPr>
            <p:spPr>
              <a:xfrm>
                <a:off x="3275856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2" name="Google Shape;452;p33"/>
              <p:cNvSpPr/>
              <p:nvPr/>
            </p:nvSpPr>
            <p:spPr>
              <a:xfrm>
                <a:off x="3635896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3" name="Google Shape;453;p33"/>
              <p:cNvSpPr/>
              <p:nvPr/>
            </p:nvSpPr>
            <p:spPr>
              <a:xfrm>
                <a:off x="3923928" y="1916832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4" name="Google Shape;454;p33"/>
              <p:cNvSpPr/>
              <p:nvPr/>
            </p:nvSpPr>
            <p:spPr>
              <a:xfrm>
                <a:off x="4283968" y="2204864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5" name="Google Shape;455;p33"/>
              <p:cNvSpPr/>
              <p:nvPr/>
            </p:nvSpPr>
            <p:spPr>
              <a:xfrm>
                <a:off x="4283968" y="2420888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6" name="Google Shape;456;p33"/>
              <p:cNvSpPr/>
              <p:nvPr/>
            </p:nvSpPr>
            <p:spPr>
              <a:xfrm>
                <a:off x="3923928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7" name="Google Shape;457;p33"/>
              <p:cNvSpPr/>
              <p:nvPr/>
            </p:nvSpPr>
            <p:spPr>
              <a:xfrm>
                <a:off x="3635896" y="2708920"/>
                <a:ext cx="72008" cy="72008"/>
              </a:xfrm>
              <a:prstGeom prst="rect">
                <a:avLst/>
              </a:prstGeom>
              <a:solidFill>
                <a:schemeClr val="accen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resentation testing vehicles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