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3" r:id="rId8"/>
    <p:sldId id="264" r:id="rId9"/>
    <p:sldId id="262" r:id="rId10"/>
    <p:sldId id="265" r:id="rId11"/>
    <p:sldId id="266" r:id="rId12"/>
    <p:sldId id="282" r:id="rId13"/>
    <p:sldId id="284" r:id="rId14"/>
    <p:sldId id="286" r:id="rId15"/>
    <p:sldId id="285" r:id="rId16"/>
    <p:sldId id="283"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5B869-DD3D-4F9A-845E-37008CADBDA3}"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GB"/>
        </a:p>
      </dgm:t>
    </dgm:pt>
    <dgm:pt modelId="{9FD4823C-6633-4D35-A344-454BAB211EA5}">
      <dgm:prSet phldrT="[Text]"/>
      <dgm:spPr>
        <a:solidFill>
          <a:srgbClr val="993300"/>
        </a:solidFill>
      </dgm:spPr>
      <dgm:t>
        <a:bodyPr/>
        <a:lstStyle/>
        <a:p>
          <a:r>
            <a:rPr lang="en-GB" b="1" dirty="0">
              <a:solidFill>
                <a:schemeClr val="tx1"/>
              </a:solidFill>
            </a:rPr>
            <a:t>Identify</a:t>
          </a:r>
          <a:r>
            <a:rPr lang="en-GB" dirty="0">
              <a:solidFill>
                <a:schemeClr val="tx1"/>
              </a:solidFill>
            </a:rPr>
            <a:t> our new topic and what you already know about it</a:t>
          </a:r>
        </a:p>
      </dgm:t>
    </dgm:pt>
    <dgm:pt modelId="{753396D8-EBD5-4F27-9343-CF11EB016B16}" type="parTrans" cxnId="{BF268D77-CE5D-48D6-A935-336C3F557B63}">
      <dgm:prSet/>
      <dgm:spPr/>
      <dgm:t>
        <a:bodyPr/>
        <a:lstStyle/>
        <a:p>
          <a:endParaRPr lang="en-GB">
            <a:solidFill>
              <a:schemeClr val="tx1"/>
            </a:solidFill>
          </a:endParaRPr>
        </a:p>
      </dgm:t>
    </dgm:pt>
    <dgm:pt modelId="{9F22AE9C-4ECB-4640-92F3-A905963B57B3}" type="sibTrans" cxnId="{BF268D77-CE5D-48D6-A935-336C3F557B63}">
      <dgm:prSet/>
      <dgm:spPr/>
      <dgm:t>
        <a:bodyPr/>
        <a:lstStyle/>
        <a:p>
          <a:endParaRPr lang="en-GB">
            <a:solidFill>
              <a:schemeClr val="tx1"/>
            </a:solidFill>
          </a:endParaRPr>
        </a:p>
      </dgm:t>
    </dgm:pt>
    <dgm:pt modelId="{E9566A28-5ACD-4B1E-B51E-16F349058315}">
      <dgm:prSet phldrT="[Text]"/>
      <dgm:spPr>
        <a:solidFill>
          <a:schemeClr val="bg1">
            <a:lumMod val="65000"/>
          </a:schemeClr>
        </a:solidFill>
      </dgm:spPr>
      <dgm:t>
        <a:bodyPr/>
        <a:lstStyle/>
        <a:p>
          <a:r>
            <a:rPr lang="en-GB" b="1" dirty="0">
              <a:solidFill>
                <a:schemeClr val="tx1"/>
              </a:solidFill>
            </a:rPr>
            <a:t>Understand </a:t>
          </a:r>
          <a:r>
            <a:rPr lang="en-GB" b="0" dirty="0">
              <a:solidFill>
                <a:schemeClr val="tx1"/>
              </a:solidFill>
            </a:rPr>
            <a:t>some new facts about Italy </a:t>
          </a:r>
        </a:p>
      </dgm:t>
    </dgm:pt>
    <dgm:pt modelId="{DDF75108-4826-4E19-BC05-2F2551D66BDE}" type="parTrans" cxnId="{8B876A7B-5612-4D63-905B-BA609B3A4568}">
      <dgm:prSet/>
      <dgm:spPr/>
      <dgm:t>
        <a:bodyPr/>
        <a:lstStyle/>
        <a:p>
          <a:endParaRPr lang="en-GB">
            <a:solidFill>
              <a:schemeClr val="tx1"/>
            </a:solidFill>
          </a:endParaRPr>
        </a:p>
      </dgm:t>
    </dgm:pt>
    <dgm:pt modelId="{0F68EBD7-9387-4235-80C9-0DD7D3D93741}" type="sibTrans" cxnId="{8B876A7B-5612-4D63-905B-BA609B3A4568}">
      <dgm:prSet/>
      <dgm:spPr/>
      <dgm:t>
        <a:bodyPr/>
        <a:lstStyle/>
        <a:p>
          <a:endParaRPr lang="en-GB">
            <a:solidFill>
              <a:schemeClr val="tx1"/>
            </a:solidFill>
          </a:endParaRPr>
        </a:p>
      </dgm:t>
    </dgm:pt>
    <dgm:pt modelId="{37802A34-3BF2-4FE0-84F3-AFEDA7E54ED3}">
      <dgm:prSet phldrT="[Text]"/>
      <dgm:spPr>
        <a:solidFill>
          <a:srgbClr val="FFC000"/>
        </a:solidFill>
      </dgm:spPr>
      <dgm:t>
        <a:bodyPr/>
        <a:lstStyle/>
        <a:p>
          <a:r>
            <a:rPr lang="en-GB" b="1" dirty="0">
              <a:solidFill>
                <a:schemeClr val="tx1"/>
              </a:solidFill>
            </a:rPr>
            <a:t>Investigate </a:t>
          </a:r>
          <a:r>
            <a:rPr lang="en-GB" b="0" dirty="0">
              <a:solidFill>
                <a:schemeClr val="tx1"/>
              </a:solidFill>
            </a:rPr>
            <a:t>some interesting facts about Italy using the internet </a:t>
          </a:r>
          <a:r>
            <a:rPr lang="en-GB" b="1" dirty="0">
              <a:solidFill>
                <a:schemeClr val="tx1"/>
              </a:solidFill>
            </a:rPr>
            <a:t>OR Create </a:t>
          </a:r>
          <a:r>
            <a:rPr lang="en-GB" b="0" dirty="0">
              <a:solidFill>
                <a:schemeClr val="tx1"/>
              </a:solidFill>
            </a:rPr>
            <a:t>a title page to represent this beautiful country</a:t>
          </a:r>
        </a:p>
      </dgm:t>
    </dgm:pt>
    <dgm:pt modelId="{35410B36-DF1C-410A-A48F-714BD9E8FD79}" type="parTrans" cxnId="{207D6D4C-644A-4A0D-93DE-28C39B99DE40}">
      <dgm:prSet/>
      <dgm:spPr/>
      <dgm:t>
        <a:bodyPr/>
        <a:lstStyle/>
        <a:p>
          <a:endParaRPr lang="en-GB">
            <a:solidFill>
              <a:schemeClr val="tx1"/>
            </a:solidFill>
          </a:endParaRPr>
        </a:p>
      </dgm:t>
    </dgm:pt>
    <dgm:pt modelId="{EC601FC1-B93A-4869-A701-034A52409E6D}" type="sibTrans" cxnId="{207D6D4C-644A-4A0D-93DE-28C39B99DE40}">
      <dgm:prSet/>
      <dgm:spPr/>
      <dgm:t>
        <a:bodyPr/>
        <a:lstStyle/>
        <a:p>
          <a:endParaRPr lang="en-GB">
            <a:solidFill>
              <a:schemeClr val="tx1"/>
            </a:solidFill>
          </a:endParaRPr>
        </a:p>
      </dgm:t>
    </dgm:pt>
    <dgm:pt modelId="{4188A397-039A-4944-A31B-619A33B4E98A}" type="pres">
      <dgm:prSet presAssocID="{C915B869-DD3D-4F9A-845E-37008CADBDA3}" presName="linearFlow" presStyleCnt="0">
        <dgm:presLayoutVars>
          <dgm:dir/>
          <dgm:resizeHandles val="exact"/>
        </dgm:presLayoutVars>
      </dgm:prSet>
      <dgm:spPr/>
    </dgm:pt>
    <dgm:pt modelId="{30A768FF-5486-451C-8D28-3E402F996E53}" type="pres">
      <dgm:prSet presAssocID="{9FD4823C-6633-4D35-A344-454BAB211EA5}" presName="composite" presStyleCnt="0"/>
      <dgm:spPr/>
    </dgm:pt>
    <dgm:pt modelId="{310A4C49-36CF-424D-A405-8412F3B9523B}" type="pres">
      <dgm:prSet presAssocID="{9FD4823C-6633-4D35-A344-454BAB211EA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4847FBB8-04B6-434D-9662-884FE21BE275}" type="pres">
      <dgm:prSet presAssocID="{9FD4823C-6633-4D35-A344-454BAB211EA5}" presName="txShp" presStyleLbl="node1" presStyleIdx="0" presStyleCnt="3">
        <dgm:presLayoutVars>
          <dgm:bulletEnabled val="1"/>
        </dgm:presLayoutVars>
      </dgm:prSet>
      <dgm:spPr/>
    </dgm:pt>
    <dgm:pt modelId="{928B0000-EC6F-4E30-9993-6B3473C9815C}" type="pres">
      <dgm:prSet presAssocID="{9F22AE9C-4ECB-4640-92F3-A905963B57B3}" presName="spacing" presStyleCnt="0"/>
      <dgm:spPr/>
    </dgm:pt>
    <dgm:pt modelId="{28F82717-41E5-4994-8AC1-F747FDAE1959}" type="pres">
      <dgm:prSet presAssocID="{E9566A28-5ACD-4B1E-B51E-16F349058315}" presName="composite" presStyleCnt="0"/>
      <dgm:spPr/>
    </dgm:pt>
    <dgm:pt modelId="{45B99FEE-4E56-4314-A5B0-53E34C8B0149}" type="pres">
      <dgm:prSet presAssocID="{E9566A28-5ACD-4B1E-B51E-16F349058315}"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45D3CAE1-118A-4ACA-B71C-FB2DF82DDC8D}" type="pres">
      <dgm:prSet presAssocID="{E9566A28-5ACD-4B1E-B51E-16F349058315}" presName="txShp" presStyleLbl="node1" presStyleIdx="1" presStyleCnt="3">
        <dgm:presLayoutVars>
          <dgm:bulletEnabled val="1"/>
        </dgm:presLayoutVars>
      </dgm:prSet>
      <dgm:spPr/>
    </dgm:pt>
    <dgm:pt modelId="{0B3A8ADA-AB8C-4626-A697-CD7FE5B1590B}" type="pres">
      <dgm:prSet presAssocID="{0F68EBD7-9387-4235-80C9-0DD7D3D93741}" presName="spacing" presStyleCnt="0"/>
      <dgm:spPr/>
    </dgm:pt>
    <dgm:pt modelId="{8880477E-D9C6-468A-9CAA-BFC0164CA71A}" type="pres">
      <dgm:prSet presAssocID="{37802A34-3BF2-4FE0-84F3-AFEDA7E54ED3}" presName="composite" presStyleCnt="0"/>
      <dgm:spPr/>
    </dgm:pt>
    <dgm:pt modelId="{FABDD2E3-9646-4F44-9A2D-0484455B72C9}" type="pres">
      <dgm:prSet presAssocID="{37802A34-3BF2-4FE0-84F3-AFEDA7E54ED3}"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dgm:spPr>
    </dgm:pt>
    <dgm:pt modelId="{09FB03FA-59C9-4B18-AB5E-CA7E06E8A7D6}" type="pres">
      <dgm:prSet presAssocID="{37802A34-3BF2-4FE0-84F3-AFEDA7E54ED3}" presName="txShp" presStyleLbl="node1" presStyleIdx="2" presStyleCnt="3">
        <dgm:presLayoutVars>
          <dgm:bulletEnabled val="1"/>
        </dgm:presLayoutVars>
      </dgm:prSet>
      <dgm:spPr/>
    </dgm:pt>
  </dgm:ptLst>
  <dgm:cxnLst>
    <dgm:cxn modelId="{C2245424-88B1-49C3-88C0-3939BA110AE3}" type="presOf" srcId="{37802A34-3BF2-4FE0-84F3-AFEDA7E54ED3}" destId="{09FB03FA-59C9-4B18-AB5E-CA7E06E8A7D6}" srcOrd="0" destOrd="0" presId="urn:microsoft.com/office/officeart/2005/8/layout/vList3#1"/>
    <dgm:cxn modelId="{AEBB5745-A6F9-4262-83E6-ECE62B51CCA4}" type="presOf" srcId="{9FD4823C-6633-4D35-A344-454BAB211EA5}" destId="{4847FBB8-04B6-434D-9662-884FE21BE275}" srcOrd="0" destOrd="0" presId="urn:microsoft.com/office/officeart/2005/8/layout/vList3#1"/>
    <dgm:cxn modelId="{207D6D4C-644A-4A0D-93DE-28C39B99DE40}" srcId="{C915B869-DD3D-4F9A-845E-37008CADBDA3}" destId="{37802A34-3BF2-4FE0-84F3-AFEDA7E54ED3}" srcOrd="2" destOrd="0" parTransId="{35410B36-DF1C-410A-A48F-714BD9E8FD79}" sibTransId="{EC601FC1-B93A-4869-A701-034A52409E6D}"/>
    <dgm:cxn modelId="{BF268D77-CE5D-48D6-A935-336C3F557B63}" srcId="{C915B869-DD3D-4F9A-845E-37008CADBDA3}" destId="{9FD4823C-6633-4D35-A344-454BAB211EA5}" srcOrd="0" destOrd="0" parTransId="{753396D8-EBD5-4F27-9343-CF11EB016B16}" sibTransId="{9F22AE9C-4ECB-4640-92F3-A905963B57B3}"/>
    <dgm:cxn modelId="{8B876A7B-5612-4D63-905B-BA609B3A4568}" srcId="{C915B869-DD3D-4F9A-845E-37008CADBDA3}" destId="{E9566A28-5ACD-4B1E-B51E-16F349058315}" srcOrd="1" destOrd="0" parTransId="{DDF75108-4826-4E19-BC05-2F2551D66BDE}" sibTransId="{0F68EBD7-9387-4235-80C9-0DD7D3D93741}"/>
    <dgm:cxn modelId="{50866691-2EBB-4614-A5F8-EAC3E3598735}" type="presOf" srcId="{E9566A28-5ACD-4B1E-B51E-16F349058315}" destId="{45D3CAE1-118A-4ACA-B71C-FB2DF82DDC8D}" srcOrd="0" destOrd="0" presId="urn:microsoft.com/office/officeart/2005/8/layout/vList3#1"/>
    <dgm:cxn modelId="{CB1285F6-61C9-48E4-B396-6C0BCD2BAF8F}" type="presOf" srcId="{C915B869-DD3D-4F9A-845E-37008CADBDA3}" destId="{4188A397-039A-4944-A31B-619A33B4E98A}" srcOrd="0" destOrd="0" presId="urn:microsoft.com/office/officeart/2005/8/layout/vList3#1"/>
    <dgm:cxn modelId="{525DC9E8-5250-4519-8495-27B9FE472EA2}" type="presParOf" srcId="{4188A397-039A-4944-A31B-619A33B4E98A}" destId="{30A768FF-5486-451C-8D28-3E402F996E53}" srcOrd="0" destOrd="0" presId="urn:microsoft.com/office/officeart/2005/8/layout/vList3#1"/>
    <dgm:cxn modelId="{C20A5717-8761-4D6F-9A53-020C462D500B}" type="presParOf" srcId="{30A768FF-5486-451C-8D28-3E402F996E53}" destId="{310A4C49-36CF-424D-A405-8412F3B9523B}" srcOrd="0" destOrd="0" presId="urn:microsoft.com/office/officeart/2005/8/layout/vList3#1"/>
    <dgm:cxn modelId="{A716F4DC-ADD4-4130-81F9-25584CA8CE97}" type="presParOf" srcId="{30A768FF-5486-451C-8D28-3E402F996E53}" destId="{4847FBB8-04B6-434D-9662-884FE21BE275}" srcOrd="1" destOrd="0" presId="urn:microsoft.com/office/officeart/2005/8/layout/vList3#1"/>
    <dgm:cxn modelId="{E224F567-1F99-4FE5-B896-526E74515343}" type="presParOf" srcId="{4188A397-039A-4944-A31B-619A33B4E98A}" destId="{928B0000-EC6F-4E30-9993-6B3473C9815C}" srcOrd="1" destOrd="0" presId="urn:microsoft.com/office/officeart/2005/8/layout/vList3#1"/>
    <dgm:cxn modelId="{06236039-66DE-4118-9774-FAE3D50A7B2B}" type="presParOf" srcId="{4188A397-039A-4944-A31B-619A33B4E98A}" destId="{28F82717-41E5-4994-8AC1-F747FDAE1959}" srcOrd="2" destOrd="0" presId="urn:microsoft.com/office/officeart/2005/8/layout/vList3#1"/>
    <dgm:cxn modelId="{7D30D6B1-4F15-41F5-B0FF-7E9A2C7786AD}" type="presParOf" srcId="{28F82717-41E5-4994-8AC1-F747FDAE1959}" destId="{45B99FEE-4E56-4314-A5B0-53E34C8B0149}" srcOrd="0" destOrd="0" presId="urn:microsoft.com/office/officeart/2005/8/layout/vList3#1"/>
    <dgm:cxn modelId="{3311B714-5076-42A8-89C7-9ED38AF26A9C}" type="presParOf" srcId="{28F82717-41E5-4994-8AC1-F747FDAE1959}" destId="{45D3CAE1-118A-4ACA-B71C-FB2DF82DDC8D}" srcOrd="1" destOrd="0" presId="urn:microsoft.com/office/officeart/2005/8/layout/vList3#1"/>
    <dgm:cxn modelId="{A97C81EE-F553-4AE6-A730-9F10C97A8625}" type="presParOf" srcId="{4188A397-039A-4944-A31B-619A33B4E98A}" destId="{0B3A8ADA-AB8C-4626-A697-CD7FE5B1590B}" srcOrd="3" destOrd="0" presId="urn:microsoft.com/office/officeart/2005/8/layout/vList3#1"/>
    <dgm:cxn modelId="{24976F76-9A7D-4541-8551-51C00C7BB2EB}" type="presParOf" srcId="{4188A397-039A-4944-A31B-619A33B4E98A}" destId="{8880477E-D9C6-468A-9CAA-BFC0164CA71A}" srcOrd="4" destOrd="0" presId="urn:microsoft.com/office/officeart/2005/8/layout/vList3#1"/>
    <dgm:cxn modelId="{ED33F36F-B5D0-4728-927A-CBD2321B811C}" type="presParOf" srcId="{8880477E-D9C6-468A-9CAA-BFC0164CA71A}" destId="{FABDD2E3-9646-4F44-9A2D-0484455B72C9}" srcOrd="0" destOrd="0" presId="urn:microsoft.com/office/officeart/2005/8/layout/vList3#1"/>
    <dgm:cxn modelId="{0FAFD79A-8C55-4ED9-B7A3-BE1D1587962A}" type="presParOf" srcId="{8880477E-D9C6-468A-9CAA-BFC0164CA71A}" destId="{09FB03FA-59C9-4B18-AB5E-CA7E06E8A7D6}"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7FBB8-04B6-434D-9662-884FE21BE275}">
      <dsp:nvSpPr>
        <dsp:cNvPr id="0" name=""/>
        <dsp:cNvSpPr/>
      </dsp:nvSpPr>
      <dsp:spPr>
        <a:xfrm rot="10800000">
          <a:off x="1777038" y="1792"/>
          <a:ext cx="5657346" cy="1408271"/>
        </a:xfrm>
        <a:prstGeom prst="homePlate">
          <a:avLst/>
        </a:prstGeom>
        <a:solidFill>
          <a:srgbClr val="99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1009"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chemeClr val="tx1"/>
              </a:solidFill>
            </a:rPr>
            <a:t>Identify</a:t>
          </a:r>
          <a:r>
            <a:rPr lang="en-GB" sz="1900" kern="1200" dirty="0">
              <a:solidFill>
                <a:schemeClr val="tx1"/>
              </a:solidFill>
            </a:rPr>
            <a:t> our new topic and what you already know about it</a:t>
          </a:r>
        </a:p>
      </dsp:txBody>
      <dsp:txXfrm rot="10800000">
        <a:off x="2129106" y="1792"/>
        <a:ext cx="5305278" cy="1408271"/>
      </dsp:txXfrm>
    </dsp:sp>
    <dsp:sp modelId="{310A4C49-36CF-424D-A405-8412F3B9523B}">
      <dsp:nvSpPr>
        <dsp:cNvPr id="0" name=""/>
        <dsp:cNvSpPr/>
      </dsp:nvSpPr>
      <dsp:spPr>
        <a:xfrm>
          <a:off x="1072902" y="1792"/>
          <a:ext cx="1408271" cy="140827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D3CAE1-118A-4ACA-B71C-FB2DF82DDC8D}">
      <dsp:nvSpPr>
        <dsp:cNvPr id="0" name=""/>
        <dsp:cNvSpPr/>
      </dsp:nvSpPr>
      <dsp:spPr>
        <a:xfrm rot="10800000">
          <a:off x="1777038" y="1830444"/>
          <a:ext cx="5657346" cy="1408271"/>
        </a:xfrm>
        <a:prstGeom prst="homePlat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1009"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chemeClr val="tx1"/>
              </a:solidFill>
            </a:rPr>
            <a:t>Understand </a:t>
          </a:r>
          <a:r>
            <a:rPr lang="en-GB" sz="1900" b="0" kern="1200" dirty="0">
              <a:solidFill>
                <a:schemeClr val="tx1"/>
              </a:solidFill>
            </a:rPr>
            <a:t>some new facts about Italy </a:t>
          </a:r>
        </a:p>
      </dsp:txBody>
      <dsp:txXfrm rot="10800000">
        <a:off x="2129106" y="1830444"/>
        <a:ext cx="5305278" cy="1408271"/>
      </dsp:txXfrm>
    </dsp:sp>
    <dsp:sp modelId="{45B99FEE-4E56-4314-A5B0-53E34C8B0149}">
      <dsp:nvSpPr>
        <dsp:cNvPr id="0" name=""/>
        <dsp:cNvSpPr/>
      </dsp:nvSpPr>
      <dsp:spPr>
        <a:xfrm>
          <a:off x="1072902" y="1830444"/>
          <a:ext cx="1408271" cy="140827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FB03FA-59C9-4B18-AB5E-CA7E06E8A7D6}">
      <dsp:nvSpPr>
        <dsp:cNvPr id="0" name=""/>
        <dsp:cNvSpPr/>
      </dsp:nvSpPr>
      <dsp:spPr>
        <a:xfrm rot="10800000">
          <a:off x="1777038" y="3659095"/>
          <a:ext cx="5657346" cy="1408271"/>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1009"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chemeClr val="tx1"/>
              </a:solidFill>
            </a:rPr>
            <a:t>Investigate </a:t>
          </a:r>
          <a:r>
            <a:rPr lang="en-GB" sz="1900" b="0" kern="1200" dirty="0">
              <a:solidFill>
                <a:schemeClr val="tx1"/>
              </a:solidFill>
            </a:rPr>
            <a:t>some interesting facts about Italy using the internet </a:t>
          </a:r>
          <a:r>
            <a:rPr lang="en-GB" sz="1900" b="1" kern="1200" dirty="0">
              <a:solidFill>
                <a:schemeClr val="tx1"/>
              </a:solidFill>
            </a:rPr>
            <a:t>OR Create </a:t>
          </a:r>
          <a:r>
            <a:rPr lang="en-GB" sz="1900" b="0" kern="1200" dirty="0">
              <a:solidFill>
                <a:schemeClr val="tx1"/>
              </a:solidFill>
            </a:rPr>
            <a:t>a title page to represent this beautiful country</a:t>
          </a:r>
        </a:p>
      </dsp:txBody>
      <dsp:txXfrm rot="10800000">
        <a:off x="2129106" y="3659095"/>
        <a:ext cx="5305278" cy="1408271"/>
      </dsp:txXfrm>
    </dsp:sp>
    <dsp:sp modelId="{FABDD2E3-9646-4F44-9A2D-0484455B72C9}">
      <dsp:nvSpPr>
        <dsp:cNvPr id="0" name=""/>
        <dsp:cNvSpPr/>
      </dsp:nvSpPr>
      <dsp:spPr>
        <a:xfrm>
          <a:off x="1072902" y="3659095"/>
          <a:ext cx="1408271" cy="140827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C6BDA0C-88F7-4136-BCA9-29D5E91FBB59}" type="datetimeFigureOut">
              <a:rPr lang="en-GB" smtClean="0"/>
              <a:pPr/>
              <a:t>30/03/2020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A390AAD4-1EC7-439E-A4D6-9DC953C4E920}" type="slidenum">
              <a:rPr lang="en-GB" smtClean="0"/>
              <a:pPr/>
              <a:t>‹#›</a:t>
            </a:fld>
            <a:endParaRPr lang="en-GB"/>
          </a:p>
        </p:txBody>
      </p:sp>
    </p:spTree>
    <p:extLst>
      <p:ext uri="{BB962C8B-B14F-4D97-AF65-F5344CB8AC3E}">
        <p14:creationId xmlns:p14="http://schemas.microsoft.com/office/powerpoint/2010/main" val="299561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90AAD4-1EC7-439E-A4D6-9DC953C4E920}" type="slidenum">
              <a:rPr lang="en-GB" smtClean="0"/>
              <a:pPr/>
              <a:t>16</a:t>
            </a:fld>
            <a:endParaRPr lang="en-GB"/>
          </a:p>
        </p:txBody>
      </p:sp>
    </p:spTree>
    <p:extLst>
      <p:ext uri="{BB962C8B-B14F-4D97-AF65-F5344CB8AC3E}">
        <p14:creationId xmlns:p14="http://schemas.microsoft.com/office/powerpoint/2010/main" val="388439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336DDAA-0D69-44AB-A448-F7E6DF748008}" type="datetimeFigureOut">
              <a:rPr lang="en-GB" smtClean="0"/>
              <a:pPr/>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BF812-C483-488F-9EA2-2E57C4EB49D3}" type="slidenum">
              <a:rPr lang="en-GB" smtClean="0"/>
              <a:pPr/>
              <a:t>‹#›</a:t>
            </a:fld>
            <a:endParaRPr lang="en-GB"/>
          </a:p>
        </p:txBody>
      </p:sp>
    </p:spTree>
    <p:extLst>
      <p:ext uri="{BB962C8B-B14F-4D97-AF65-F5344CB8AC3E}">
        <p14:creationId xmlns:p14="http://schemas.microsoft.com/office/powerpoint/2010/main" val="3982282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36DDAA-0D69-44AB-A448-F7E6DF748008}" type="datetimeFigureOut">
              <a:rPr lang="en-GB" smtClean="0"/>
              <a:pPr/>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BF812-C483-488F-9EA2-2E57C4EB49D3}" type="slidenum">
              <a:rPr lang="en-GB" smtClean="0"/>
              <a:pPr/>
              <a:t>‹#›</a:t>
            </a:fld>
            <a:endParaRPr lang="en-GB"/>
          </a:p>
        </p:txBody>
      </p:sp>
    </p:spTree>
    <p:extLst>
      <p:ext uri="{BB962C8B-B14F-4D97-AF65-F5344CB8AC3E}">
        <p14:creationId xmlns:p14="http://schemas.microsoft.com/office/powerpoint/2010/main" val="2966426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36DDAA-0D69-44AB-A448-F7E6DF748008}" type="datetimeFigureOut">
              <a:rPr lang="en-GB" smtClean="0"/>
              <a:pPr/>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BF812-C483-488F-9EA2-2E57C4EB49D3}" type="slidenum">
              <a:rPr lang="en-GB" smtClean="0"/>
              <a:pPr/>
              <a:t>‹#›</a:t>
            </a:fld>
            <a:endParaRPr lang="en-GB"/>
          </a:p>
        </p:txBody>
      </p:sp>
    </p:spTree>
    <p:extLst>
      <p:ext uri="{BB962C8B-B14F-4D97-AF65-F5344CB8AC3E}">
        <p14:creationId xmlns:p14="http://schemas.microsoft.com/office/powerpoint/2010/main" val="424256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36DDAA-0D69-44AB-A448-F7E6DF748008}" type="datetimeFigureOut">
              <a:rPr lang="en-GB" smtClean="0"/>
              <a:pPr/>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BF812-C483-488F-9EA2-2E57C4EB49D3}" type="slidenum">
              <a:rPr lang="en-GB" smtClean="0"/>
              <a:pPr/>
              <a:t>‹#›</a:t>
            </a:fld>
            <a:endParaRPr lang="en-GB"/>
          </a:p>
        </p:txBody>
      </p:sp>
    </p:spTree>
    <p:extLst>
      <p:ext uri="{BB962C8B-B14F-4D97-AF65-F5344CB8AC3E}">
        <p14:creationId xmlns:p14="http://schemas.microsoft.com/office/powerpoint/2010/main" val="274375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36DDAA-0D69-44AB-A448-F7E6DF748008}" type="datetimeFigureOut">
              <a:rPr lang="en-GB" smtClean="0"/>
              <a:pPr/>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BF812-C483-488F-9EA2-2E57C4EB49D3}" type="slidenum">
              <a:rPr lang="en-GB" smtClean="0"/>
              <a:pPr/>
              <a:t>‹#›</a:t>
            </a:fld>
            <a:endParaRPr lang="en-GB"/>
          </a:p>
        </p:txBody>
      </p:sp>
    </p:spTree>
    <p:extLst>
      <p:ext uri="{BB962C8B-B14F-4D97-AF65-F5344CB8AC3E}">
        <p14:creationId xmlns:p14="http://schemas.microsoft.com/office/powerpoint/2010/main" val="351205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336DDAA-0D69-44AB-A448-F7E6DF748008}" type="datetimeFigureOut">
              <a:rPr lang="en-GB" smtClean="0"/>
              <a:pPr/>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2BF812-C483-488F-9EA2-2E57C4EB49D3}" type="slidenum">
              <a:rPr lang="en-GB" smtClean="0"/>
              <a:pPr/>
              <a:t>‹#›</a:t>
            </a:fld>
            <a:endParaRPr lang="en-GB"/>
          </a:p>
        </p:txBody>
      </p:sp>
    </p:spTree>
    <p:extLst>
      <p:ext uri="{BB962C8B-B14F-4D97-AF65-F5344CB8AC3E}">
        <p14:creationId xmlns:p14="http://schemas.microsoft.com/office/powerpoint/2010/main" val="74998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336DDAA-0D69-44AB-A448-F7E6DF748008}" type="datetimeFigureOut">
              <a:rPr lang="en-GB" smtClean="0"/>
              <a:pPr/>
              <a:t>30/03/2020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2BF812-C483-488F-9EA2-2E57C4EB49D3}" type="slidenum">
              <a:rPr lang="en-GB" smtClean="0"/>
              <a:pPr/>
              <a:t>‹#›</a:t>
            </a:fld>
            <a:endParaRPr lang="en-GB"/>
          </a:p>
        </p:txBody>
      </p:sp>
    </p:spTree>
    <p:extLst>
      <p:ext uri="{BB962C8B-B14F-4D97-AF65-F5344CB8AC3E}">
        <p14:creationId xmlns:p14="http://schemas.microsoft.com/office/powerpoint/2010/main" val="4158114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336DDAA-0D69-44AB-A448-F7E6DF748008}" type="datetimeFigureOut">
              <a:rPr lang="en-GB" smtClean="0"/>
              <a:pPr/>
              <a:t>30/03/2020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2BF812-C483-488F-9EA2-2E57C4EB49D3}" type="slidenum">
              <a:rPr lang="en-GB" smtClean="0"/>
              <a:pPr/>
              <a:t>‹#›</a:t>
            </a:fld>
            <a:endParaRPr lang="en-GB"/>
          </a:p>
        </p:txBody>
      </p:sp>
    </p:spTree>
    <p:extLst>
      <p:ext uri="{BB962C8B-B14F-4D97-AF65-F5344CB8AC3E}">
        <p14:creationId xmlns:p14="http://schemas.microsoft.com/office/powerpoint/2010/main" val="117610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36DDAA-0D69-44AB-A448-F7E6DF748008}" type="datetimeFigureOut">
              <a:rPr lang="en-GB" smtClean="0"/>
              <a:pPr/>
              <a:t>30/03/2020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2BF812-C483-488F-9EA2-2E57C4EB49D3}" type="slidenum">
              <a:rPr lang="en-GB" smtClean="0"/>
              <a:pPr/>
              <a:t>‹#›</a:t>
            </a:fld>
            <a:endParaRPr lang="en-GB"/>
          </a:p>
        </p:txBody>
      </p:sp>
    </p:spTree>
    <p:extLst>
      <p:ext uri="{BB962C8B-B14F-4D97-AF65-F5344CB8AC3E}">
        <p14:creationId xmlns:p14="http://schemas.microsoft.com/office/powerpoint/2010/main" val="4155073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36DDAA-0D69-44AB-A448-F7E6DF748008}" type="datetimeFigureOut">
              <a:rPr lang="en-GB" smtClean="0"/>
              <a:pPr/>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2BF812-C483-488F-9EA2-2E57C4EB49D3}" type="slidenum">
              <a:rPr lang="en-GB" smtClean="0"/>
              <a:pPr/>
              <a:t>‹#›</a:t>
            </a:fld>
            <a:endParaRPr lang="en-GB"/>
          </a:p>
        </p:txBody>
      </p:sp>
    </p:spTree>
    <p:extLst>
      <p:ext uri="{BB962C8B-B14F-4D97-AF65-F5344CB8AC3E}">
        <p14:creationId xmlns:p14="http://schemas.microsoft.com/office/powerpoint/2010/main" val="815136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36DDAA-0D69-44AB-A448-F7E6DF748008}" type="datetimeFigureOut">
              <a:rPr lang="en-GB" smtClean="0"/>
              <a:pPr/>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2BF812-C483-488F-9EA2-2E57C4EB49D3}" type="slidenum">
              <a:rPr lang="en-GB" smtClean="0"/>
              <a:pPr/>
              <a:t>‹#›</a:t>
            </a:fld>
            <a:endParaRPr lang="en-GB"/>
          </a:p>
        </p:txBody>
      </p:sp>
    </p:spTree>
    <p:extLst>
      <p:ext uri="{BB962C8B-B14F-4D97-AF65-F5344CB8AC3E}">
        <p14:creationId xmlns:p14="http://schemas.microsoft.com/office/powerpoint/2010/main" val="422598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6DDAA-0D69-44AB-A448-F7E6DF748008}" type="datetimeFigureOut">
              <a:rPr lang="en-GB" smtClean="0"/>
              <a:pPr/>
              <a:t>30/03/2020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BF812-C483-488F-9EA2-2E57C4EB49D3}" type="slidenum">
              <a:rPr lang="en-GB" smtClean="0"/>
              <a:pPr/>
              <a:t>‹#›</a:t>
            </a:fld>
            <a:endParaRPr lang="en-GB"/>
          </a:p>
        </p:txBody>
      </p:sp>
    </p:spTree>
    <p:extLst>
      <p:ext uri="{BB962C8B-B14F-4D97-AF65-F5344CB8AC3E}">
        <p14:creationId xmlns:p14="http://schemas.microsoft.com/office/powerpoint/2010/main" val="2293361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m3ZLeV2Rmgo"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74642"/>
          </a:xfrm>
        </p:spPr>
        <p:txBody>
          <a:bodyPr>
            <a:normAutofit/>
          </a:bodyPr>
          <a:lstStyle/>
          <a:p>
            <a:r>
              <a:rPr lang="en-GB" dirty="0"/>
              <a:t>When I typed our new topic into google the following 10 images came up. </a:t>
            </a:r>
            <a:br>
              <a:rPr lang="en-GB" dirty="0"/>
            </a:br>
            <a:br>
              <a:rPr lang="en-GB" dirty="0"/>
            </a:br>
            <a:r>
              <a:rPr lang="en-GB" dirty="0"/>
              <a:t>See if you can tell me what our new topic will be after looking at all of the pictures!</a:t>
            </a:r>
          </a:p>
        </p:txBody>
      </p:sp>
    </p:spTree>
    <p:extLst>
      <p:ext uri="{BB962C8B-B14F-4D97-AF65-F5344CB8AC3E}">
        <p14:creationId xmlns:p14="http://schemas.microsoft.com/office/powerpoint/2010/main" val="362636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04664"/>
            <a:ext cx="8437937"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113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b="1" u="sng" dirty="0"/>
              <a:t>Italy</a:t>
            </a:r>
          </a:p>
        </p:txBody>
      </p:sp>
      <p:graphicFrame>
        <p:nvGraphicFramePr>
          <p:cNvPr id="4" name="Content Placeholder 7">
            <a:extLst>
              <a:ext uri="{FF2B5EF4-FFF2-40B4-BE49-F238E27FC236}">
                <a16:creationId xmlns:a16="http://schemas.microsoft.com/office/drawing/2014/main" id="{C706D2EA-594F-47D8-8A3B-BBC8C5612C8B}"/>
              </a:ext>
            </a:extLst>
          </p:cNvPr>
          <p:cNvGraphicFramePr>
            <a:graphicFrameLocks noGrp="1"/>
          </p:cNvGraphicFramePr>
          <p:nvPr>
            <p:ph idx="1"/>
            <p:extLst>
              <p:ext uri="{D42A27DB-BD31-4B8C-83A1-F6EECF244321}">
                <p14:modId xmlns:p14="http://schemas.microsoft.com/office/powerpoint/2010/main" val="1230383804"/>
              </p:ext>
            </p:extLst>
          </p:nvPr>
        </p:nvGraphicFramePr>
        <p:xfrm>
          <a:off x="457200" y="1600200"/>
          <a:ext cx="8507288" cy="50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8498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115616" y="692696"/>
            <a:ext cx="6429463" cy="4248472"/>
          </a:xfrm>
          <a:prstGeom prst="cloudCallout">
            <a:avLst>
              <a:gd name="adj1" fmla="val -53497"/>
              <a:gd name="adj2" fmla="val 7212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3200" dirty="0"/>
              <a:t>What comes into your mind when you think of Italy? Write as many words as you can…</a:t>
            </a:r>
          </a:p>
        </p:txBody>
      </p:sp>
    </p:spTree>
    <p:extLst>
      <p:ext uri="{BB962C8B-B14F-4D97-AF65-F5344CB8AC3E}">
        <p14:creationId xmlns:p14="http://schemas.microsoft.com/office/powerpoint/2010/main" val="1736843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5311979"/>
            <a:ext cx="6102424" cy="369332"/>
          </a:xfrm>
          <a:prstGeom prst="rect">
            <a:avLst/>
          </a:prstGeom>
        </p:spPr>
        <p:txBody>
          <a:bodyPr wrap="square">
            <a:spAutoFit/>
          </a:bodyPr>
          <a:lstStyle/>
          <a:p>
            <a:r>
              <a:rPr lang="en-GB" dirty="0">
                <a:hlinkClick r:id="rId2"/>
              </a:rPr>
              <a:t>https://www.youtube.com/watch?v=m3ZLeV2Rmgo</a:t>
            </a:r>
            <a:r>
              <a:rPr lang="en-GB" dirty="0"/>
              <a:t> </a:t>
            </a:r>
          </a:p>
        </p:txBody>
      </p:sp>
      <p:sp>
        <p:nvSpPr>
          <p:cNvPr id="3" name="Rounded Rectangle 2"/>
          <p:cNvSpPr/>
          <p:nvPr/>
        </p:nvSpPr>
        <p:spPr>
          <a:xfrm>
            <a:off x="971600" y="1268760"/>
            <a:ext cx="7704856" cy="33123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600" dirty="0"/>
              <a:t>Now, watch the video and add any new ideas to your list…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EC830C-6E27-40DC-8FDB-30E2BC23B2E5}"/>
              </a:ext>
            </a:extLst>
          </p:cNvPr>
          <p:cNvGrpSpPr/>
          <p:nvPr/>
        </p:nvGrpSpPr>
        <p:grpSpPr>
          <a:xfrm>
            <a:off x="2483768" y="332656"/>
            <a:ext cx="5657346" cy="1408271"/>
            <a:chOff x="1777038" y="3659095"/>
            <a:chExt cx="5657346" cy="1408271"/>
          </a:xfrm>
        </p:grpSpPr>
        <p:sp>
          <p:nvSpPr>
            <p:cNvPr id="3" name="Arrow: Pentagon 2">
              <a:extLst>
                <a:ext uri="{FF2B5EF4-FFF2-40B4-BE49-F238E27FC236}">
                  <a16:creationId xmlns:a16="http://schemas.microsoft.com/office/drawing/2014/main" id="{F9A38806-7C75-499A-AA96-E36D49E05993}"/>
                </a:ext>
              </a:extLst>
            </p:cNvPr>
            <p:cNvSpPr/>
            <p:nvPr/>
          </p:nvSpPr>
          <p:spPr>
            <a:xfrm rot="10800000">
              <a:off x="1777038" y="3659095"/>
              <a:ext cx="5657346" cy="1408271"/>
            </a:xfrm>
            <a:prstGeom prst="homePlat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Arrow: Pentagon 4">
              <a:extLst>
                <a:ext uri="{FF2B5EF4-FFF2-40B4-BE49-F238E27FC236}">
                  <a16:creationId xmlns:a16="http://schemas.microsoft.com/office/drawing/2014/main" id="{5D8B48FE-D7C7-4DCA-95AB-A33582477B33}"/>
                </a:ext>
              </a:extLst>
            </p:cNvPr>
            <p:cNvSpPr txBox="1"/>
            <p:nvPr/>
          </p:nvSpPr>
          <p:spPr>
            <a:xfrm rot="21600000">
              <a:off x="2129106" y="3659095"/>
              <a:ext cx="5305278" cy="14082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1009"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chemeClr val="tx1"/>
                  </a:solidFill>
                </a:rPr>
                <a:t>Investigate </a:t>
              </a:r>
              <a:r>
                <a:rPr lang="en-GB" sz="1900" b="0" kern="1200" dirty="0">
                  <a:solidFill>
                    <a:schemeClr val="tx1"/>
                  </a:solidFill>
                </a:rPr>
                <a:t>some interesting facts about Italy using the internet </a:t>
              </a:r>
              <a:r>
                <a:rPr lang="en-GB" sz="1900" b="1" kern="1200" dirty="0">
                  <a:solidFill>
                    <a:schemeClr val="tx1"/>
                  </a:solidFill>
                </a:rPr>
                <a:t>OR Create </a:t>
              </a:r>
              <a:r>
                <a:rPr lang="en-GB" sz="1900" b="0" kern="1200" dirty="0">
                  <a:solidFill>
                    <a:schemeClr val="tx1"/>
                  </a:solidFill>
                </a:rPr>
                <a:t>a title page to represent this beautiful country</a:t>
              </a:r>
            </a:p>
          </p:txBody>
        </p:sp>
      </p:grpSp>
      <p:sp>
        <p:nvSpPr>
          <p:cNvPr id="5" name="Rectangle 4">
            <a:extLst>
              <a:ext uri="{FF2B5EF4-FFF2-40B4-BE49-F238E27FC236}">
                <a16:creationId xmlns:a16="http://schemas.microsoft.com/office/drawing/2014/main" id="{C1C63953-2F62-4B80-8D04-E380296A661D}"/>
              </a:ext>
            </a:extLst>
          </p:cNvPr>
          <p:cNvSpPr/>
          <p:nvPr/>
        </p:nvSpPr>
        <p:spPr>
          <a:xfrm>
            <a:off x="971600" y="2276872"/>
            <a:ext cx="7560840" cy="39604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lgn="ctr">
              <a:buFont typeface="Arial" panose="020B0604020202020204" pitchFamily="34" charset="0"/>
              <a:buChar char="•"/>
            </a:pPr>
            <a:r>
              <a:rPr lang="en-GB" sz="2400" dirty="0"/>
              <a:t>If you have access to the internet, open the worksheet and answer all of the questions using the internet to help you. </a:t>
            </a:r>
          </a:p>
          <a:p>
            <a:pPr marL="285750" indent="-285750" algn="ctr">
              <a:buFont typeface="Arial" panose="020B0604020202020204" pitchFamily="34" charset="0"/>
              <a:buChar char="•"/>
            </a:pPr>
            <a:r>
              <a:rPr lang="en-GB" sz="2400" dirty="0"/>
              <a:t>You can then check your work using the answers document.</a:t>
            </a:r>
          </a:p>
          <a:p>
            <a:pPr marL="285750" indent="-285750" algn="ctr">
              <a:buFont typeface="Arial" panose="020B0604020202020204" pitchFamily="34" charset="0"/>
              <a:buChar char="•"/>
            </a:pPr>
            <a:r>
              <a:rPr lang="en-GB" sz="2400" dirty="0"/>
              <a:t>If you don’t have access to the internet, complete the task on the next slide</a:t>
            </a:r>
          </a:p>
          <a:p>
            <a:pPr marL="285750" indent="-285750" algn="ctr">
              <a:buFont typeface="Arial" panose="020B0604020202020204" pitchFamily="34" charset="0"/>
              <a:buChar char="•"/>
            </a:pPr>
            <a:r>
              <a:rPr lang="en-GB" sz="2400" dirty="0"/>
              <a:t>Of course, you can complete both tasks if you would like an extra challenge!</a:t>
            </a:r>
          </a:p>
        </p:txBody>
      </p:sp>
    </p:spTree>
    <p:extLst>
      <p:ext uri="{BB962C8B-B14F-4D97-AF65-F5344CB8AC3E}">
        <p14:creationId xmlns:p14="http://schemas.microsoft.com/office/powerpoint/2010/main" val="1595256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 2:</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GB" dirty="0"/>
              <a:t>You are going to create a poster</a:t>
            </a:r>
          </a:p>
          <a:p>
            <a:r>
              <a:rPr lang="en-GB" dirty="0"/>
              <a:t>It should have lots of pictures, words and phrases you think of when you imagine Italy</a:t>
            </a:r>
          </a:p>
          <a:p>
            <a:r>
              <a:rPr lang="en-GB" dirty="0"/>
              <a:t>It must be full of colour</a:t>
            </a:r>
          </a:p>
          <a:p>
            <a:pPr marL="0" indent="0">
              <a:buNone/>
            </a:pPr>
            <a:endParaRPr lang="en-GB" dirty="0"/>
          </a:p>
          <a:p>
            <a:r>
              <a:rPr lang="en-GB" dirty="0"/>
              <a:t>Look at the following images and think about why I used them… You could use them for inspiration too!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ice cream clip art"/>
          <p:cNvSpPr>
            <a:spLocks noChangeAspect="1" noChangeArrowheads="1"/>
          </p:cNvSpPr>
          <p:nvPr/>
        </p:nvSpPr>
        <p:spPr bwMode="auto">
          <a:xfrm>
            <a:off x="63500" y="-1363663"/>
            <a:ext cx="1095375" cy="2847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690637">
            <a:off x="733392" y="-373498"/>
            <a:ext cx="1289243" cy="335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4718189"/>
            <a:ext cx="2410769" cy="198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Image result for pizza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4599568"/>
            <a:ext cx="3420646" cy="212789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Image result for mario and luigi"/>
          <p:cNvSpPr>
            <a:spLocks noChangeAspect="1" noChangeArrowheads="1"/>
          </p:cNvSpPr>
          <p:nvPr/>
        </p:nvSpPr>
        <p:spPr bwMode="auto">
          <a:xfrm>
            <a:off x="63500" y="-838200"/>
            <a:ext cx="20859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0225" y="2257040"/>
            <a:ext cx="2621488" cy="220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See the source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257757"/>
            <a:ext cx="2624929" cy="174725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Image result for leaning tower of pisa clip 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9752" y="813592"/>
            <a:ext cx="2483600" cy="346075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Image result for beach clip art"/>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9254"/>
          <a:stretch/>
        </p:blipFill>
        <p:spPr bwMode="auto">
          <a:xfrm>
            <a:off x="70040" y="4718190"/>
            <a:ext cx="3120582" cy="209527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5" descr="Image result for thermometer clip art"/>
          <p:cNvSpPr>
            <a:spLocks noChangeAspect="1" noChangeArrowheads="1"/>
          </p:cNvSpPr>
          <p:nvPr/>
        </p:nvSpPr>
        <p:spPr bwMode="auto">
          <a:xfrm>
            <a:off x="63500" y="-1363663"/>
            <a:ext cx="942975" cy="2847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0"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54622" y="2780928"/>
            <a:ext cx="762947"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89065" y="3301"/>
            <a:ext cx="2094657" cy="2598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descr="See the source imag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5916379">
            <a:off x="696730" y="2420981"/>
            <a:ext cx="2029555" cy="1918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44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127" y="188640"/>
            <a:ext cx="8355428"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27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69" y="404664"/>
            <a:ext cx="8870652"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977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746" y="404664"/>
            <a:ext cx="8585621"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929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7" y="548680"/>
            <a:ext cx="8427603"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653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777" y="267041"/>
            <a:ext cx="8546116"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908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48680"/>
            <a:ext cx="8844483"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067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404664"/>
            <a:ext cx="8420269"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93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58760"/>
            <a:ext cx="5544616" cy="6508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751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239</Words>
  <Application>Microsoft Office PowerPoint</Application>
  <PresentationFormat>On-screen Show (4:3)</PresentationFormat>
  <Paragraphs>20</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Comic Sans MS</vt:lpstr>
      <vt:lpstr>Office Theme</vt:lpstr>
      <vt:lpstr>When I typed our new topic into google the following 10 images came up.   See if you can tell me what our new topic will be after looking at all of the pictures!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Italy</vt:lpstr>
      <vt:lpstr>PowerPoint Presentation</vt:lpstr>
      <vt:lpstr>PowerPoint Presentation</vt:lpstr>
      <vt:lpstr>PowerPoint Presentation</vt:lpstr>
      <vt:lpstr>Option 2:</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I typed our new topic into google the following 10 images came up.  See if you can tell me what our new topic will be after looking at all of the pictures!</dc:title>
  <dc:creator>j.hyland</dc:creator>
  <cp:lastModifiedBy>R.Stevenson</cp:lastModifiedBy>
  <cp:revision>11</cp:revision>
  <cp:lastPrinted>2018-05-17T09:43:04Z</cp:lastPrinted>
  <dcterms:created xsi:type="dcterms:W3CDTF">2018-05-14T13:31:25Z</dcterms:created>
  <dcterms:modified xsi:type="dcterms:W3CDTF">2020-03-30T15:00:20Z</dcterms:modified>
</cp:coreProperties>
</file>