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Lst>
  <p:sldIdLst>
    <p:sldId id="278" r:id="rId3"/>
    <p:sldId id="279" r:id="rId4"/>
    <p:sldId id="281" r:id="rId5"/>
    <p:sldId id="280" r:id="rId6"/>
    <p:sldId id="282"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3" d="100"/>
          <a:sy n="73" d="100"/>
        </p:scale>
        <p:origin x="132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1.xml"/><Relationship Id="rId7" Type="http://schemas.openxmlformats.org/officeDocument/2006/relationships/slide" Target="slides/slide5.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tableStyles" Target="tableStyles.xml"/><Relationship Id="rId5" Type="http://schemas.openxmlformats.org/officeDocument/2006/relationships/slide" Target="slides/slide3.xml"/><Relationship Id="rId10"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9BB2D26-6A0E-4A33-A7B6-ACD6E8C2CB9F}" type="doc">
      <dgm:prSet loTypeId="urn:microsoft.com/office/officeart/2005/8/layout/cycle3" loCatId="cycle" qsTypeId="urn:microsoft.com/office/officeart/2005/8/quickstyle/simple1" qsCatId="simple" csTypeId="urn:microsoft.com/office/officeart/2005/8/colors/colorful1" csCatId="colorful" phldr="1"/>
      <dgm:spPr/>
      <dgm:t>
        <a:bodyPr/>
        <a:lstStyle/>
        <a:p>
          <a:endParaRPr lang="en-GB"/>
        </a:p>
      </dgm:t>
    </dgm:pt>
    <dgm:pt modelId="{647C571D-9C95-45AB-A6D2-717B8A101DE9}">
      <dgm:prSet phldrT="[Text]"/>
      <dgm:spPr/>
      <dgm:t>
        <a:bodyPr/>
        <a:lstStyle/>
        <a:p>
          <a:r>
            <a:rPr lang="en-GB">
              <a:solidFill>
                <a:schemeClr val="tx1"/>
              </a:solidFill>
            </a:rPr>
            <a:t>Precipitation</a:t>
          </a:r>
          <a:endParaRPr lang="en-GB" dirty="0">
            <a:solidFill>
              <a:schemeClr val="tx1"/>
            </a:solidFill>
          </a:endParaRPr>
        </a:p>
      </dgm:t>
    </dgm:pt>
    <dgm:pt modelId="{698BB5DC-244F-49F8-A5D8-1FEE0AD1C1BB}" type="parTrans" cxnId="{3FB80AC8-B192-4598-812F-18784C6166DA}">
      <dgm:prSet/>
      <dgm:spPr/>
      <dgm:t>
        <a:bodyPr/>
        <a:lstStyle/>
        <a:p>
          <a:endParaRPr lang="en-GB">
            <a:solidFill>
              <a:schemeClr val="tx1"/>
            </a:solidFill>
          </a:endParaRPr>
        </a:p>
      </dgm:t>
    </dgm:pt>
    <dgm:pt modelId="{38FFCA85-EB71-41EE-8A98-772C7EB3DF8D}" type="sibTrans" cxnId="{3FB80AC8-B192-4598-812F-18784C6166DA}">
      <dgm:prSet/>
      <dgm:spPr/>
      <dgm:t>
        <a:bodyPr/>
        <a:lstStyle/>
        <a:p>
          <a:endParaRPr lang="en-GB">
            <a:solidFill>
              <a:schemeClr val="tx1"/>
            </a:solidFill>
          </a:endParaRPr>
        </a:p>
      </dgm:t>
    </dgm:pt>
    <dgm:pt modelId="{A8D243F2-CA06-441E-AB57-E58050132039}">
      <dgm:prSet phldrT="[Text]"/>
      <dgm:spPr/>
      <dgm:t>
        <a:bodyPr/>
        <a:lstStyle/>
        <a:p>
          <a:r>
            <a:rPr lang="en-GB">
              <a:solidFill>
                <a:schemeClr val="tx1"/>
              </a:solidFill>
            </a:rPr>
            <a:t>Factories clean the water</a:t>
          </a:r>
          <a:endParaRPr lang="en-GB" dirty="0">
            <a:solidFill>
              <a:schemeClr val="tx1"/>
            </a:solidFill>
          </a:endParaRPr>
        </a:p>
      </dgm:t>
    </dgm:pt>
    <dgm:pt modelId="{25B72F1B-0593-4851-AD25-DE565B5CD047}" type="parTrans" cxnId="{F4A837D0-259B-4C99-8492-4B6004CA800F}">
      <dgm:prSet/>
      <dgm:spPr/>
      <dgm:t>
        <a:bodyPr/>
        <a:lstStyle/>
        <a:p>
          <a:endParaRPr lang="en-GB">
            <a:solidFill>
              <a:schemeClr val="tx1"/>
            </a:solidFill>
          </a:endParaRPr>
        </a:p>
      </dgm:t>
    </dgm:pt>
    <dgm:pt modelId="{D0E354BF-E29D-44E9-8D89-601A5C00072A}" type="sibTrans" cxnId="{F4A837D0-259B-4C99-8492-4B6004CA800F}">
      <dgm:prSet/>
      <dgm:spPr/>
      <dgm:t>
        <a:bodyPr/>
        <a:lstStyle/>
        <a:p>
          <a:endParaRPr lang="en-GB">
            <a:solidFill>
              <a:schemeClr val="tx1"/>
            </a:solidFill>
          </a:endParaRPr>
        </a:p>
      </dgm:t>
    </dgm:pt>
    <dgm:pt modelId="{CF98255D-D7E9-46AC-AB04-3E10A3832DC4}">
      <dgm:prSet phldrT="[Text]"/>
      <dgm:spPr/>
      <dgm:t>
        <a:bodyPr/>
        <a:lstStyle/>
        <a:p>
          <a:r>
            <a:rPr lang="en-GB">
              <a:solidFill>
                <a:schemeClr val="tx1"/>
              </a:solidFill>
            </a:rPr>
            <a:t>The clean water is sent to our homes</a:t>
          </a:r>
          <a:endParaRPr lang="en-GB" dirty="0">
            <a:solidFill>
              <a:schemeClr val="tx1"/>
            </a:solidFill>
          </a:endParaRPr>
        </a:p>
      </dgm:t>
    </dgm:pt>
    <dgm:pt modelId="{C583D637-C406-42B4-9C06-DF4C7BFF34FF}" type="parTrans" cxnId="{C7042CB5-01CD-47FC-A6DF-37123C8955B9}">
      <dgm:prSet/>
      <dgm:spPr/>
      <dgm:t>
        <a:bodyPr/>
        <a:lstStyle/>
        <a:p>
          <a:endParaRPr lang="en-GB">
            <a:solidFill>
              <a:schemeClr val="tx1"/>
            </a:solidFill>
          </a:endParaRPr>
        </a:p>
      </dgm:t>
    </dgm:pt>
    <dgm:pt modelId="{B5CC430A-6BB5-4BAE-93A5-154E288754E1}" type="sibTrans" cxnId="{C7042CB5-01CD-47FC-A6DF-37123C8955B9}">
      <dgm:prSet/>
      <dgm:spPr/>
      <dgm:t>
        <a:bodyPr/>
        <a:lstStyle/>
        <a:p>
          <a:endParaRPr lang="en-GB">
            <a:solidFill>
              <a:schemeClr val="tx1"/>
            </a:solidFill>
          </a:endParaRPr>
        </a:p>
      </dgm:t>
    </dgm:pt>
    <dgm:pt modelId="{32ACC3A0-AA8E-41C9-9272-4FE29075662D}">
      <dgm:prSet phldrT="[Text]"/>
      <dgm:spPr/>
      <dgm:t>
        <a:bodyPr/>
        <a:lstStyle/>
        <a:p>
          <a:r>
            <a:rPr lang="en-GB">
              <a:solidFill>
                <a:schemeClr val="tx1"/>
              </a:solidFill>
            </a:rPr>
            <a:t>We use the water, make it dirty, and send it down our drains</a:t>
          </a:r>
          <a:endParaRPr lang="en-GB" dirty="0">
            <a:solidFill>
              <a:schemeClr val="tx1"/>
            </a:solidFill>
          </a:endParaRPr>
        </a:p>
      </dgm:t>
    </dgm:pt>
    <dgm:pt modelId="{F4976C5D-8343-4FF1-AF85-340FFD3A8826}" type="parTrans" cxnId="{97DB38AE-3136-4B3F-B0FC-FA519BDAF92C}">
      <dgm:prSet/>
      <dgm:spPr/>
      <dgm:t>
        <a:bodyPr/>
        <a:lstStyle/>
        <a:p>
          <a:endParaRPr lang="en-GB">
            <a:solidFill>
              <a:schemeClr val="tx1"/>
            </a:solidFill>
          </a:endParaRPr>
        </a:p>
      </dgm:t>
    </dgm:pt>
    <dgm:pt modelId="{28186925-7C5D-43BD-B4B2-9ACF0CB408F8}" type="sibTrans" cxnId="{97DB38AE-3136-4B3F-B0FC-FA519BDAF92C}">
      <dgm:prSet/>
      <dgm:spPr/>
      <dgm:t>
        <a:bodyPr/>
        <a:lstStyle/>
        <a:p>
          <a:endParaRPr lang="en-GB">
            <a:solidFill>
              <a:schemeClr val="tx1"/>
            </a:solidFill>
          </a:endParaRPr>
        </a:p>
      </dgm:t>
    </dgm:pt>
    <dgm:pt modelId="{38DC2647-0638-45A2-B582-8A75B1272B06}">
      <dgm:prSet phldrT="[Text]"/>
      <dgm:spPr/>
      <dgm:t>
        <a:bodyPr/>
        <a:lstStyle/>
        <a:p>
          <a:r>
            <a:rPr lang="en-GB">
              <a:solidFill>
                <a:schemeClr val="tx1"/>
              </a:solidFill>
            </a:rPr>
            <a:t>The drains take the water to the sewers</a:t>
          </a:r>
          <a:endParaRPr lang="en-GB" dirty="0">
            <a:solidFill>
              <a:schemeClr val="tx1"/>
            </a:solidFill>
          </a:endParaRPr>
        </a:p>
      </dgm:t>
    </dgm:pt>
    <dgm:pt modelId="{4E80836D-FB47-4EC9-BECD-A6CF608258E3}" type="parTrans" cxnId="{175B255F-E02F-48FD-B212-40931FA225BB}">
      <dgm:prSet/>
      <dgm:spPr/>
      <dgm:t>
        <a:bodyPr/>
        <a:lstStyle/>
        <a:p>
          <a:endParaRPr lang="en-GB">
            <a:solidFill>
              <a:schemeClr val="tx1"/>
            </a:solidFill>
          </a:endParaRPr>
        </a:p>
      </dgm:t>
    </dgm:pt>
    <dgm:pt modelId="{A356AB30-4459-4D03-9749-C7A43B2DE7B3}" type="sibTrans" cxnId="{175B255F-E02F-48FD-B212-40931FA225BB}">
      <dgm:prSet/>
      <dgm:spPr/>
      <dgm:t>
        <a:bodyPr/>
        <a:lstStyle/>
        <a:p>
          <a:endParaRPr lang="en-GB">
            <a:solidFill>
              <a:schemeClr val="tx1"/>
            </a:solidFill>
          </a:endParaRPr>
        </a:p>
      </dgm:t>
    </dgm:pt>
    <dgm:pt modelId="{AF246D70-017A-457B-8DD4-A8C328C4C6B7}">
      <dgm:prSet/>
      <dgm:spPr/>
      <dgm:t>
        <a:bodyPr/>
        <a:lstStyle/>
        <a:p>
          <a:r>
            <a:rPr lang="en-GB">
              <a:solidFill>
                <a:schemeClr val="tx1"/>
              </a:solidFill>
            </a:rPr>
            <a:t>The sewers take the dirty water to be cleaned. The clean water is sent back to the rivers and seas. </a:t>
          </a:r>
          <a:endParaRPr lang="en-GB" dirty="0">
            <a:solidFill>
              <a:schemeClr val="tx1"/>
            </a:solidFill>
          </a:endParaRPr>
        </a:p>
      </dgm:t>
    </dgm:pt>
    <dgm:pt modelId="{75BF96A5-99D8-4BBA-9EE6-69B836D26A49}" type="parTrans" cxnId="{AEC83369-EE3E-4FBD-9C0D-749201E090DF}">
      <dgm:prSet/>
      <dgm:spPr/>
      <dgm:t>
        <a:bodyPr/>
        <a:lstStyle/>
        <a:p>
          <a:endParaRPr lang="en-GB">
            <a:solidFill>
              <a:schemeClr val="tx1"/>
            </a:solidFill>
          </a:endParaRPr>
        </a:p>
      </dgm:t>
    </dgm:pt>
    <dgm:pt modelId="{268DFC1D-297C-40BB-84E9-8BDCC9F149C4}" type="sibTrans" cxnId="{AEC83369-EE3E-4FBD-9C0D-749201E090DF}">
      <dgm:prSet/>
      <dgm:spPr/>
      <dgm:t>
        <a:bodyPr/>
        <a:lstStyle/>
        <a:p>
          <a:endParaRPr lang="en-GB">
            <a:solidFill>
              <a:schemeClr val="tx1"/>
            </a:solidFill>
          </a:endParaRPr>
        </a:p>
      </dgm:t>
    </dgm:pt>
    <dgm:pt modelId="{666C6B21-A4AC-4805-BA41-6A6174F604F0}">
      <dgm:prSet/>
      <dgm:spPr/>
      <dgm:t>
        <a:bodyPr/>
        <a:lstStyle/>
        <a:p>
          <a:r>
            <a:rPr lang="en-GB" b="1" dirty="0">
              <a:solidFill>
                <a:schemeClr val="tx1"/>
              </a:solidFill>
            </a:rPr>
            <a:t>The sun evaporates the water from the rivers and seas. It travels up where it cools and condenses to create clouds. </a:t>
          </a:r>
        </a:p>
      </dgm:t>
    </dgm:pt>
    <dgm:pt modelId="{AE38E6DC-FFC8-4D81-9155-46C08532D127}" type="parTrans" cxnId="{99B4D213-90EE-443F-B584-0C11CD9EDBF1}">
      <dgm:prSet/>
      <dgm:spPr/>
      <dgm:t>
        <a:bodyPr/>
        <a:lstStyle/>
        <a:p>
          <a:endParaRPr lang="en-GB">
            <a:solidFill>
              <a:schemeClr val="tx1"/>
            </a:solidFill>
          </a:endParaRPr>
        </a:p>
      </dgm:t>
    </dgm:pt>
    <dgm:pt modelId="{40871F02-48FA-424C-B3F3-2D9CD849FC45}" type="sibTrans" cxnId="{99B4D213-90EE-443F-B584-0C11CD9EDBF1}">
      <dgm:prSet/>
      <dgm:spPr/>
      <dgm:t>
        <a:bodyPr/>
        <a:lstStyle/>
        <a:p>
          <a:endParaRPr lang="en-GB">
            <a:solidFill>
              <a:schemeClr val="tx1"/>
            </a:solidFill>
          </a:endParaRPr>
        </a:p>
      </dgm:t>
    </dgm:pt>
    <dgm:pt modelId="{085FC7C3-62B2-43D4-972E-B9E26A9A0A85}" type="pres">
      <dgm:prSet presAssocID="{69BB2D26-6A0E-4A33-A7B6-ACD6E8C2CB9F}" presName="Name0" presStyleCnt="0">
        <dgm:presLayoutVars>
          <dgm:dir/>
          <dgm:resizeHandles val="exact"/>
        </dgm:presLayoutVars>
      </dgm:prSet>
      <dgm:spPr/>
      <dgm:t>
        <a:bodyPr/>
        <a:lstStyle/>
        <a:p>
          <a:endParaRPr lang="en-US"/>
        </a:p>
      </dgm:t>
    </dgm:pt>
    <dgm:pt modelId="{BF55367D-8D73-4B8E-95E7-122449D52E66}" type="pres">
      <dgm:prSet presAssocID="{69BB2D26-6A0E-4A33-A7B6-ACD6E8C2CB9F}" presName="cycle" presStyleCnt="0"/>
      <dgm:spPr/>
    </dgm:pt>
    <dgm:pt modelId="{9A64CEE7-2BFA-44DA-9E23-7B9BAC58D7A3}" type="pres">
      <dgm:prSet presAssocID="{647C571D-9C95-45AB-A6D2-717B8A101DE9}" presName="nodeFirstNode" presStyleLbl="node1" presStyleIdx="0" presStyleCnt="7">
        <dgm:presLayoutVars>
          <dgm:bulletEnabled val="1"/>
        </dgm:presLayoutVars>
      </dgm:prSet>
      <dgm:spPr/>
      <dgm:t>
        <a:bodyPr/>
        <a:lstStyle/>
        <a:p>
          <a:endParaRPr lang="en-US"/>
        </a:p>
      </dgm:t>
    </dgm:pt>
    <dgm:pt modelId="{9F710188-106F-4B2D-A9B5-86B10867E83C}" type="pres">
      <dgm:prSet presAssocID="{38FFCA85-EB71-41EE-8A98-772C7EB3DF8D}" presName="sibTransFirstNode" presStyleLbl="bgShp" presStyleIdx="0" presStyleCnt="1"/>
      <dgm:spPr/>
      <dgm:t>
        <a:bodyPr/>
        <a:lstStyle/>
        <a:p>
          <a:endParaRPr lang="en-US"/>
        </a:p>
      </dgm:t>
    </dgm:pt>
    <dgm:pt modelId="{76878612-8DA3-436A-BBE4-DE92E4AEEF3E}" type="pres">
      <dgm:prSet presAssocID="{A8D243F2-CA06-441E-AB57-E58050132039}" presName="nodeFollowingNodes" presStyleLbl="node1" presStyleIdx="1" presStyleCnt="7">
        <dgm:presLayoutVars>
          <dgm:bulletEnabled val="1"/>
        </dgm:presLayoutVars>
      </dgm:prSet>
      <dgm:spPr/>
      <dgm:t>
        <a:bodyPr/>
        <a:lstStyle/>
        <a:p>
          <a:endParaRPr lang="en-US"/>
        </a:p>
      </dgm:t>
    </dgm:pt>
    <dgm:pt modelId="{5DBC5F42-D9C8-4555-AD8A-01E23969C2B1}" type="pres">
      <dgm:prSet presAssocID="{CF98255D-D7E9-46AC-AB04-3E10A3832DC4}" presName="nodeFollowingNodes" presStyleLbl="node1" presStyleIdx="2" presStyleCnt="7">
        <dgm:presLayoutVars>
          <dgm:bulletEnabled val="1"/>
        </dgm:presLayoutVars>
      </dgm:prSet>
      <dgm:spPr/>
      <dgm:t>
        <a:bodyPr/>
        <a:lstStyle/>
        <a:p>
          <a:endParaRPr lang="en-US"/>
        </a:p>
      </dgm:t>
    </dgm:pt>
    <dgm:pt modelId="{8BF125E2-8F5E-4D30-B48B-B7CA0AC2C87E}" type="pres">
      <dgm:prSet presAssocID="{32ACC3A0-AA8E-41C9-9272-4FE29075662D}" presName="nodeFollowingNodes" presStyleLbl="node1" presStyleIdx="3" presStyleCnt="7">
        <dgm:presLayoutVars>
          <dgm:bulletEnabled val="1"/>
        </dgm:presLayoutVars>
      </dgm:prSet>
      <dgm:spPr/>
      <dgm:t>
        <a:bodyPr/>
        <a:lstStyle/>
        <a:p>
          <a:endParaRPr lang="en-US"/>
        </a:p>
      </dgm:t>
    </dgm:pt>
    <dgm:pt modelId="{8D95E69F-899C-449A-9FDC-35D5D47E74A6}" type="pres">
      <dgm:prSet presAssocID="{38DC2647-0638-45A2-B582-8A75B1272B06}" presName="nodeFollowingNodes" presStyleLbl="node1" presStyleIdx="4" presStyleCnt="7">
        <dgm:presLayoutVars>
          <dgm:bulletEnabled val="1"/>
        </dgm:presLayoutVars>
      </dgm:prSet>
      <dgm:spPr/>
      <dgm:t>
        <a:bodyPr/>
        <a:lstStyle/>
        <a:p>
          <a:endParaRPr lang="en-US"/>
        </a:p>
      </dgm:t>
    </dgm:pt>
    <dgm:pt modelId="{5E6DC503-2D2B-4B68-96AF-F976DA00C0DA}" type="pres">
      <dgm:prSet presAssocID="{AF246D70-017A-457B-8DD4-A8C328C4C6B7}" presName="nodeFollowingNodes" presStyleLbl="node1" presStyleIdx="5" presStyleCnt="7">
        <dgm:presLayoutVars>
          <dgm:bulletEnabled val="1"/>
        </dgm:presLayoutVars>
      </dgm:prSet>
      <dgm:spPr/>
      <dgm:t>
        <a:bodyPr/>
        <a:lstStyle/>
        <a:p>
          <a:endParaRPr lang="en-US"/>
        </a:p>
      </dgm:t>
    </dgm:pt>
    <dgm:pt modelId="{44A1CE64-BAD5-4F08-8CB4-19C51ED8796F}" type="pres">
      <dgm:prSet presAssocID="{666C6B21-A4AC-4805-BA41-6A6174F604F0}" presName="nodeFollowingNodes" presStyleLbl="node1" presStyleIdx="6" presStyleCnt="7">
        <dgm:presLayoutVars>
          <dgm:bulletEnabled val="1"/>
        </dgm:presLayoutVars>
      </dgm:prSet>
      <dgm:spPr/>
      <dgm:t>
        <a:bodyPr/>
        <a:lstStyle/>
        <a:p>
          <a:endParaRPr lang="en-US"/>
        </a:p>
      </dgm:t>
    </dgm:pt>
  </dgm:ptLst>
  <dgm:cxnLst>
    <dgm:cxn modelId="{5E772A98-C1A6-4811-9DCD-34FF25FF06B1}" type="presOf" srcId="{647C571D-9C95-45AB-A6D2-717B8A101DE9}" destId="{9A64CEE7-2BFA-44DA-9E23-7B9BAC58D7A3}" srcOrd="0" destOrd="0" presId="urn:microsoft.com/office/officeart/2005/8/layout/cycle3"/>
    <dgm:cxn modelId="{CA59AB69-1C61-4E26-8C76-0F72D5738203}" type="presOf" srcId="{38FFCA85-EB71-41EE-8A98-772C7EB3DF8D}" destId="{9F710188-106F-4B2D-A9B5-86B10867E83C}" srcOrd="0" destOrd="0" presId="urn:microsoft.com/office/officeart/2005/8/layout/cycle3"/>
    <dgm:cxn modelId="{D36B1ED2-F6BF-4F1B-8B0F-B986CF900BAA}" type="presOf" srcId="{AF246D70-017A-457B-8DD4-A8C328C4C6B7}" destId="{5E6DC503-2D2B-4B68-96AF-F976DA00C0DA}" srcOrd="0" destOrd="0" presId="urn:microsoft.com/office/officeart/2005/8/layout/cycle3"/>
    <dgm:cxn modelId="{7213A4BB-4B78-411D-80B6-74C21E1D4AF6}" type="presOf" srcId="{666C6B21-A4AC-4805-BA41-6A6174F604F0}" destId="{44A1CE64-BAD5-4F08-8CB4-19C51ED8796F}" srcOrd="0" destOrd="0" presId="urn:microsoft.com/office/officeart/2005/8/layout/cycle3"/>
    <dgm:cxn modelId="{AEC83369-EE3E-4FBD-9C0D-749201E090DF}" srcId="{69BB2D26-6A0E-4A33-A7B6-ACD6E8C2CB9F}" destId="{AF246D70-017A-457B-8DD4-A8C328C4C6B7}" srcOrd="5" destOrd="0" parTransId="{75BF96A5-99D8-4BBA-9EE6-69B836D26A49}" sibTransId="{268DFC1D-297C-40BB-84E9-8BDCC9F149C4}"/>
    <dgm:cxn modelId="{C7042CB5-01CD-47FC-A6DF-37123C8955B9}" srcId="{69BB2D26-6A0E-4A33-A7B6-ACD6E8C2CB9F}" destId="{CF98255D-D7E9-46AC-AB04-3E10A3832DC4}" srcOrd="2" destOrd="0" parTransId="{C583D637-C406-42B4-9C06-DF4C7BFF34FF}" sibTransId="{B5CC430A-6BB5-4BAE-93A5-154E288754E1}"/>
    <dgm:cxn modelId="{F4A837D0-259B-4C99-8492-4B6004CA800F}" srcId="{69BB2D26-6A0E-4A33-A7B6-ACD6E8C2CB9F}" destId="{A8D243F2-CA06-441E-AB57-E58050132039}" srcOrd="1" destOrd="0" parTransId="{25B72F1B-0593-4851-AD25-DE565B5CD047}" sibTransId="{D0E354BF-E29D-44E9-8D89-601A5C00072A}"/>
    <dgm:cxn modelId="{3FB80AC8-B192-4598-812F-18784C6166DA}" srcId="{69BB2D26-6A0E-4A33-A7B6-ACD6E8C2CB9F}" destId="{647C571D-9C95-45AB-A6D2-717B8A101DE9}" srcOrd="0" destOrd="0" parTransId="{698BB5DC-244F-49F8-A5D8-1FEE0AD1C1BB}" sibTransId="{38FFCA85-EB71-41EE-8A98-772C7EB3DF8D}"/>
    <dgm:cxn modelId="{8645E29C-69B0-4991-8DDB-CF62F5127585}" type="presOf" srcId="{32ACC3A0-AA8E-41C9-9272-4FE29075662D}" destId="{8BF125E2-8F5E-4D30-B48B-B7CA0AC2C87E}" srcOrd="0" destOrd="0" presId="urn:microsoft.com/office/officeart/2005/8/layout/cycle3"/>
    <dgm:cxn modelId="{C18FAD63-ED88-48BA-958B-6918F535BA95}" type="presOf" srcId="{38DC2647-0638-45A2-B582-8A75B1272B06}" destId="{8D95E69F-899C-449A-9FDC-35D5D47E74A6}" srcOrd="0" destOrd="0" presId="urn:microsoft.com/office/officeart/2005/8/layout/cycle3"/>
    <dgm:cxn modelId="{175B255F-E02F-48FD-B212-40931FA225BB}" srcId="{69BB2D26-6A0E-4A33-A7B6-ACD6E8C2CB9F}" destId="{38DC2647-0638-45A2-B582-8A75B1272B06}" srcOrd="4" destOrd="0" parTransId="{4E80836D-FB47-4EC9-BECD-A6CF608258E3}" sibTransId="{A356AB30-4459-4D03-9749-C7A43B2DE7B3}"/>
    <dgm:cxn modelId="{97DB38AE-3136-4B3F-B0FC-FA519BDAF92C}" srcId="{69BB2D26-6A0E-4A33-A7B6-ACD6E8C2CB9F}" destId="{32ACC3A0-AA8E-41C9-9272-4FE29075662D}" srcOrd="3" destOrd="0" parTransId="{F4976C5D-8343-4FF1-AF85-340FFD3A8826}" sibTransId="{28186925-7C5D-43BD-B4B2-9ACF0CB408F8}"/>
    <dgm:cxn modelId="{BA54B1A3-3922-4DEC-9B34-C11F011F8BE6}" type="presOf" srcId="{CF98255D-D7E9-46AC-AB04-3E10A3832DC4}" destId="{5DBC5F42-D9C8-4555-AD8A-01E23969C2B1}" srcOrd="0" destOrd="0" presId="urn:microsoft.com/office/officeart/2005/8/layout/cycle3"/>
    <dgm:cxn modelId="{E19E7613-2606-429F-B324-240116622BDE}" type="presOf" srcId="{A8D243F2-CA06-441E-AB57-E58050132039}" destId="{76878612-8DA3-436A-BBE4-DE92E4AEEF3E}" srcOrd="0" destOrd="0" presId="urn:microsoft.com/office/officeart/2005/8/layout/cycle3"/>
    <dgm:cxn modelId="{7D072508-13D0-4D0D-B2BA-BD14EA7B0985}" type="presOf" srcId="{69BB2D26-6A0E-4A33-A7B6-ACD6E8C2CB9F}" destId="{085FC7C3-62B2-43D4-972E-B9E26A9A0A85}" srcOrd="0" destOrd="0" presId="urn:microsoft.com/office/officeart/2005/8/layout/cycle3"/>
    <dgm:cxn modelId="{99B4D213-90EE-443F-B584-0C11CD9EDBF1}" srcId="{69BB2D26-6A0E-4A33-A7B6-ACD6E8C2CB9F}" destId="{666C6B21-A4AC-4805-BA41-6A6174F604F0}" srcOrd="6" destOrd="0" parTransId="{AE38E6DC-FFC8-4D81-9155-46C08532D127}" sibTransId="{40871F02-48FA-424C-B3F3-2D9CD849FC45}"/>
    <dgm:cxn modelId="{5E4CD984-EA55-4129-8826-5C144358904E}" type="presParOf" srcId="{085FC7C3-62B2-43D4-972E-B9E26A9A0A85}" destId="{BF55367D-8D73-4B8E-95E7-122449D52E66}" srcOrd="0" destOrd="0" presId="urn:microsoft.com/office/officeart/2005/8/layout/cycle3"/>
    <dgm:cxn modelId="{39965F32-4CE5-451F-971B-5FE03FCB942E}" type="presParOf" srcId="{BF55367D-8D73-4B8E-95E7-122449D52E66}" destId="{9A64CEE7-2BFA-44DA-9E23-7B9BAC58D7A3}" srcOrd="0" destOrd="0" presId="urn:microsoft.com/office/officeart/2005/8/layout/cycle3"/>
    <dgm:cxn modelId="{181FA80F-F7FA-4DA0-8631-AD29B145C971}" type="presParOf" srcId="{BF55367D-8D73-4B8E-95E7-122449D52E66}" destId="{9F710188-106F-4B2D-A9B5-86B10867E83C}" srcOrd="1" destOrd="0" presId="urn:microsoft.com/office/officeart/2005/8/layout/cycle3"/>
    <dgm:cxn modelId="{EEA8E341-B155-44F2-8C6E-821EC55DFAE4}" type="presParOf" srcId="{BF55367D-8D73-4B8E-95E7-122449D52E66}" destId="{76878612-8DA3-436A-BBE4-DE92E4AEEF3E}" srcOrd="2" destOrd="0" presId="urn:microsoft.com/office/officeart/2005/8/layout/cycle3"/>
    <dgm:cxn modelId="{E2522A80-2D73-41F7-96DA-985B1F0BF23E}" type="presParOf" srcId="{BF55367D-8D73-4B8E-95E7-122449D52E66}" destId="{5DBC5F42-D9C8-4555-AD8A-01E23969C2B1}" srcOrd="3" destOrd="0" presId="urn:microsoft.com/office/officeart/2005/8/layout/cycle3"/>
    <dgm:cxn modelId="{E1DF62C9-8CBE-4204-A8AC-A997E71D1461}" type="presParOf" srcId="{BF55367D-8D73-4B8E-95E7-122449D52E66}" destId="{8BF125E2-8F5E-4D30-B48B-B7CA0AC2C87E}" srcOrd="4" destOrd="0" presId="urn:microsoft.com/office/officeart/2005/8/layout/cycle3"/>
    <dgm:cxn modelId="{8DAB7F14-22BF-40D1-9B0D-17ED7FB53C10}" type="presParOf" srcId="{BF55367D-8D73-4B8E-95E7-122449D52E66}" destId="{8D95E69F-899C-449A-9FDC-35D5D47E74A6}" srcOrd="5" destOrd="0" presId="urn:microsoft.com/office/officeart/2005/8/layout/cycle3"/>
    <dgm:cxn modelId="{7B97A592-E52F-4F2C-94DA-4BFD1ED45DA4}" type="presParOf" srcId="{BF55367D-8D73-4B8E-95E7-122449D52E66}" destId="{5E6DC503-2D2B-4B68-96AF-F976DA00C0DA}" srcOrd="6" destOrd="0" presId="urn:microsoft.com/office/officeart/2005/8/layout/cycle3"/>
    <dgm:cxn modelId="{2E879B6D-3DB8-420F-96A5-38B3FD188583}" type="presParOf" srcId="{BF55367D-8D73-4B8E-95E7-122449D52E66}" destId="{44A1CE64-BAD5-4F08-8CB4-19C51ED8796F}" srcOrd="7" destOrd="0" presId="urn:microsoft.com/office/officeart/2005/8/layout/cycle3"/>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F710188-106F-4B2D-A9B5-86B10867E83C}">
      <dsp:nvSpPr>
        <dsp:cNvPr id="0" name=""/>
        <dsp:cNvSpPr/>
      </dsp:nvSpPr>
      <dsp:spPr>
        <a:xfrm>
          <a:off x="977057" y="-36068"/>
          <a:ext cx="5329334" cy="5329334"/>
        </a:xfrm>
        <a:prstGeom prst="circularArrow">
          <a:avLst>
            <a:gd name="adj1" fmla="val 5544"/>
            <a:gd name="adj2" fmla="val 330680"/>
            <a:gd name="adj3" fmla="val 14511349"/>
            <a:gd name="adj4" fmla="val 16952765"/>
            <a:gd name="adj5" fmla="val 5757"/>
          </a:avLst>
        </a:prstGeom>
        <a:solidFill>
          <a:schemeClr val="accent2">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A64CEE7-2BFA-44DA-9E23-7B9BAC58D7A3}">
      <dsp:nvSpPr>
        <dsp:cNvPr id="0" name=""/>
        <dsp:cNvSpPr/>
      </dsp:nvSpPr>
      <dsp:spPr>
        <a:xfrm>
          <a:off x="2809533" y="311"/>
          <a:ext cx="1664382" cy="83219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a:solidFill>
                <a:schemeClr val="tx1"/>
              </a:solidFill>
            </a:rPr>
            <a:t>Precipitation</a:t>
          </a:r>
          <a:endParaRPr lang="en-GB" sz="800" kern="1200" dirty="0">
            <a:solidFill>
              <a:schemeClr val="tx1"/>
            </a:solidFill>
          </a:endParaRPr>
        </a:p>
      </dsp:txBody>
      <dsp:txXfrm>
        <a:off x="2850157" y="40935"/>
        <a:ext cx="1583134" cy="750943"/>
      </dsp:txXfrm>
    </dsp:sp>
    <dsp:sp modelId="{76878612-8DA3-436A-BBE4-DE92E4AEEF3E}">
      <dsp:nvSpPr>
        <dsp:cNvPr id="0" name=""/>
        <dsp:cNvSpPr/>
      </dsp:nvSpPr>
      <dsp:spPr>
        <a:xfrm>
          <a:off x="4586353" y="855982"/>
          <a:ext cx="1664382" cy="83219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a:solidFill>
                <a:schemeClr val="tx1"/>
              </a:solidFill>
            </a:rPr>
            <a:t>Factories clean the water</a:t>
          </a:r>
          <a:endParaRPr lang="en-GB" sz="800" kern="1200" dirty="0">
            <a:solidFill>
              <a:schemeClr val="tx1"/>
            </a:solidFill>
          </a:endParaRPr>
        </a:p>
      </dsp:txBody>
      <dsp:txXfrm>
        <a:off x="4626977" y="896606"/>
        <a:ext cx="1583134" cy="750943"/>
      </dsp:txXfrm>
    </dsp:sp>
    <dsp:sp modelId="{5DBC5F42-D9C8-4555-AD8A-01E23969C2B1}">
      <dsp:nvSpPr>
        <dsp:cNvPr id="0" name=""/>
        <dsp:cNvSpPr/>
      </dsp:nvSpPr>
      <dsp:spPr>
        <a:xfrm>
          <a:off x="5025191" y="2778657"/>
          <a:ext cx="1664382" cy="832191"/>
        </a:xfrm>
        <a:prstGeom prst="roundRect">
          <a:avLst/>
        </a:prstGeom>
        <a:solidFill>
          <a:schemeClr val="accent4">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a:solidFill>
                <a:schemeClr val="tx1"/>
              </a:solidFill>
            </a:rPr>
            <a:t>The clean water is sent to our homes</a:t>
          </a:r>
          <a:endParaRPr lang="en-GB" sz="800" kern="1200" dirty="0">
            <a:solidFill>
              <a:schemeClr val="tx1"/>
            </a:solidFill>
          </a:endParaRPr>
        </a:p>
      </dsp:txBody>
      <dsp:txXfrm>
        <a:off x="5065815" y="2819281"/>
        <a:ext cx="1583134" cy="750943"/>
      </dsp:txXfrm>
    </dsp:sp>
    <dsp:sp modelId="{8BF125E2-8F5E-4D30-B48B-B7CA0AC2C87E}">
      <dsp:nvSpPr>
        <dsp:cNvPr id="0" name=""/>
        <dsp:cNvSpPr/>
      </dsp:nvSpPr>
      <dsp:spPr>
        <a:xfrm>
          <a:off x="3795594" y="4320523"/>
          <a:ext cx="1664382" cy="832191"/>
        </a:xfrm>
        <a:prstGeom prst="roundRect">
          <a:avLst/>
        </a:prstGeom>
        <a:solidFill>
          <a:schemeClr val="accent5">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a:solidFill>
                <a:schemeClr val="tx1"/>
              </a:solidFill>
            </a:rPr>
            <a:t>We use the water, make it dirty, and send it down our drains</a:t>
          </a:r>
          <a:endParaRPr lang="en-GB" sz="800" kern="1200" dirty="0">
            <a:solidFill>
              <a:schemeClr val="tx1"/>
            </a:solidFill>
          </a:endParaRPr>
        </a:p>
      </dsp:txBody>
      <dsp:txXfrm>
        <a:off x="3836218" y="4361147"/>
        <a:ext cx="1583134" cy="750943"/>
      </dsp:txXfrm>
    </dsp:sp>
    <dsp:sp modelId="{8D95E69F-899C-449A-9FDC-35D5D47E74A6}">
      <dsp:nvSpPr>
        <dsp:cNvPr id="0" name=""/>
        <dsp:cNvSpPr/>
      </dsp:nvSpPr>
      <dsp:spPr>
        <a:xfrm>
          <a:off x="1823473" y="4320523"/>
          <a:ext cx="1664382" cy="832191"/>
        </a:xfrm>
        <a:prstGeom prst="roundRect">
          <a:avLst/>
        </a:prstGeom>
        <a:solidFill>
          <a:schemeClr val="accent6">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a:solidFill>
                <a:schemeClr val="tx1"/>
              </a:solidFill>
            </a:rPr>
            <a:t>The drains take the water to the sewers</a:t>
          </a:r>
          <a:endParaRPr lang="en-GB" sz="800" kern="1200" dirty="0">
            <a:solidFill>
              <a:schemeClr val="tx1"/>
            </a:solidFill>
          </a:endParaRPr>
        </a:p>
      </dsp:txBody>
      <dsp:txXfrm>
        <a:off x="1864097" y="4361147"/>
        <a:ext cx="1583134" cy="750943"/>
      </dsp:txXfrm>
    </dsp:sp>
    <dsp:sp modelId="{5E6DC503-2D2B-4B68-96AF-F976DA00C0DA}">
      <dsp:nvSpPr>
        <dsp:cNvPr id="0" name=""/>
        <dsp:cNvSpPr/>
      </dsp:nvSpPr>
      <dsp:spPr>
        <a:xfrm>
          <a:off x="593876" y="2778657"/>
          <a:ext cx="1664382" cy="832191"/>
        </a:xfrm>
        <a:prstGeom prst="roundRect">
          <a:avLst/>
        </a:prstGeom>
        <a:solidFill>
          <a:schemeClr val="accent2">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kern="1200">
              <a:solidFill>
                <a:schemeClr val="tx1"/>
              </a:solidFill>
            </a:rPr>
            <a:t>The sewers take the dirty water to be cleaned. The clean water is sent back to the rivers and seas. </a:t>
          </a:r>
          <a:endParaRPr lang="en-GB" sz="800" kern="1200" dirty="0">
            <a:solidFill>
              <a:schemeClr val="tx1"/>
            </a:solidFill>
          </a:endParaRPr>
        </a:p>
      </dsp:txBody>
      <dsp:txXfrm>
        <a:off x="634500" y="2819281"/>
        <a:ext cx="1583134" cy="750943"/>
      </dsp:txXfrm>
    </dsp:sp>
    <dsp:sp modelId="{44A1CE64-BAD5-4F08-8CB4-19C51ED8796F}">
      <dsp:nvSpPr>
        <dsp:cNvPr id="0" name=""/>
        <dsp:cNvSpPr/>
      </dsp:nvSpPr>
      <dsp:spPr>
        <a:xfrm>
          <a:off x="1032714" y="855982"/>
          <a:ext cx="1664382" cy="832191"/>
        </a:xfrm>
        <a:prstGeom prst="roundRect">
          <a:avLst/>
        </a:prstGeom>
        <a:solidFill>
          <a:schemeClr val="accent3">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355600">
            <a:lnSpc>
              <a:spcPct val="90000"/>
            </a:lnSpc>
            <a:spcBef>
              <a:spcPct val="0"/>
            </a:spcBef>
            <a:spcAft>
              <a:spcPct val="35000"/>
            </a:spcAft>
          </a:pPr>
          <a:r>
            <a:rPr lang="en-GB" sz="800" b="1" kern="1200" dirty="0">
              <a:solidFill>
                <a:schemeClr val="tx1"/>
              </a:solidFill>
            </a:rPr>
            <a:t>The sun evaporates the water from the rivers and seas. It travels up where it cools and condenses to create clouds. </a:t>
          </a:r>
        </a:p>
      </dsp:txBody>
      <dsp:txXfrm>
        <a:off x="1073338" y="896606"/>
        <a:ext cx="1583134" cy="750943"/>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EE3280BA-2A82-4505-9018-27F4EE0430AD}"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298096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3280BA-2A82-4505-9018-27F4EE0430AD}"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3812610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3280BA-2A82-4505-9018-27F4EE0430AD}"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398695739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126554182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27349996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22528886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3CC45599-4648-43B4-B202-59711AAEB2AE}"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7388069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3CC45599-4648-43B4-B202-59711AAEB2AE}" type="datetimeFigureOut">
              <a:rPr lang="en-GB" smtClean="0"/>
              <a:t>01/04/2020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8816813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3CC45599-4648-43B4-B202-59711AAEB2AE}" type="datetimeFigureOut">
              <a:rPr lang="en-GB" smtClean="0"/>
              <a:t>01/04/2020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45559762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C45599-4648-43B4-B202-59711AAEB2AE}" type="datetimeFigureOut">
              <a:rPr lang="en-GB" smtClean="0"/>
              <a:t>01/04/2020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63359303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C45599-4648-43B4-B202-59711AAEB2AE}"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30005621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E3280BA-2A82-4505-9018-27F4EE0430AD}"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150001951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3CC45599-4648-43B4-B202-59711AAEB2AE}"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125404706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185085195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3CC45599-4648-43B4-B202-59711AAEB2AE}"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15A86655-E7EA-4873-AE1C-A4C288B6CE9A}" type="slidenum">
              <a:rPr lang="en-GB" smtClean="0"/>
              <a:t>‹#›</a:t>
            </a:fld>
            <a:endParaRPr lang="en-GB"/>
          </a:p>
        </p:txBody>
      </p:sp>
    </p:spTree>
    <p:extLst>
      <p:ext uri="{BB962C8B-B14F-4D97-AF65-F5344CB8AC3E}">
        <p14:creationId xmlns:p14="http://schemas.microsoft.com/office/powerpoint/2010/main" val="13178013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EE3280BA-2A82-4505-9018-27F4EE0430AD}" type="datetimeFigureOut">
              <a:rPr lang="en-GB" smtClean="0"/>
              <a:t>01/04/2020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40658250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E3280BA-2A82-4505-9018-27F4EE0430AD}"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1364730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E3280BA-2A82-4505-9018-27F4EE0430AD}" type="datetimeFigureOut">
              <a:rPr lang="en-GB" smtClean="0"/>
              <a:t>01/04/2020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2130392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E3280BA-2A82-4505-9018-27F4EE0430AD}" type="datetimeFigureOut">
              <a:rPr lang="en-GB" smtClean="0"/>
              <a:t>01/04/2020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12473162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E3280BA-2A82-4505-9018-27F4EE0430AD}" type="datetimeFigureOut">
              <a:rPr lang="en-GB" smtClean="0"/>
              <a:t>01/04/2020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26561131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E3280BA-2A82-4505-9018-27F4EE0430AD}"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2067639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EE3280BA-2A82-4505-9018-27F4EE0430AD}" type="datetimeFigureOut">
              <a:rPr lang="en-GB" smtClean="0"/>
              <a:t>01/04/2020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C4D8BD90-A716-45DF-87F6-63D5E0127B77}" type="slidenum">
              <a:rPr lang="en-GB" smtClean="0"/>
              <a:t>‹#›</a:t>
            </a:fld>
            <a:endParaRPr lang="en-GB"/>
          </a:p>
        </p:txBody>
      </p:sp>
    </p:spTree>
    <p:extLst>
      <p:ext uri="{BB962C8B-B14F-4D97-AF65-F5344CB8AC3E}">
        <p14:creationId xmlns:p14="http://schemas.microsoft.com/office/powerpoint/2010/main" val="219426467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E3280BA-2A82-4505-9018-27F4EE0430AD}" type="datetimeFigureOut">
              <a:rPr lang="en-GB" smtClean="0"/>
              <a:t>01/04/2020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4D8BD90-A716-45DF-87F6-63D5E0127B77}" type="slidenum">
              <a:rPr lang="en-GB" smtClean="0"/>
              <a:t>‹#›</a:t>
            </a:fld>
            <a:endParaRPr lang="en-GB"/>
          </a:p>
        </p:txBody>
      </p:sp>
    </p:spTree>
    <p:extLst>
      <p:ext uri="{BB962C8B-B14F-4D97-AF65-F5344CB8AC3E}">
        <p14:creationId xmlns:p14="http://schemas.microsoft.com/office/powerpoint/2010/main" val="30220204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CC45599-4648-43B4-B202-59711AAEB2AE}" type="datetimeFigureOut">
              <a:rPr lang="en-GB" smtClean="0"/>
              <a:t>01/04/2020</a:t>
            </a:fld>
            <a:endParaRPr lang="en-GB"/>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5A86655-E7EA-4873-AE1C-A4C288B6CE9A}" type="slidenum">
              <a:rPr lang="en-GB" smtClean="0"/>
              <a:t>‹#›</a:t>
            </a:fld>
            <a:endParaRPr lang="en-GB"/>
          </a:p>
        </p:txBody>
      </p:sp>
    </p:spTree>
    <p:extLst>
      <p:ext uri="{BB962C8B-B14F-4D97-AF65-F5344CB8AC3E}">
        <p14:creationId xmlns:p14="http://schemas.microsoft.com/office/powerpoint/2010/main" val="3786267343"/>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3.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305964"/>
          </a:xfrm>
          <a:prstGeom prst="rect">
            <a:avLst/>
          </a:prstGeom>
          <a:ln w="76200">
            <a:solidFill>
              <a:srgbClr val="9F0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0483" name="Title 1">
            <a:extLst>
              <a:ext uri="{FF2B5EF4-FFF2-40B4-BE49-F238E27FC236}">
                <a16:creationId xmlns:a16="http://schemas.microsoft.com/office/drawing/2014/main" id="{E8A96220-FFC5-4E57-A513-3FEB47029E13}"/>
              </a:ext>
            </a:extLst>
          </p:cNvPr>
          <p:cNvSpPr>
            <a:spLocks noGrp="1"/>
          </p:cNvSpPr>
          <p:nvPr>
            <p:ph type="title"/>
          </p:nvPr>
        </p:nvSpPr>
        <p:spPr>
          <a:xfrm>
            <a:off x="457200" y="381825"/>
            <a:ext cx="8229600" cy="1143000"/>
          </a:xfrm>
        </p:spPr>
        <p:txBody>
          <a:bodyPr>
            <a:normAutofit fontScale="90000"/>
          </a:bodyPr>
          <a:lstStyle/>
          <a:p>
            <a:r>
              <a:rPr lang="en-GB" altLang="en-US" dirty="0"/>
              <a:t>Test your knowledge: </a:t>
            </a:r>
            <a:r>
              <a:rPr lang="en-GB" altLang="en-US" b="1" dirty="0"/>
              <a:t>Developing</a:t>
            </a:r>
          </a:p>
        </p:txBody>
      </p:sp>
      <p:sp>
        <p:nvSpPr>
          <p:cNvPr id="20484" name="Content Placeholder 2">
            <a:extLst>
              <a:ext uri="{FF2B5EF4-FFF2-40B4-BE49-F238E27FC236}">
                <a16:creationId xmlns:a16="http://schemas.microsoft.com/office/drawing/2014/main" id="{B59CC5E4-A5D9-4EF9-97E9-FDF06FE5A6D2}"/>
              </a:ext>
            </a:extLst>
          </p:cNvPr>
          <p:cNvSpPr>
            <a:spLocks noGrp="1"/>
          </p:cNvSpPr>
          <p:nvPr>
            <p:ph idx="1"/>
          </p:nvPr>
        </p:nvSpPr>
        <p:spPr>
          <a:xfrm>
            <a:off x="1171032" y="1418949"/>
            <a:ext cx="6707188" cy="3346450"/>
          </a:xfrm>
        </p:spPr>
        <p:txBody>
          <a:bodyPr/>
          <a:lstStyle/>
          <a:p>
            <a:pPr marL="514350" indent="-514350">
              <a:buFont typeface="Arial" panose="020B0604020202020204" pitchFamily="34" charset="0"/>
              <a:buAutoNum type="arabicParenR"/>
            </a:pPr>
            <a:r>
              <a:rPr lang="en-GB" altLang="en-US" dirty="0"/>
              <a:t>Put these images and statements in the correct order:</a:t>
            </a:r>
          </a:p>
          <a:p>
            <a:pPr marL="514350" indent="-514350">
              <a:buFont typeface="Arial" panose="020B0604020202020204" pitchFamily="34" charset="0"/>
              <a:buAutoNum type="arabicParenR"/>
            </a:pPr>
            <a:endParaRPr lang="en-GB" altLang="en-US" dirty="0"/>
          </a:p>
          <a:p>
            <a:pPr marL="0" indent="0">
              <a:buNone/>
            </a:pPr>
            <a:endParaRPr lang="en-GB" altLang="en-US" dirty="0"/>
          </a:p>
        </p:txBody>
      </p:sp>
      <p:pic>
        <p:nvPicPr>
          <p:cNvPr id="6" name="Picture 5">
            <a:extLst>
              <a:ext uri="{FF2B5EF4-FFF2-40B4-BE49-F238E27FC236}">
                <a16:creationId xmlns:a16="http://schemas.microsoft.com/office/drawing/2014/main" id="{8F552D43-5F43-4906-8CFF-8FBA0E995815}"/>
              </a:ext>
            </a:extLst>
          </p:cNvPr>
          <p:cNvPicPr>
            <a:picLocks noChangeAspect="1"/>
          </p:cNvPicPr>
          <p:nvPr/>
        </p:nvPicPr>
        <p:blipFill rotWithShape="1">
          <a:blip r:embed="rId2"/>
          <a:srcRect l="22464" t="25319" r="23044" b="8305"/>
          <a:stretch/>
        </p:blipFill>
        <p:spPr>
          <a:xfrm>
            <a:off x="1888048" y="2248158"/>
            <a:ext cx="5990172" cy="4102280"/>
          </a:xfrm>
          <a:prstGeom prst="rect">
            <a:avLst/>
          </a:prstGeom>
        </p:spPr>
      </p:pic>
    </p:spTree>
    <p:extLst>
      <p:ext uri="{BB962C8B-B14F-4D97-AF65-F5344CB8AC3E}">
        <p14:creationId xmlns:p14="http://schemas.microsoft.com/office/powerpoint/2010/main" val="355754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1507" name="Title 1">
            <a:extLst>
              <a:ext uri="{FF2B5EF4-FFF2-40B4-BE49-F238E27FC236}">
                <a16:creationId xmlns:a16="http://schemas.microsoft.com/office/drawing/2014/main" id="{B9E5A3EF-7FFE-496F-BAC0-5594257D0288}"/>
              </a:ext>
            </a:extLst>
          </p:cNvPr>
          <p:cNvSpPr>
            <a:spLocks noGrp="1"/>
          </p:cNvSpPr>
          <p:nvPr>
            <p:ph type="title"/>
          </p:nvPr>
        </p:nvSpPr>
        <p:spPr>
          <a:xfrm>
            <a:off x="457200" y="476250"/>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46043" y="1835150"/>
            <a:ext cx="7851913" cy="4176712"/>
          </a:xfrm>
        </p:spPr>
        <p:txBody>
          <a:bodyPr>
            <a:normAutofit/>
          </a:bodyPr>
          <a:lstStyle/>
          <a:p>
            <a:r>
              <a:rPr lang="en-GB" sz="1800" dirty="0"/>
              <a:t>Where do the companies who provide us with clean drinking water get their water from? </a:t>
            </a:r>
            <a:r>
              <a:rPr lang="en-GB" sz="1800" dirty="0">
                <a:solidFill>
                  <a:srgbClr val="7030A0"/>
                </a:solidFill>
              </a:rPr>
              <a:t>Rivers, lakes and reservoirs. </a:t>
            </a:r>
          </a:p>
          <a:p>
            <a:pPr marL="285750" indent="-285750"/>
            <a:r>
              <a:rPr lang="en-GB" sz="1800" dirty="0"/>
              <a:t>How many litres of water are cleaned in just one day? </a:t>
            </a:r>
            <a:r>
              <a:rPr lang="en-GB" sz="1800" dirty="0">
                <a:solidFill>
                  <a:srgbClr val="7030A0"/>
                </a:solidFill>
              </a:rPr>
              <a:t>800 million</a:t>
            </a:r>
          </a:p>
          <a:p>
            <a:pPr marL="285750" indent="-285750"/>
            <a:r>
              <a:rPr lang="en-GB" sz="1800" dirty="0"/>
              <a:t>What is it called when big bits of rubbish, such as leaves, sticks and plastic, are removed from the water? </a:t>
            </a:r>
            <a:r>
              <a:rPr lang="en-GB" sz="1800" dirty="0">
                <a:solidFill>
                  <a:srgbClr val="7030A0"/>
                </a:solidFill>
              </a:rPr>
              <a:t>Screening</a:t>
            </a:r>
          </a:p>
          <a:p>
            <a:pPr marL="285750" indent="-285750"/>
            <a:r>
              <a:rPr lang="en-GB" sz="1800" dirty="0"/>
              <a:t>When the water is put through the process of </a:t>
            </a:r>
            <a:r>
              <a:rPr lang="en-GB" sz="1800" b="1" dirty="0"/>
              <a:t>clarification</a:t>
            </a:r>
            <a:r>
              <a:rPr lang="en-GB" sz="1800" dirty="0"/>
              <a:t>, what is added to the water to make the bad bits float to the top so they can be removed? </a:t>
            </a:r>
            <a:r>
              <a:rPr lang="en-GB" sz="1800" dirty="0">
                <a:solidFill>
                  <a:srgbClr val="7030A0"/>
                </a:solidFill>
              </a:rPr>
              <a:t>Chemicals</a:t>
            </a:r>
            <a:r>
              <a:rPr lang="en-GB" sz="1800" dirty="0"/>
              <a:t> </a:t>
            </a:r>
          </a:p>
          <a:p>
            <a:pPr marL="285750" indent="-285750"/>
            <a:r>
              <a:rPr lang="en-GB" sz="1800" dirty="0"/>
              <a:t>The water is then </a:t>
            </a:r>
            <a:r>
              <a:rPr lang="en-GB" sz="1800" b="1" dirty="0"/>
              <a:t>filtered</a:t>
            </a:r>
            <a:r>
              <a:rPr lang="en-GB" sz="1800" dirty="0"/>
              <a:t> to remove any other little bits which you wouldn’t want to drink. What do they use to filter the water? </a:t>
            </a:r>
            <a:r>
              <a:rPr lang="en-GB" sz="1800" dirty="0">
                <a:solidFill>
                  <a:srgbClr val="7030A0"/>
                </a:solidFill>
              </a:rPr>
              <a:t>Sand and gravel</a:t>
            </a:r>
          </a:p>
          <a:p>
            <a:pPr marL="285750" indent="-285750"/>
            <a:r>
              <a:rPr lang="en-GB" sz="1800" dirty="0"/>
              <a:t>What is it called when the water has chlorine added to it to kill the bacteria that might give us a bad stomach? </a:t>
            </a:r>
            <a:r>
              <a:rPr lang="en-GB" sz="1800" dirty="0">
                <a:solidFill>
                  <a:srgbClr val="7030A0"/>
                </a:solidFill>
              </a:rPr>
              <a:t>Disinfection</a:t>
            </a:r>
          </a:p>
          <a:p>
            <a:pPr marL="0" indent="0">
              <a:buFont typeface="Arial" panose="020B0604020202020204" pitchFamily="34" charset="0"/>
              <a:buNone/>
              <a:defRPr/>
            </a:pPr>
            <a:endParaRPr lang="en-GB" sz="1800" dirty="0"/>
          </a:p>
        </p:txBody>
      </p:sp>
    </p:spTree>
    <p:extLst>
      <p:ext uri="{BB962C8B-B14F-4D97-AF65-F5344CB8AC3E}">
        <p14:creationId xmlns:p14="http://schemas.microsoft.com/office/powerpoint/2010/main" val="110469898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292712"/>
          </a:xfrm>
          <a:prstGeom prst="rect">
            <a:avLst/>
          </a:prstGeom>
          <a:ln w="76200">
            <a:solidFill>
              <a:srgbClr val="AD8C74"/>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1507" name="Title 1">
            <a:extLst>
              <a:ext uri="{FF2B5EF4-FFF2-40B4-BE49-F238E27FC236}">
                <a16:creationId xmlns:a16="http://schemas.microsoft.com/office/drawing/2014/main" id="{B9E5A3EF-7FFE-496F-BAC0-5594257D0288}"/>
              </a:ext>
            </a:extLst>
          </p:cNvPr>
          <p:cNvSpPr>
            <a:spLocks noGrp="1"/>
          </p:cNvSpPr>
          <p:nvPr>
            <p:ph type="title"/>
          </p:nvPr>
        </p:nvSpPr>
        <p:spPr>
          <a:xfrm>
            <a:off x="457200" y="51276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46043" y="1503846"/>
            <a:ext cx="7851913" cy="4176712"/>
          </a:xfrm>
        </p:spPr>
        <p:txBody>
          <a:bodyPr>
            <a:normAutofit/>
          </a:bodyPr>
          <a:lstStyle/>
          <a:p>
            <a:pPr marL="0" indent="0">
              <a:buNone/>
            </a:pPr>
            <a:r>
              <a:rPr lang="en-GB" sz="2400" dirty="0"/>
              <a:t>3) Create your own version of the process diagram below. You can make it much shorter by just using key terms to sum up the processes!</a:t>
            </a:r>
            <a:endParaRPr lang="en-GB" sz="1800" dirty="0"/>
          </a:p>
        </p:txBody>
      </p:sp>
      <p:pic>
        <p:nvPicPr>
          <p:cNvPr id="2" name="Picture 1">
            <a:extLst>
              <a:ext uri="{FF2B5EF4-FFF2-40B4-BE49-F238E27FC236}">
                <a16:creationId xmlns:a16="http://schemas.microsoft.com/office/drawing/2014/main" id="{82CFA1BC-FEC9-48AA-892A-A1BB78D88516}"/>
              </a:ext>
            </a:extLst>
          </p:cNvPr>
          <p:cNvPicPr>
            <a:picLocks noChangeAspect="1"/>
          </p:cNvPicPr>
          <p:nvPr/>
        </p:nvPicPr>
        <p:blipFill rotWithShape="1">
          <a:blip r:embed="rId2"/>
          <a:srcRect l="33478" t="21452" r="15507" b="10238"/>
          <a:stretch/>
        </p:blipFill>
        <p:spPr>
          <a:xfrm>
            <a:off x="1974573" y="2646846"/>
            <a:ext cx="5247862" cy="3950806"/>
          </a:xfrm>
          <a:prstGeom prst="rect">
            <a:avLst/>
          </a:prstGeom>
        </p:spPr>
      </p:pic>
    </p:spTree>
    <p:extLst>
      <p:ext uri="{BB962C8B-B14F-4D97-AF65-F5344CB8AC3E}">
        <p14:creationId xmlns:p14="http://schemas.microsoft.com/office/powerpoint/2010/main" val="363775531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62071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827088" y="1916113"/>
            <a:ext cx="7283450" cy="3705225"/>
          </a:xfrm>
        </p:spPr>
        <p:txBody>
          <a:bodyPr>
            <a:normAutofit/>
          </a:bodyPr>
          <a:lstStyle/>
          <a:p>
            <a:pPr marL="0" indent="0">
              <a:buFont typeface="Arial" panose="020B0604020202020204" pitchFamily="34" charset="0"/>
              <a:buNone/>
              <a:defRPr/>
            </a:pPr>
            <a:r>
              <a:rPr lang="en-GB" sz="3200" dirty="0"/>
              <a:t>Diagram:</a:t>
            </a:r>
          </a:p>
          <a:p>
            <a:pPr>
              <a:defRPr/>
            </a:pPr>
            <a:endParaRPr lang="en-GB" sz="3200" dirty="0"/>
          </a:p>
          <a:p>
            <a:pPr>
              <a:defRPr/>
            </a:pPr>
            <a:endParaRPr lang="en-GB" sz="3200" dirty="0"/>
          </a:p>
        </p:txBody>
      </p:sp>
      <p:graphicFrame>
        <p:nvGraphicFramePr>
          <p:cNvPr id="6" name="Diagram 5">
            <a:extLst>
              <a:ext uri="{FF2B5EF4-FFF2-40B4-BE49-F238E27FC236}">
                <a16:creationId xmlns:a16="http://schemas.microsoft.com/office/drawing/2014/main" id="{FBF77D88-22A1-4922-B088-6F8656BDACAF}"/>
              </a:ext>
            </a:extLst>
          </p:cNvPr>
          <p:cNvGraphicFramePr/>
          <p:nvPr>
            <p:extLst>
              <p:ext uri="{D42A27DB-BD31-4B8C-83A1-F6EECF244321}">
                <p14:modId xmlns:p14="http://schemas.microsoft.com/office/powerpoint/2010/main" val="3714589704"/>
              </p:ext>
            </p:extLst>
          </p:nvPr>
        </p:nvGraphicFramePr>
        <p:xfrm>
          <a:off x="1691481" y="1516062"/>
          <a:ext cx="7283450" cy="515302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41449498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C765F68D-8FCC-4CED-9738-622309EB9BD0}"/>
              </a:ext>
            </a:extLst>
          </p:cNvPr>
          <p:cNvSpPr/>
          <p:nvPr/>
        </p:nvSpPr>
        <p:spPr>
          <a:xfrm>
            <a:off x="457200" y="333375"/>
            <a:ext cx="8229600" cy="6048375"/>
          </a:xfrm>
          <a:prstGeom prst="rect">
            <a:avLst/>
          </a:prstGeom>
          <a:ln w="76200">
            <a:solidFill>
              <a:srgbClr val="FFC000"/>
            </a:solidFill>
          </a:ln>
        </p:spPr>
        <p:style>
          <a:lnRef idx="2">
            <a:schemeClr val="dk1"/>
          </a:lnRef>
          <a:fillRef idx="1">
            <a:schemeClr val="lt1"/>
          </a:fillRef>
          <a:effectRef idx="0">
            <a:schemeClr val="dk1"/>
          </a:effectRef>
          <a:fontRef idx="minor">
            <a:schemeClr val="dk1"/>
          </a:fontRef>
        </p:style>
        <p:txBody>
          <a:bodyPr anchor="ctr"/>
          <a:lstStyle/>
          <a:p>
            <a:pPr marL="0" marR="0" lvl="0" indent="0" algn="ctr" defTabSz="457200" rtl="0" eaLnBrk="1" fontAlgn="auto" latinLnBrk="0" hangingPunct="1">
              <a:lnSpc>
                <a:spcPct val="100000"/>
              </a:lnSpc>
              <a:spcBef>
                <a:spcPts val="0"/>
              </a:spcBef>
              <a:spcAft>
                <a:spcPts val="0"/>
              </a:spcAft>
              <a:buClrTx/>
              <a:buSzTx/>
              <a:buFontTx/>
              <a:buNone/>
              <a:tabLst/>
              <a:defRPr/>
            </a:pPr>
            <a:endParaRPr kumimoji="0" lang="en-GB" sz="1800" b="0" i="0" u="none" strike="noStrike" kern="1200" cap="none" spc="0" normalizeH="0" baseline="0" noProof="0">
              <a:ln>
                <a:noFill/>
              </a:ln>
              <a:solidFill>
                <a:prstClr val="black"/>
              </a:solidFill>
              <a:effectLst/>
              <a:uLnTx/>
              <a:uFillTx/>
              <a:latin typeface="Comic Sans MS"/>
              <a:ea typeface="+mn-ea"/>
              <a:cs typeface="+mn-cs"/>
            </a:endParaRPr>
          </a:p>
        </p:txBody>
      </p:sp>
      <p:sp>
        <p:nvSpPr>
          <p:cNvPr id="22531" name="Title 1">
            <a:extLst>
              <a:ext uri="{FF2B5EF4-FFF2-40B4-BE49-F238E27FC236}">
                <a16:creationId xmlns:a16="http://schemas.microsoft.com/office/drawing/2014/main" id="{91A00EFC-9354-4D5B-92BA-516553C9FA02}"/>
              </a:ext>
            </a:extLst>
          </p:cNvPr>
          <p:cNvSpPr>
            <a:spLocks noGrp="1"/>
          </p:cNvSpPr>
          <p:nvPr>
            <p:ph type="title"/>
          </p:nvPr>
        </p:nvSpPr>
        <p:spPr>
          <a:xfrm>
            <a:off x="457200" y="620713"/>
            <a:ext cx="8229600" cy="1143000"/>
          </a:xfrm>
        </p:spPr>
        <p:txBody>
          <a:bodyPr>
            <a:normAutofit/>
          </a:bodyPr>
          <a:lstStyle/>
          <a:p>
            <a:r>
              <a:rPr lang="en-GB" altLang="en-US" dirty="0"/>
              <a:t>Test your knowledge: </a:t>
            </a:r>
            <a:r>
              <a:rPr lang="en-GB" altLang="en-US" b="1" dirty="0"/>
              <a:t>Secure+</a:t>
            </a:r>
          </a:p>
        </p:txBody>
      </p:sp>
      <p:sp>
        <p:nvSpPr>
          <p:cNvPr id="3" name="Content Placeholder 2">
            <a:extLst>
              <a:ext uri="{FF2B5EF4-FFF2-40B4-BE49-F238E27FC236}">
                <a16:creationId xmlns:a16="http://schemas.microsoft.com/office/drawing/2014/main" id="{CDE51B2F-2779-45C1-9E0A-1E8ED73AC620}"/>
              </a:ext>
            </a:extLst>
          </p:cNvPr>
          <p:cNvSpPr>
            <a:spLocks noGrp="1"/>
          </p:cNvSpPr>
          <p:nvPr>
            <p:ph idx="1"/>
          </p:nvPr>
        </p:nvSpPr>
        <p:spPr>
          <a:xfrm>
            <a:off x="622853" y="1763713"/>
            <a:ext cx="7858538" cy="4473574"/>
          </a:xfrm>
        </p:spPr>
        <p:txBody>
          <a:bodyPr>
            <a:normAutofit fontScale="92500"/>
          </a:bodyPr>
          <a:lstStyle/>
          <a:p>
            <a:pPr marL="0" indent="0">
              <a:buFont typeface="Arial" panose="020B0604020202020204" pitchFamily="34" charset="0"/>
              <a:buNone/>
              <a:defRPr/>
            </a:pPr>
            <a:r>
              <a:rPr lang="en-GB" sz="2400" dirty="0"/>
              <a:t>Explanation:</a:t>
            </a:r>
          </a:p>
          <a:p>
            <a:pPr marL="0" indent="0">
              <a:buFont typeface="Arial" panose="020B0604020202020204" pitchFamily="34" charset="0"/>
              <a:buNone/>
              <a:defRPr/>
            </a:pPr>
            <a:r>
              <a:rPr lang="en-GB" sz="2400" dirty="0">
                <a:solidFill>
                  <a:srgbClr val="7030A0"/>
                </a:solidFill>
              </a:rPr>
              <a:t>When it rains, the rain water makes it’s way to the rivers and lakes. Some of the water from rivers and lakes is taken by factories to be cleaned so that it is safe for us to drink. The clean water is piped into our homes where we use it and then put it down our drains when it is dirty. Our drains take the dirty water through the sewers to be cleaned. When it has been cleaned it is sent back to the rivers and lakes. When the water is in rivers and lakes it will be evaporated by the sun and turned into water vapour. The vapour will travel high, cool and condense which will create clouds. The clouds will eventually become full and burst, making it rain. The whole process will then start again. </a:t>
            </a:r>
            <a:r>
              <a:rPr lang="en-GB" sz="2400" b="1" dirty="0">
                <a:solidFill>
                  <a:srgbClr val="7030A0"/>
                </a:solidFill>
              </a:rPr>
              <a:t>This means it is a huge cycle!</a:t>
            </a:r>
          </a:p>
          <a:p>
            <a:pPr>
              <a:defRPr/>
            </a:pPr>
            <a:endParaRPr lang="en-GB" sz="2400" dirty="0"/>
          </a:p>
          <a:p>
            <a:pPr>
              <a:defRPr/>
            </a:pPr>
            <a:endParaRPr lang="en-GB" sz="2400" dirty="0"/>
          </a:p>
        </p:txBody>
      </p:sp>
    </p:spTree>
    <p:extLst>
      <p:ext uri="{BB962C8B-B14F-4D97-AF65-F5344CB8AC3E}">
        <p14:creationId xmlns:p14="http://schemas.microsoft.com/office/powerpoint/2010/main" val="3922300291"/>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Office Theme">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Jo">
      <a:majorFont>
        <a:latin typeface="Comic Sans MS"/>
        <a:ea typeface=""/>
        <a:cs typeface=""/>
      </a:majorFont>
      <a:minorFont>
        <a:latin typeface="Comic Sans MS"/>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15</TotalTime>
  <Words>457</Words>
  <Application>Microsoft Office PowerPoint</Application>
  <PresentationFormat>On-screen Show (4:3)</PresentationFormat>
  <Paragraphs>23</Paragraphs>
  <Slides>5</Slides>
  <Notes>0</Notes>
  <HiddenSlides>0</HiddenSlides>
  <MMClips>0</MMClips>
  <ScaleCrop>false</ScaleCrop>
  <HeadingPairs>
    <vt:vector size="6" baseType="variant">
      <vt:variant>
        <vt:lpstr>Fonts Used</vt:lpstr>
      </vt:variant>
      <vt:variant>
        <vt:i4>4</vt:i4>
      </vt:variant>
      <vt:variant>
        <vt:lpstr>Theme</vt:lpstr>
      </vt:variant>
      <vt:variant>
        <vt:i4>2</vt:i4>
      </vt:variant>
      <vt:variant>
        <vt:lpstr>Slide Titles</vt:lpstr>
      </vt:variant>
      <vt:variant>
        <vt:i4>5</vt:i4>
      </vt:variant>
    </vt:vector>
  </HeadingPairs>
  <TitlesOfParts>
    <vt:vector size="11" baseType="lpstr">
      <vt:lpstr>Arial</vt:lpstr>
      <vt:lpstr>Calibri</vt:lpstr>
      <vt:lpstr>Calibri Light</vt:lpstr>
      <vt:lpstr>Comic Sans MS</vt:lpstr>
      <vt:lpstr>Office Theme</vt:lpstr>
      <vt:lpstr>1_Office Theme</vt:lpstr>
      <vt:lpstr>Test your knowledge: Developing</vt:lpstr>
      <vt:lpstr>Test your knowledge: Secure</vt:lpstr>
      <vt:lpstr>Test your knowledge: Secure</vt:lpstr>
      <vt:lpstr>Test your knowledge: Secure+</vt:lpstr>
      <vt:lpstr>Test your knowledge: Secure+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Test your knowledge: Developing</dc:title>
  <dc:creator>R.Stevenson</dc:creator>
  <cp:lastModifiedBy>J Hyland</cp:lastModifiedBy>
  <cp:revision>2</cp:revision>
  <dcterms:created xsi:type="dcterms:W3CDTF">2020-03-30T12:56:46Z</dcterms:created>
  <dcterms:modified xsi:type="dcterms:W3CDTF">2020-04-01T10:15:54Z</dcterms:modified>
</cp:coreProperties>
</file>