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8" r:id="rId3"/>
    <p:sldId id="279" r:id="rId4"/>
    <p:sldId id="281" r:id="rId5"/>
    <p:sldId id="280" r:id="rId6"/>
    <p:sldId id="273" r:id="rId7"/>
    <p:sldId id="274" r:id="rId8"/>
    <p:sldId id="275" r:id="rId9"/>
    <p:sldId id="27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977969-C6BE-404B-9DAC-5D19424D6F21}"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361168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7969-C6BE-404B-9DAC-5D19424D6F21}"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211041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7969-C6BE-404B-9DAC-5D19424D6F21}"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1243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39E13A-2931-4EB2-93F5-A0153ADF4EEC}"/>
              </a:ext>
            </a:extLst>
          </p:cNvPr>
          <p:cNvSpPr>
            <a:spLocks noGrp="1"/>
          </p:cNvSpPr>
          <p:nvPr>
            <p:ph type="dt" sz="half" idx="10"/>
          </p:nvPr>
        </p:nvSpPr>
        <p:spPr/>
        <p:txBody>
          <a:bodyPr/>
          <a:lstStyle>
            <a:lvl1pPr>
              <a:defRPr/>
            </a:lvl1pPr>
          </a:lstStyle>
          <a:p>
            <a:pPr>
              <a:defRPr/>
            </a:pPr>
            <a:fld id="{2C9BAAB9-4658-4A29-A9E8-DFBFBD4DAFDD}" type="datetimeFigureOut">
              <a:rPr lang="en-GB"/>
              <a:pPr>
                <a:defRPr/>
              </a:pPr>
              <a:t>01/04/2020</a:t>
            </a:fld>
            <a:endParaRPr lang="en-GB"/>
          </a:p>
        </p:txBody>
      </p:sp>
      <p:sp>
        <p:nvSpPr>
          <p:cNvPr id="5" name="Footer Placeholder 4">
            <a:extLst>
              <a:ext uri="{FF2B5EF4-FFF2-40B4-BE49-F238E27FC236}">
                <a16:creationId xmlns:a16="http://schemas.microsoft.com/office/drawing/2014/main" id="{EB18F305-B953-43A2-A686-FDF5453A7A4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818BB4B-509B-4017-B1EA-8B02C8DD29C0}"/>
              </a:ext>
            </a:extLst>
          </p:cNvPr>
          <p:cNvSpPr>
            <a:spLocks noGrp="1"/>
          </p:cNvSpPr>
          <p:nvPr>
            <p:ph type="sldNum" sz="quarter" idx="12"/>
          </p:nvPr>
        </p:nvSpPr>
        <p:spPr/>
        <p:txBody>
          <a:bodyPr/>
          <a:lstStyle>
            <a:lvl1pPr>
              <a:defRPr/>
            </a:lvl1pPr>
          </a:lstStyle>
          <a:p>
            <a:pPr>
              <a:defRPr/>
            </a:pPr>
            <a:fld id="{A00F5E7B-38AF-405A-B827-868E1B42AC13}" type="slidenum">
              <a:rPr lang="en-GB" altLang="en-US"/>
              <a:pPr>
                <a:defRPr/>
              </a:pPr>
              <a:t>‹#›</a:t>
            </a:fld>
            <a:endParaRPr lang="en-GB" altLang="en-US"/>
          </a:p>
        </p:txBody>
      </p:sp>
    </p:spTree>
    <p:extLst>
      <p:ext uri="{BB962C8B-B14F-4D97-AF65-F5344CB8AC3E}">
        <p14:creationId xmlns:p14="http://schemas.microsoft.com/office/powerpoint/2010/main" val="4204219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20EC5-61EE-4766-947E-325C1D7E4DD4}"/>
              </a:ext>
            </a:extLst>
          </p:cNvPr>
          <p:cNvSpPr>
            <a:spLocks noGrp="1"/>
          </p:cNvSpPr>
          <p:nvPr>
            <p:ph type="dt" sz="half" idx="10"/>
          </p:nvPr>
        </p:nvSpPr>
        <p:spPr/>
        <p:txBody>
          <a:bodyPr/>
          <a:lstStyle>
            <a:lvl1pPr>
              <a:defRPr/>
            </a:lvl1pPr>
          </a:lstStyle>
          <a:p>
            <a:pPr>
              <a:defRPr/>
            </a:pPr>
            <a:fld id="{BEFB68B6-D5E0-47CE-A87B-370FFBE1AA42}" type="datetimeFigureOut">
              <a:rPr lang="en-GB"/>
              <a:pPr>
                <a:defRPr/>
              </a:pPr>
              <a:t>01/04/2020</a:t>
            </a:fld>
            <a:endParaRPr lang="en-GB"/>
          </a:p>
        </p:txBody>
      </p:sp>
      <p:sp>
        <p:nvSpPr>
          <p:cNvPr id="5" name="Footer Placeholder 4">
            <a:extLst>
              <a:ext uri="{FF2B5EF4-FFF2-40B4-BE49-F238E27FC236}">
                <a16:creationId xmlns:a16="http://schemas.microsoft.com/office/drawing/2014/main" id="{B4CF4A66-3CAC-42DD-99FC-CBC9583916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EF07A22-D52D-4344-8A4F-864ED43D7A32}"/>
              </a:ext>
            </a:extLst>
          </p:cNvPr>
          <p:cNvSpPr>
            <a:spLocks noGrp="1"/>
          </p:cNvSpPr>
          <p:nvPr>
            <p:ph type="sldNum" sz="quarter" idx="12"/>
          </p:nvPr>
        </p:nvSpPr>
        <p:spPr/>
        <p:txBody>
          <a:bodyPr/>
          <a:lstStyle>
            <a:lvl1pPr>
              <a:defRPr/>
            </a:lvl1pPr>
          </a:lstStyle>
          <a:p>
            <a:pPr>
              <a:defRPr/>
            </a:pPr>
            <a:fld id="{1AF9E4D5-8C5C-438F-9FBC-75F868945549}" type="slidenum">
              <a:rPr lang="en-GB" altLang="en-US"/>
              <a:pPr>
                <a:defRPr/>
              </a:pPr>
              <a:t>‹#›</a:t>
            </a:fld>
            <a:endParaRPr lang="en-GB" altLang="en-US"/>
          </a:p>
        </p:txBody>
      </p:sp>
    </p:spTree>
    <p:extLst>
      <p:ext uri="{BB962C8B-B14F-4D97-AF65-F5344CB8AC3E}">
        <p14:creationId xmlns:p14="http://schemas.microsoft.com/office/powerpoint/2010/main" val="186416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35552-0C7E-46CB-A97A-1393D17AA8DD}"/>
              </a:ext>
            </a:extLst>
          </p:cNvPr>
          <p:cNvSpPr>
            <a:spLocks noGrp="1"/>
          </p:cNvSpPr>
          <p:nvPr>
            <p:ph type="dt" sz="half" idx="10"/>
          </p:nvPr>
        </p:nvSpPr>
        <p:spPr/>
        <p:txBody>
          <a:bodyPr/>
          <a:lstStyle>
            <a:lvl1pPr>
              <a:defRPr/>
            </a:lvl1pPr>
          </a:lstStyle>
          <a:p>
            <a:pPr>
              <a:defRPr/>
            </a:pPr>
            <a:fld id="{EB30C7DA-08E2-46BE-AEE3-AA72612CD8A4}" type="datetimeFigureOut">
              <a:rPr lang="en-GB"/>
              <a:pPr>
                <a:defRPr/>
              </a:pPr>
              <a:t>01/04/2020</a:t>
            </a:fld>
            <a:endParaRPr lang="en-GB"/>
          </a:p>
        </p:txBody>
      </p:sp>
      <p:sp>
        <p:nvSpPr>
          <p:cNvPr id="5" name="Footer Placeholder 4">
            <a:extLst>
              <a:ext uri="{FF2B5EF4-FFF2-40B4-BE49-F238E27FC236}">
                <a16:creationId xmlns:a16="http://schemas.microsoft.com/office/drawing/2014/main" id="{3292952A-A572-4F04-B638-A97A165BD0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32FD1B-FA04-485F-90C7-0561F58AC696}"/>
              </a:ext>
            </a:extLst>
          </p:cNvPr>
          <p:cNvSpPr>
            <a:spLocks noGrp="1"/>
          </p:cNvSpPr>
          <p:nvPr>
            <p:ph type="sldNum" sz="quarter" idx="12"/>
          </p:nvPr>
        </p:nvSpPr>
        <p:spPr/>
        <p:txBody>
          <a:bodyPr/>
          <a:lstStyle>
            <a:lvl1pPr>
              <a:defRPr/>
            </a:lvl1pPr>
          </a:lstStyle>
          <a:p>
            <a:pPr>
              <a:defRPr/>
            </a:pPr>
            <a:fld id="{1DCE7A4C-FE76-4849-A277-15A087808EE9}" type="slidenum">
              <a:rPr lang="en-GB" altLang="en-US"/>
              <a:pPr>
                <a:defRPr/>
              </a:pPr>
              <a:t>‹#›</a:t>
            </a:fld>
            <a:endParaRPr lang="en-GB" altLang="en-US"/>
          </a:p>
        </p:txBody>
      </p:sp>
    </p:spTree>
    <p:extLst>
      <p:ext uri="{BB962C8B-B14F-4D97-AF65-F5344CB8AC3E}">
        <p14:creationId xmlns:p14="http://schemas.microsoft.com/office/powerpoint/2010/main" val="3073231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8025083-5AAD-48CA-B76D-4D5D77C60D50}"/>
              </a:ext>
            </a:extLst>
          </p:cNvPr>
          <p:cNvSpPr>
            <a:spLocks noGrp="1"/>
          </p:cNvSpPr>
          <p:nvPr>
            <p:ph type="dt" sz="half" idx="10"/>
          </p:nvPr>
        </p:nvSpPr>
        <p:spPr/>
        <p:txBody>
          <a:bodyPr/>
          <a:lstStyle>
            <a:lvl1pPr>
              <a:defRPr/>
            </a:lvl1pPr>
          </a:lstStyle>
          <a:p>
            <a:pPr>
              <a:defRPr/>
            </a:pPr>
            <a:fld id="{921478A9-084D-4608-B7DC-E52F2757190B}" type="datetimeFigureOut">
              <a:rPr lang="en-GB"/>
              <a:pPr>
                <a:defRPr/>
              </a:pPr>
              <a:t>01/04/2020</a:t>
            </a:fld>
            <a:endParaRPr lang="en-GB"/>
          </a:p>
        </p:txBody>
      </p:sp>
      <p:sp>
        <p:nvSpPr>
          <p:cNvPr id="6" name="Footer Placeholder 4">
            <a:extLst>
              <a:ext uri="{FF2B5EF4-FFF2-40B4-BE49-F238E27FC236}">
                <a16:creationId xmlns:a16="http://schemas.microsoft.com/office/drawing/2014/main" id="{1F3F9C02-8F54-43B0-828B-4B513AF259E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A556F7A-B726-4E8B-88C1-11823B401D5D}"/>
              </a:ext>
            </a:extLst>
          </p:cNvPr>
          <p:cNvSpPr>
            <a:spLocks noGrp="1"/>
          </p:cNvSpPr>
          <p:nvPr>
            <p:ph type="sldNum" sz="quarter" idx="12"/>
          </p:nvPr>
        </p:nvSpPr>
        <p:spPr/>
        <p:txBody>
          <a:bodyPr/>
          <a:lstStyle>
            <a:lvl1pPr>
              <a:defRPr/>
            </a:lvl1pPr>
          </a:lstStyle>
          <a:p>
            <a:pPr>
              <a:defRPr/>
            </a:pPr>
            <a:fld id="{FC1D17AD-DE6E-44C0-B8DD-89297AF236DE}" type="slidenum">
              <a:rPr lang="en-GB" altLang="en-US"/>
              <a:pPr>
                <a:defRPr/>
              </a:pPr>
              <a:t>‹#›</a:t>
            </a:fld>
            <a:endParaRPr lang="en-GB" altLang="en-US"/>
          </a:p>
        </p:txBody>
      </p:sp>
    </p:spTree>
    <p:extLst>
      <p:ext uri="{BB962C8B-B14F-4D97-AF65-F5344CB8AC3E}">
        <p14:creationId xmlns:p14="http://schemas.microsoft.com/office/powerpoint/2010/main" val="226116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ADEBDBA9-CC87-435B-8B69-35817CCD79BD}"/>
              </a:ext>
            </a:extLst>
          </p:cNvPr>
          <p:cNvSpPr>
            <a:spLocks noGrp="1"/>
          </p:cNvSpPr>
          <p:nvPr>
            <p:ph type="dt" sz="half" idx="10"/>
          </p:nvPr>
        </p:nvSpPr>
        <p:spPr/>
        <p:txBody>
          <a:bodyPr/>
          <a:lstStyle>
            <a:lvl1pPr>
              <a:defRPr/>
            </a:lvl1pPr>
          </a:lstStyle>
          <a:p>
            <a:pPr>
              <a:defRPr/>
            </a:pPr>
            <a:fld id="{BC09BC82-5530-47B0-A6B4-B7121DDEF45C}" type="datetimeFigureOut">
              <a:rPr lang="en-GB"/>
              <a:pPr>
                <a:defRPr/>
              </a:pPr>
              <a:t>01/04/2020</a:t>
            </a:fld>
            <a:endParaRPr lang="en-GB"/>
          </a:p>
        </p:txBody>
      </p:sp>
      <p:sp>
        <p:nvSpPr>
          <p:cNvPr id="8" name="Footer Placeholder 4">
            <a:extLst>
              <a:ext uri="{FF2B5EF4-FFF2-40B4-BE49-F238E27FC236}">
                <a16:creationId xmlns:a16="http://schemas.microsoft.com/office/drawing/2014/main" id="{DB254680-7BDE-4BC9-86D9-30E4424ED82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413E15B-8AB7-4EBB-82F6-2717B7A82144}"/>
              </a:ext>
            </a:extLst>
          </p:cNvPr>
          <p:cNvSpPr>
            <a:spLocks noGrp="1"/>
          </p:cNvSpPr>
          <p:nvPr>
            <p:ph type="sldNum" sz="quarter" idx="12"/>
          </p:nvPr>
        </p:nvSpPr>
        <p:spPr/>
        <p:txBody>
          <a:bodyPr/>
          <a:lstStyle>
            <a:lvl1pPr>
              <a:defRPr/>
            </a:lvl1pPr>
          </a:lstStyle>
          <a:p>
            <a:pPr>
              <a:defRPr/>
            </a:pPr>
            <a:fld id="{A9B0FCE2-B3B4-4463-A269-ADBF5C9712C2}" type="slidenum">
              <a:rPr lang="en-GB" altLang="en-US"/>
              <a:pPr>
                <a:defRPr/>
              </a:pPr>
              <a:t>‹#›</a:t>
            </a:fld>
            <a:endParaRPr lang="en-GB" altLang="en-US"/>
          </a:p>
        </p:txBody>
      </p:sp>
    </p:spTree>
    <p:extLst>
      <p:ext uri="{BB962C8B-B14F-4D97-AF65-F5344CB8AC3E}">
        <p14:creationId xmlns:p14="http://schemas.microsoft.com/office/powerpoint/2010/main" val="676969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ADBF606-990E-4115-A5F7-FA3616110021}"/>
              </a:ext>
            </a:extLst>
          </p:cNvPr>
          <p:cNvSpPr>
            <a:spLocks noGrp="1"/>
          </p:cNvSpPr>
          <p:nvPr>
            <p:ph type="dt" sz="half" idx="10"/>
          </p:nvPr>
        </p:nvSpPr>
        <p:spPr/>
        <p:txBody>
          <a:bodyPr/>
          <a:lstStyle>
            <a:lvl1pPr>
              <a:defRPr/>
            </a:lvl1pPr>
          </a:lstStyle>
          <a:p>
            <a:pPr>
              <a:defRPr/>
            </a:pPr>
            <a:fld id="{2EEDDED3-2B43-4E3B-B9EF-C023AFAB8BD3}" type="datetimeFigureOut">
              <a:rPr lang="en-GB"/>
              <a:pPr>
                <a:defRPr/>
              </a:pPr>
              <a:t>01/04/2020</a:t>
            </a:fld>
            <a:endParaRPr lang="en-GB"/>
          </a:p>
        </p:txBody>
      </p:sp>
      <p:sp>
        <p:nvSpPr>
          <p:cNvPr id="4" name="Footer Placeholder 4">
            <a:extLst>
              <a:ext uri="{FF2B5EF4-FFF2-40B4-BE49-F238E27FC236}">
                <a16:creationId xmlns:a16="http://schemas.microsoft.com/office/drawing/2014/main" id="{CC80C6FC-EB15-4662-9D2E-8538AF3FF96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9C4AC09-4C36-440E-B4A4-7EF544B7C4E2}"/>
              </a:ext>
            </a:extLst>
          </p:cNvPr>
          <p:cNvSpPr>
            <a:spLocks noGrp="1"/>
          </p:cNvSpPr>
          <p:nvPr>
            <p:ph type="sldNum" sz="quarter" idx="12"/>
          </p:nvPr>
        </p:nvSpPr>
        <p:spPr/>
        <p:txBody>
          <a:bodyPr/>
          <a:lstStyle>
            <a:lvl1pPr>
              <a:defRPr/>
            </a:lvl1pPr>
          </a:lstStyle>
          <a:p>
            <a:pPr>
              <a:defRPr/>
            </a:pPr>
            <a:fld id="{1BB09B4C-F098-4376-9097-D3F4CB61268D}" type="slidenum">
              <a:rPr lang="en-GB" altLang="en-US"/>
              <a:pPr>
                <a:defRPr/>
              </a:pPr>
              <a:t>‹#›</a:t>
            </a:fld>
            <a:endParaRPr lang="en-GB" altLang="en-US"/>
          </a:p>
        </p:txBody>
      </p:sp>
    </p:spTree>
    <p:extLst>
      <p:ext uri="{BB962C8B-B14F-4D97-AF65-F5344CB8AC3E}">
        <p14:creationId xmlns:p14="http://schemas.microsoft.com/office/powerpoint/2010/main" val="37198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6E47A1-067D-402B-9D5D-F20D82039846}"/>
              </a:ext>
            </a:extLst>
          </p:cNvPr>
          <p:cNvSpPr>
            <a:spLocks noGrp="1"/>
          </p:cNvSpPr>
          <p:nvPr>
            <p:ph type="dt" sz="half" idx="10"/>
          </p:nvPr>
        </p:nvSpPr>
        <p:spPr/>
        <p:txBody>
          <a:bodyPr/>
          <a:lstStyle>
            <a:lvl1pPr>
              <a:defRPr/>
            </a:lvl1pPr>
          </a:lstStyle>
          <a:p>
            <a:pPr>
              <a:defRPr/>
            </a:pPr>
            <a:fld id="{F94169E8-ABD8-4B25-A794-9FC1544351BA}" type="datetimeFigureOut">
              <a:rPr lang="en-GB"/>
              <a:pPr>
                <a:defRPr/>
              </a:pPr>
              <a:t>01/04/2020</a:t>
            </a:fld>
            <a:endParaRPr lang="en-GB"/>
          </a:p>
        </p:txBody>
      </p:sp>
      <p:sp>
        <p:nvSpPr>
          <p:cNvPr id="3" name="Footer Placeholder 4">
            <a:extLst>
              <a:ext uri="{FF2B5EF4-FFF2-40B4-BE49-F238E27FC236}">
                <a16:creationId xmlns:a16="http://schemas.microsoft.com/office/drawing/2014/main" id="{F948CA27-3D9D-4D29-BE38-4650F02489A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4BF4B840-AC88-4E2A-9304-38ED07FA136D}"/>
              </a:ext>
            </a:extLst>
          </p:cNvPr>
          <p:cNvSpPr>
            <a:spLocks noGrp="1"/>
          </p:cNvSpPr>
          <p:nvPr>
            <p:ph type="sldNum" sz="quarter" idx="12"/>
          </p:nvPr>
        </p:nvSpPr>
        <p:spPr/>
        <p:txBody>
          <a:bodyPr/>
          <a:lstStyle>
            <a:lvl1pPr>
              <a:defRPr/>
            </a:lvl1pPr>
          </a:lstStyle>
          <a:p>
            <a:pPr>
              <a:defRPr/>
            </a:pPr>
            <a:fld id="{02D90D33-208B-4CC3-90DC-74C4636A0FA3}" type="slidenum">
              <a:rPr lang="en-GB" altLang="en-US"/>
              <a:pPr>
                <a:defRPr/>
              </a:pPr>
              <a:t>‹#›</a:t>
            </a:fld>
            <a:endParaRPr lang="en-GB" altLang="en-US"/>
          </a:p>
        </p:txBody>
      </p:sp>
    </p:spTree>
    <p:extLst>
      <p:ext uri="{BB962C8B-B14F-4D97-AF65-F5344CB8AC3E}">
        <p14:creationId xmlns:p14="http://schemas.microsoft.com/office/powerpoint/2010/main" val="1025101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E30DD1-7B12-4CA8-89BB-B3E893315000}"/>
              </a:ext>
            </a:extLst>
          </p:cNvPr>
          <p:cNvSpPr>
            <a:spLocks noGrp="1"/>
          </p:cNvSpPr>
          <p:nvPr>
            <p:ph type="dt" sz="half" idx="10"/>
          </p:nvPr>
        </p:nvSpPr>
        <p:spPr/>
        <p:txBody>
          <a:bodyPr/>
          <a:lstStyle>
            <a:lvl1pPr>
              <a:defRPr/>
            </a:lvl1pPr>
          </a:lstStyle>
          <a:p>
            <a:pPr>
              <a:defRPr/>
            </a:pPr>
            <a:fld id="{D3BD4ED5-F417-4BA1-9495-603A878F0D39}" type="datetimeFigureOut">
              <a:rPr lang="en-GB"/>
              <a:pPr>
                <a:defRPr/>
              </a:pPr>
              <a:t>01/04/2020</a:t>
            </a:fld>
            <a:endParaRPr lang="en-GB"/>
          </a:p>
        </p:txBody>
      </p:sp>
      <p:sp>
        <p:nvSpPr>
          <p:cNvPr id="6" name="Footer Placeholder 4">
            <a:extLst>
              <a:ext uri="{FF2B5EF4-FFF2-40B4-BE49-F238E27FC236}">
                <a16:creationId xmlns:a16="http://schemas.microsoft.com/office/drawing/2014/main" id="{7AD30A99-AD52-41FF-8C71-138E06B3A06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FDC60FF-BD23-4F51-AE1D-6F51B3DB4B39}"/>
              </a:ext>
            </a:extLst>
          </p:cNvPr>
          <p:cNvSpPr>
            <a:spLocks noGrp="1"/>
          </p:cNvSpPr>
          <p:nvPr>
            <p:ph type="sldNum" sz="quarter" idx="12"/>
          </p:nvPr>
        </p:nvSpPr>
        <p:spPr/>
        <p:txBody>
          <a:bodyPr/>
          <a:lstStyle>
            <a:lvl1pPr>
              <a:defRPr/>
            </a:lvl1pPr>
          </a:lstStyle>
          <a:p>
            <a:pPr>
              <a:defRPr/>
            </a:pPr>
            <a:fld id="{BAFBFFB7-5CBE-435C-BAF5-D1F59559A61B}" type="slidenum">
              <a:rPr lang="en-GB" altLang="en-US"/>
              <a:pPr>
                <a:defRPr/>
              </a:pPr>
              <a:t>‹#›</a:t>
            </a:fld>
            <a:endParaRPr lang="en-GB" altLang="en-US"/>
          </a:p>
        </p:txBody>
      </p:sp>
    </p:spTree>
    <p:extLst>
      <p:ext uri="{BB962C8B-B14F-4D97-AF65-F5344CB8AC3E}">
        <p14:creationId xmlns:p14="http://schemas.microsoft.com/office/powerpoint/2010/main" val="72648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977969-C6BE-404B-9DAC-5D19424D6F21}"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1754950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7654D6A-5D05-4B07-A66C-5F1F89A6B5ED}"/>
              </a:ext>
            </a:extLst>
          </p:cNvPr>
          <p:cNvSpPr>
            <a:spLocks noGrp="1"/>
          </p:cNvSpPr>
          <p:nvPr>
            <p:ph type="dt" sz="half" idx="10"/>
          </p:nvPr>
        </p:nvSpPr>
        <p:spPr/>
        <p:txBody>
          <a:bodyPr/>
          <a:lstStyle>
            <a:lvl1pPr>
              <a:defRPr/>
            </a:lvl1pPr>
          </a:lstStyle>
          <a:p>
            <a:pPr>
              <a:defRPr/>
            </a:pPr>
            <a:fld id="{3F9EE8B1-D507-4604-91D1-42AAE160FC8D}" type="datetimeFigureOut">
              <a:rPr lang="en-GB"/>
              <a:pPr>
                <a:defRPr/>
              </a:pPr>
              <a:t>01/04/2020</a:t>
            </a:fld>
            <a:endParaRPr lang="en-GB"/>
          </a:p>
        </p:txBody>
      </p:sp>
      <p:sp>
        <p:nvSpPr>
          <p:cNvPr id="6" name="Footer Placeholder 4">
            <a:extLst>
              <a:ext uri="{FF2B5EF4-FFF2-40B4-BE49-F238E27FC236}">
                <a16:creationId xmlns:a16="http://schemas.microsoft.com/office/drawing/2014/main" id="{34FE0989-AAA5-4B37-BCA7-17F3187A526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AD8BC1E-8A0D-444E-AB2A-5CE85976F7F8}"/>
              </a:ext>
            </a:extLst>
          </p:cNvPr>
          <p:cNvSpPr>
            <a:spLocks noGrp="1"/>
          </p:cNvSpPr>
          <p:nvPr>
            <p:ph type="sldNum" sz="quarter" idx="12"/>
          </p:nvPr>
        </p:nvSpPr>
        <p:spPr/>
        <p:txBody>
          <a:bodyPr/>
          <a:lstStyle>
            <a:lvl1pPr>
              <a:defRPr/>
            </a:lvl1pPr>
          </a:lstStyle>
          <a:p>
            <a:pPr>
              <a:defRPr/>
            </a:pPr>
            <a:fld id="{3AB367DF-1566-4A31-BC57-74E822EE5B31}" type="slidenum">
              <a:rPr lang="en-GB" altLang="en-US"/>
              <a:pPr>
                <a:defRPr/>
              </a:pPr>
              <a:t>‹#›</a:t>
            </a:fld>
            <a:endParaRPr lang="en-GB" altLang="en-US"/>
          </a:p>
        </p:txBody>
      </p:sp>
    </p:spTree>
    <p:extLst>
      <p:ext uri="{BB962C8B-B14F-4D97-AF65-F5344CB8AC3E}">
        <p14:creationId xmlns:p14="http://schemas.microsoft.com/office/powerpoint/2010/main" val="1869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FBB067-BBD3-4D2B-B69B-531B59AF0C04}"/>
              </a:ext>
            </a:extLst>
          </p:cNvPr>
          <p:cNvSpPr>
            <a:spLocks noGrp="1"/>
          </p:cNvSpPr>
          <p:nvPr>
            <p:ph type="dt" sz="half" idx="10"/>
          </p:nvPr>
        </p:nvSpPr>
        <p:spPr/>
        <p:txBody>
          <a:bodyPr/>
          <a:lstStyle>
            <a:lvl1pPr>
              <a:defRPr/>
            </a:lvl1pPr>
          </a:lstStyle>
          <a:p>
            <a:pPr>
              <a:defRPr/>
            </a:pPr>
            <a:fld id="{CD06FA52-86DD-4D50-8041-64BEBC1403B2}" type="datetimeFigureOut">
              <a:rPr lang="en-GB"/>
              <a:pPr>
                <a:defRPr/>
              </a:pPr>
              <a:t>01/04/2020</a:t>
            </a:fld>
            <a:endParaRPr lang="en-GB"/>
          </a:p>
        </p:txBody>
      </p:sp>
      <p:sp>
        <p:nvSpPr>
          <p:cNvPr id="5" name="Footer Placeholder 4">
            <a:extLst>
              <a:ext uri="{FF2B5EF4-FFF2-40B4-BE49-F238E27FC236}">
                <a16:creationId xmlns:a16="http://schemas.microsoft.com/office/drawing/2014/main" id="{124C6769-B88E-4AD7-835B-325DD931B17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1C0E157-5105-451F-B559-F90776023374}"/>
              </a:ext>
            </a:extLst>
          </p:cNvPr>
          <p:cNvSpPr>
            <a:spLocks noGrp="1"/>
          </p:cNvSpPr>
          <p:nvPr>
            <p:ph type="sldNum" sz="quarter" idx="12"/>
          </p:nvPr>
        </p:nvSpPr>
        <p:spPr/>
        <p:txBody>
          <a:bodyPr/>
          <a:lstStyle>
            <a:lvl1pPr>
              <a:defRPr/>
            </a:lvl1pPr>
          </a:lstStyle>
          <a:p>
            <a:pPr>
              <a:defRPr/>
            </a:pPr>
            <a:fld id="{7DEDD5E0-CD11-439F-A585-C291BB51263D}" type="slidenum">
              <a:rPr lang="en-GB" altLang="en-US"/>
              <a:pPr>
                <a:defRPr/>
              </a:pPr>
              <a:t>‹#›</a:t>
            </a:fld>
            <a:endParaRPr lang="en-GB" altLang="en-US"/>
          </a:p>
        </p:txBody>
      </p:sp>
    </p:spTree>
    <p:extLst>
      <p:ext uri="{BB962C8B-B14F-4D97-AF65-F5344CB8AC3E}">
        <p14:creationId xmlns:p14="http://schemas.microsoft.com/office/powerpoint/2010/main" val="488875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7CB6D6-9ABB-41B2-8295-85C2D8BBC584}"/>
              </a:ext>
            </a:extLst>
          </p:cNvPr>
          <p:cNvSpPr>
            <a:spLocks noGrp="1"/>
          </p:cNvSpPr>
          <p:nvPr>
            <p:ph type="dt" sz="half" idx="10"/>
          </p:nvPr>
        </p:nvSpPr>
        <p:spPr/>
        <p:txBody>
          <a:bodyPr/>
          <a:lstStyle>
            <a:lvl1pPr>
              <a:defRPr/>
            </a:lvl1pPr>
          </a:lstStyle>
          <a:p>
            <a:pPr>
              <a:defRPr/>
            </a:pPr>
            <a:fld id="{1BFCD7D2-F0C5-4940-B5F9-B3AE058857A3}" type="datetimeFigureOut">
              <a:rPr lang="en-GB"/>
              <a:pPr>
                <a:defRPr/>
              </a:pPr>
              <a:t>01/04/2020</a:t>
            </a:fld>
            <a:endParaRPr lang="en-GB"/>
          </a:p>
        </p:txBody>
      </p:sp>
      <p:sp>
        <p:nvSpPr>
          <p:cNvPr id="5" name="Footer Placeholder 4">
            <a:extLst>
              <a:ext uri="{FF2B5EF4-FFF2-40B4-BE49-F238E27FC236}">
                <a16:creationId xmlns:a16="http://schemas.microsoft.com/office/drawing/2014/main" id="{72457C83-0628-40D4-9851-3128F519912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0BC63F-5500-4470-952F-D07B4932A64C}"/>
              </a:ext>
            </a:extLst>
          </p:cNvPr>
          <p:cNvSpPr>
            <a:spLocks noGrp="1"/>
          </p:cNvSpPr>
          <p:nvPr>
            <p:ph type="sldNum" sz="quarter" idx="12"/>
          </p:nvPr>
        </p:nvSpPr>
        <p:spPr/>
        <p:txBody>
          <a:bodyPr/>
          <a:lstStyle>
            <a:lvl1pPr>
              <a:defRPr/>
            </a:lvl1pPr>
          </a:lstStyle>
          <a:p>
            <a:pPr>
              <a:defRPr/>
            </a:pPr>
            <a:fld id="{41004A3B-DE5E-4481-B7B3-8AE47554B371}" type="slidenum">
              <a:rPr lang="en-GB" altLang="en-US"/>
              <a:pPr>
                <a:defRPr/>
              </a:pPr>
              <a:t>‹#›</a:t>
            </a:fld>
            <a:endParaRPr lang="en-GB" altLang="en-US"/>
          </a:p>
        </p:txBody>
      </p:sp>
    </p:spTree>
    <p:extLst>
      <p:ext uri="{BB962C8B-B14F-4D97-AF65-F5344CB8AC3E}">
        <p14:creationId xmlns:p14="http://schemas.microsoft.com/office/powerpoint/2010/main" val="199707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977969-C6BE-404B-9DAC-5D19424D6F21}"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38925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977969-C6BE-404B-9DAC-5D19424D6F21}"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344117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977969-C6BE-404B-9DAC-5D19424D6F21}"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321303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977969-C6BE-404B-9DAC-5D19424D6F21}"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267159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77969-C6BE-404B-9DAC-5D19424D6F21}" type="datetimeFigureOut">
              <a:rPr lang="en-GB" smtClean="0"/>
              <a:t>01/04/2020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277220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7969-C6BE-404B-9DAC-5D19424D6F21}"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362044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977969-C6BE-404B-9DAC-5D19424D6F21}"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2C6A38-0BB4-481D-89AF-E2C327151C5C}" type="slidenum">
              <a:rPr lang="en-GB" smtClean="0"/>
              <a:t>‹#›</a:t>
            </a:fld>
            <a:endParaRPr lang="en-GB"/>
          </a:p>
        </p:txBody>
      </p:sp>
    </p:spTree>
    <p:extLst>
      <p:ext uri="{BB962C8B-B14F-4D97-AF65-F5344CB8AC3E}">
        <p14:creationId xmlns:p14="http://schemas.microsoft.com/office/powerpoint/2010/main" val="231016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77969-C6BE-404B-9DAC-5D19424D6F21}" type="datetimeFigureOut">
              <a:rPr lang="en-GB" smtClean="0"/>
              <a:t>01/04/2020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C6A38-0BB4-481D-89AF-E2C327151C5C}" type="slidenum">
              <a:rPr lang="en-GB" smtClean="0"/>
              <a:t>‹#›</a:t>
            </a:fld>
            <a:endParaRPr lang="en-GB"/>
          </a:p>
        </p:txBody>
      </p:sp>
    </p:spTree>
    <p:extLst>
      <p:ext uri="{BB962C8B-B14F-4D97-AF65-F5344CB8AC3E}">
        <p14:creationId xmlns:p14="http://schemas.microsoft.com/office/powerpoint/2010/main" val="697774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172563-5BF0-450A-992F-6BE086D5106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CA446C-9F41-4CD9-B48D-2CBE78C5022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2EF2227-8922-432E-85A4-8C42AE802DC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anose="020B0600070205080204" pitchFamily="34" charset="-128"/>
                <a:cs typeface="Arial" pitchFamily="34" charset="0"/>
              </a:defRPr>
            </a:lvl1pPr>
          </a:lstStyle>
          <a:p>
            <a:pPr>
              <a:defRPr/>
            </a:pPr>
            <a:fld id="{369989FE-5F67-4D4E-B3C8-6BB5CB10157A}" type="datetimeFigureOut">
              <a:rPr lang="en-GB"/>
              <a:pPr>
                <a:defRPr/>
              </a:pPr>
              <a:t>01/04/2020</a:t>
            </a:fld>
            <a:endParaRPr lang="en-GB"/>
          </a:p>
        </p:txBody>
      </p:sp>
      <p:sp>
        <p:nvSpPr>
          <p:cNvPr id="5" name="Footer Placeholder 4">
            <a:extLst>
              <a:ext uri="{FF2B5EF4-FFF2-40B4-BE49-F238E27FC236}">
                <a16:creationId xmlns:a16="http://schemas.microsoft.com/office/drawing/2014/main" id="{A6449C4F-1FA6-48ED-B346-1718A1DFDE0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8495145-03BE-49D4-B5BC-91CB2A467A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cs typeface="Arial" panose="020B0604020202020204" pitchFamily="34" charset="0"/>
              </a:defRPr>
            </a:lvl1pPr>
          </a:lstStyle>
          <a:p>
            <a:pPr>
              <a:defRPr/>
            </a:pPr>
            <a:fld id="{7CA5E70F-FC19-4A36-997B-1D67CA2D3AD8}" type="slidenum">
              <a:rPr lang="en-GB" altLang="en-US"/>
              <a:pPr>
                <a:defRPr/>
              </a:pPr>
              <a:t>‹#›</a:t>
            </a:fld>
            <a:endParaRPr lang="en-GB" altLang="en-US"/>
          </a:p>
        </p:txBody>
      </p:sp>
    </p:spTree>
    <p:extLst>
      <p:ext uri="{BB962C8B-B14F-4D97-AF65-F5344CB8AC3E}">
        <p14:creationId xmlns:p14="http://schemas.microsoft.com/office/powerpoint/2010/main" val="2455323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omic Sans MS" panose="030F0702030302020204" pitchFamily="66"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omic Sans MS" panose="030F0702030302020204" pitchFamily="66"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omic Sans MS" panose="030F0702030302020204" pitchFamily="66"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omic Sans MS" panose="030F0702030302020204" pitchFamily="66"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2656"/>
            <a:ext cx="8229600" cy="6048672"/>
          </a:xfrm>
          <a:prstGeom prst="rect">
            <a:avLst/>
          </a:prstGeom>
          <a:ln w="76200">
            <a:solidFill>
              <a:srgbClr val="9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 name="Title 1">
            <a:extLst>
              <a:ext uri="{FF2B5EF4-FFF2-40B4-BE49-F238E27FC236}">
                <a16:creationId xmlns:a16="http://schemas.microsoft.com/office/drawing/2014/main" id="{9F67ED89-7D1E-4ED0-A7C0-FC4F36445585}"/>
              </a:ext>
            </a:extLst>
          </p:cNvPr>
          <p:cNvSpPr>
            <a:spLocks noGrp="1"/>
          </p:cNvSpPr>
          <p:nvPr>
            <p:ph type="title"/>
          </p:nvPr>
        </p:nvSpPr>
        <p:spPr>
          <a:xfrm>
            <a:off x="364435" y="425838"/>
            <a:ext cx="8229600" cy="1143000"/>
          </a:xfrm>
        </p:spPr>
        <p:txBody>
          <a:bodyPr/>
          <a:lstStyle/>
          <a:p>
            <a:r>
              <a:rPr lang="en-GB" sz="3200" dirty="0"/>
              <a:t>Test your knowledge: </a:t>
            </a:r>
            <a:r>
              <a:rPr lang="en-GB" sz="3200" b="1" dirty="0"/>
              <a:t>Developing</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1218456" y="1297229"/>
            <a:ext cx="6707088" cy="3345235"/>
          </a:xfrm>
        </p:spPr>
        <p:txBody>
          <a:bodyPr/>
          <a:lstStyle/>
          <a:p>
            <a:pPr marL="514350" indent="-514350">
              <a:buFont typeface="Arial" panose="020B0604020202020204" pitchFamily="34" charset="0"/>
              <a:buAutoNum type="arabicParenR"/>
            </a:pPr>
            <a:r>
              <a:rPr lang="en-GB" sz="2400" dirty="0"/>
              <a:t>What is a cycle? </a:t>
            </a:r>
            <a:r>
              <a:rPr lang="en-GB" sz="2400" dirty="0">
                <a:solidFill>
                  <a:srgbClr val="7030A0"/>
                </a:solidFill>
              </a:rPr>
              <a:t>A cycle is </a:t>
            </a:r>
            <a:r>
              <a:rPr lang="en-GB" altLang="en-US" sz="2400" dirty="0">
                <a:solidFill>
                  <a:srgbClr val="7030A0"/>
                </a:solidFill>
              </a:rPr>
              <a:t>a series of events that are regularly repeated in the same order.</a:t>
            </a:r>
            <a:endParaRPr lang="en-GB" sz="2400" dirty="0"/>
          </a:p>
          <a:p>
            <a:pPr marL="514350" indent="-514350">
              <a:buAutoNum type="arabicParenR"/>
            </a:pPr>
            <a:r>
              <a:rPr lang="en-GB" sz="2400" dirty="0"/>
              <a:t>Give an example of a cycle other than the water cycle (you can describe it or draw it)</a:t>
            </a:r>
          </a:p>
        </p:txBody>
      </p:sp>
      <p:pic>
        <p:nvPicPr>
          <p:cNvPr id="6" name="Picture 5" descr="See the source image">
            <a:extLst>
              <a:ext uri="{FF2B5EF4-FFF2-40B4-BE49-F238E27FC236}">
                <a16:creationId xmlns:a16="http://schemas.microsoft.com/office/drawing/2014/main" id="{EE278045-6354-457D-A4BF-655E1332D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194" y="3230713"/>
            <a:ext cx="1964808" cy="180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D1590B2-C8EB-4EAC-9C33-5664745D5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574" y="3429000"/>
            <a:ext cx="1964809" cy="1410883"/>
          </a:xfrm>
          <a:prstGeom prst="rect">
            <a:avLst/>
          </a:prstGeom>
        </p:spPr>
      </p:pic>
      <p:pic>
        <p:nvPicPr>
          <p:cNvPr id="8" name="Picture 7">
            <a:extLst>
              <a:ext uri="{FF2B5EF4-FFF2-40B4-BE49-F238E27FC236}">
                <a16:creationId xmlns:a16="http://schemas.microsoft.com/office/drawing/2014/main" id="{0D1AC1F4-7C46-4A25-9CCD-2359C94C88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36" y="4805368"/>
            <a:ext cx="2125461" cy="1416974"/>
          </a:xfrm>
          <a:prstGeom prst="rect">
            <a:avLst/>
          </a:prstGeom>
        </p:spPr>
      </p:pic>
      <p:pic>
        <p:nvPicPr>
          <p:cNvPr id="5" name="Picture 4">
            <a:extLst>
              <a:ext uri="{FF2B5EF4-FFF2-40B4-BE49-F238E27FC236}">
                <a16:creationId xmlns:a16="http://schemas.microsoft.com/office/drawing/2014/main" id="{3D998271-9137-43CE-9D15-DAB28DC0A8F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04534" y="4470501"/>
            <a:ext cx="2532032" cy="1726385"/>
          </a:xfrm>
          <a:prstGeom prst="rect">
            <a:avLst/>
          </a:prstGeom>
        </p:spPr>
      </p:pic>
    </p:spTree>
    <p:extLst>
      <p:ext uri="{BB962C8B-B14F-4D97-AF65-F5344CB8AC3E}">
        <p14:creationId xmlns:p14="http://schemas.microsoft.com/office/powerpoint/2010/main" val="29317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2656"/>
            <a:ext cx="8229600" cy="6048672"/>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 name="Title 1">
            <a:extLst>
              <a:ext uri="{FF2B5EF4-FFF2-40B4-BE49-F238E27FC236}">
                <a16:creationId xmlns:a16="http://schemas.microsoft.com/office/drawing/2014/main" id="{9F67ED89-7D1E-4ED0-A7C0-FC4F36445585}"/>
              </a:ext>
            </a:extLst>
          </p:cNvPr>
          <p:cNvSpPr>
            <a:spLocks noGrp="1"/>
          </p:cNvSpPr>
          <p:nvPr>
            <p:ph type="title"/>
          </p:nvPr>
        </p:nvSpPr>
        <p:spPr>
          <a:xfrm>
            <a:off x="351183" y="332656"/>
            <a:ext cx="8229600" cy="1143000"/>
          </a:xfrm>
        </p:spPr>
        <p:txBody>
          <a:bodyPr/>
          <a:lstStyle/>
          <a:p>
            <a:r>
              <a:rPr lang="en-GB" dirty="0"/>
              <a:t>Test your knowledge: </a:t>
            </a:r>
            <a:r>
              <a:rPr lang="en-GB"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722344" y="1644284"/>
            <a:ext cx="7699311" cy="4080655"/>
          </a:xfrm>
        </p:spPr>
        <p:txBody>
          <a:bodyPr/>
          <a:lstStyle/>
          <a:p>
            <a:pPr marL="0" indent="0">
              <a:buNone/>
            </a:pPr>
            <a:r>
              <a:rPr lang="en-GB" sz="2800" dirty="0"/>
              <a:t>3) Define the following key terms (explain what they mean):</a:t>
            </a:r>
          </a:p>
          <a:p>
            <a:r>
              <a:rPr lang="en-GB" sz="1800" dirty="0"/>
              <a:t>Evaporation- </a:t>
            </a:r>
            <a:r>
              <a:rPr lang="en-GB" sz="1800" dirty="0">
                <a:solidFill>
                  <a:srgbClr val="7030A0"/>
                </a:solidFill>
              </a:rPr>
              <a:t>When the sun heats up the water in the sea and turns it into a gas called water vapour (which we can’t see!)</a:t>
            </a:r>
          </a:p>
          <a:p>
            <a:r>
              <a:rPr lang="en-GB" sz="1800" dirty="0"/>
              <a:t>Condensation- </a:t>
            </a:r>
            <a:r>
              <a:rPr lang="en-GB" sz="1800" dirty="0">
                <a:solidFill>
                  <a:srgbClr val="7030A0"/>
                </a:solidFill>
              </a:rPr>
              <a:t>The water vapour moves up high in the sky where it is very cold. It turns back into droplets which gather together to form clouds</a:t>
            </a:r>
          </a:p>
          <a:p>
            <a:r>
              <a:rPr lang="en-GB" sz="1800" dirty="0"/>
              <a:t>Precipitation- </a:t>
            </a:r>
            <a:r>
              <a:rPr lang="en-GB" sz="1800" dirty="0">
                <a:solidFill>
                  <a:srgbClr val="7030A0"/>
                </a:solidFill>
              </a:rPr>
              <a:t>When any form of water falls from the sky (rain, sleet snow etc)</a:t>
            </a:r>
            <a:endParaRPr lang="en-GB" sz="1800" dirty="0"/>
          </a:p>
          <a:p>
            <a:r>
              <a:rPr lang="en-GB" sz="1800" dirty="0"/>
              <a:t>Ground water</a:t>
            </a:r>
            <a:r>
              <a:rPr lang="en-GB" sz="1800" dirty="0">
                <a:solidFill>
                  <a:srgbClr val="7030A0"/>
                </a:solidFill>
              </a:rPr>
              <a:t>- When the rain water soaks into the ground and rocks</a:t>
            </a:r>
          </a:p>
          <a:p>
            <a:r>
              <a:rPr lang="en-GB" sz="1800" dirty="0"/>
              <a:t>Surface water- </a:t>
            </a:r>
            <a:r>
              <a:rPr lang="en-GB" sz="1800" dirty="0">
                <a:solidFill>
                  <a:srgbClr val="7030A0"/>
                </a:solidFill>
              </a:rPr>
              <a:t>When the rain water falls into rivers and lakes </a:t>
            </a:r>
          </a:p>
          <a:p>
            <a:pPr marL="0" indent="0">
              <a:buNone/>
            </a:pPr>
            <a:endParaRPr lang="en-GB" sz="2800" dirty="0"/>
          </a:p>
        </p:txBody>
      </p:sp>
    </p:spTree>
    <p:extLst>
      <p:ext uri="{BB962C8B-B14F-4D97-AF65-F5344CB8AC3E}">
        <p14:creationId xmlns:p14="http://schemas.microsoft.com/office/powerpoint/2010/main" val="4068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2656"/>
            <a:ext cx="8229600" cy="6048672"/>
          </a:xfrm>
          <a:prstGeom prst="rect">
            <a:avLst/>
          </a:prstGeom>
          <a:ln w="76200">
            <a:solidFill>
              <a:srgbClr val="AD8C74"/>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 name="Title 1">
            <a:extLst>
              <a:ext uri="{FF2B5EF4-FFF2-40B4-BE49-F238E27FC236}">
                <a16:creationId xmlns:a16="http://schemas.microsoft.com/office/drawing/2014/main" id="{9F67ED89-7D1E-4ED0-A7C0-FC4F36445585}"/>
              </a:ext>
            </a:extLst>
          </p:cNvPr>
          <p:cNvSpPr>
            <a:spLocks noGrp="1"/>
          </p:cNvSpPr>
          <p:nvPr>
            <p:ph type="title"/>
          </p:nvPr>
        </p:nvSpPr>
        <p:spPr>
          <a:xfrm>
            <a:off x="351183" y="332656"/>
            <a:ext cx="8229600" cy="1143000"/>
          </a:xfrm>
        </p:spPr>
        <p:txBody>
          <a:bodyPr/>
          <a:lstStyle/>
          <a:p>
            <a:r>
              <a:rPr lang="en-GB" dirty="0"/>
              <a:t>Test your knowledge: </a:t>
            </a:r>
            <a:r>
              <a:rPr lang="en-GB"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722344" y="1021555"/>
            <a:ext cx="7699311" cy="4080655"/>
          </a:xfrm>
        </p:spPr>
        <p:txBody>
          <a:bodyPr/>
          <a:lstStyle/>
          <a:p>
            <a:pPr marL="0" indent="0">
              <a:buNone/>
            </a:pPr>
            <a:endParaRPr lang="en-GB" sz="2400" dirty="0"/>
          </a:p>
          <a:p>
            <a:pPr marL="0" indent="0">
              <a:buNone/>
            </a:pPr>
            <a:r>
              <a:rPr lang="en-GB" sz="2400" dirty="0"/>
              <a:t>4) Draw and label a diagram of the water cycle</a:t>
            </a:r>
          </a:p>
        </p:txBody>
      </p:sp>
      <p:pic>
        <p:nvPicPr>
          <p:cNvPr id="5" name="Picture 4">
            <a:extLst>
              <a:ext uri="{FF2B5EF4-FFF2-40B4-BE49-F238E27FC236}">
                <a16:creationId xmlns:a16="http://schemas.microsoft.com/office/drawing/2014/main" id="{99C0F99C-1FF4-4AF4-8FEE-491EBDA81DA5}"/>
              </a:ext>
            </a:extLst>
          </p:cNvPr>
          <p:cNvPicPr>
            <a:picLocks noChangeAspect="1"/>
          </p:cNvPicPr>
          <p:nvPr/>
        </p:nvPicPr>
        <p:blipFill rotWithShape="1">
          <a:blip r:embed="rId2">
            <a:extLst>
              <a:ext uri="{28A0092B-C50C-407E-A947-70E740481C1C}">
                <a14:useLocalDpi xmlns:a14="http://schemas.microsoft.com/office/drawing/2010/main" val="0"/>
              </a:ext>
            </a:extLst>
          </a:blip>
          <a:srcRect l="5721" t="4084" r="4899" b="3650"/>
          <a:stretch/>
        </p:blipFill>
        <p:spPr>
          <a:xfrm>
            <a:off x="485502" y="2112345"/>
            <a:ext cx="8172996" cy="4745655"/>
          </a:xfrm>
          <a:prstGeom prst="rect">
            <a:avLst/>
          </a:prstGeom>
        </p:spPr>
      </p:pic>
      <p:sp>
        <p:nvSpPr>
          <p:cNvPr id="6" name="Rectangle 5">
            <a:extLst>
              <a:ext uri="{FF2B5EF4-FFF2-40B4-BE49-F238E27FC236}">
                <a16:creationId xmlns:a16="http://schemas.microsoft.com/office/drawing/2014/main" id="{43B3AFF5-BA7C-4ADD-B60E-A5213CC5D4B3}"/>
              </a:ext>
            </a:extLst>
          </p:cNvPr>
          <p:cNvSpPr/>
          <p:nvPr/>
        </p:nvSpPr>
        <p:spPr>
          <a:xfrm>
            <a:off x="1978200" y="4849320"/>
            <a:ext cx="165618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Evaporation</a:t>
            </a:r>
          </a:p>
        </p:txBody>
      </p:sp>
      <p:sp>
        <p:nvSpPr>
          <p:cNvPr id="7" name="Rectangle 6">
            <a:extLst>
              <a:ext uri="{FF2B5EF4-FFF2-40B4-BE49-F238E27FC236}">
                <a16:creationId xmlns:a16="http://schemas.microsoft.com/office/drawing/2014/main" id="{9FA431F4-607C-40A0-885D-117BF6558261}"/>
              </a:ext>
            </a:extLst>
          </p:cNvPr>
          <p:cNvSpPr/>
          <p:nvPr/>
        </p:nvSpPr>
        <p:spPr>
          <a:xfrm>
            <a:off x="3971442" y="4233445"/>
            <a:ext cx="165618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Transpiration</a:t>
            </a:r>
          </a:p>
        </p:txBody>
      </p:sp>
      <p:sp>
        <p:nvSpPr>
          <p:cNvPr id="8" name="Rectangle 7">
            <a:extLst>
              <a:ext uri="{FF2B5EF4-FFF2-40B4-BE49-F238E27FC236}">
                <a16:creationId xmlns:a16="http://schemas.microsoft.com/office/drawing/2014/main" id="{949798B8-D68D-4F0B-B863-350205BACAC6}"/>
              </a:ext>
            </a:extLst>
          </p:cNvPr>
          <p:cNvSpPr/>
          <p:nvPr/>
        </p:nvSpPr>
        <p:spPr>
          <a:xfrm>
            <a:off x="4455320" y="3279338"/>
            <a:ext cx="165618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Condensation</a:t>
            </a:r>
          </a:p>
        </p:txBody>
      </p:sp>
      <p:sp>
        <p:nvSpPr>
          <p:cNvPr id="9" name="Rectangle 8">
            <a:extLst>
              <a:ext uri="{FF2B5EF4-FFF2-40B4-BE49-F238E27FC236}">
                <a16:creationId xmlns:a16="http://schemas.microsoft.com/office/drawing/2014/main" id="{3F836D5C-C0FF-4732-8305-119E555F15CB}"/>
              </a:ext>
            </a:extLst>
          </p:cNvPr>
          <p:cNvSpPr/>
          <p:nvPr/>
        </p:nvSpPr>
        <p:spPr>
          <a:xfrm>
            <a:off x="5850186" y="4159768"/>
            <a:ext cx="1656184"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Precipitation</a:t>
            </a:r>
          </a:p>
        </p:txBody>
      </p:sp>
      <p:sp>
        <p:nvSpPr>
          <p:cNvPr id="10" name="Rectangle 9">
            <a:extLst>
              <a:ext uri="{FF2B5EF4-FFF2-40B4-BE49-F238E27FC236}">
                <a16:creationId xmlns:a16="http://schemas.microsoft.com/office/drawing/2014/main" id="{2608DFE1-1D54-494C-84AF-DA5283B53856}"/>
              </a:ext>
            </a:extLst>
          </p:cNvPr>
          <p:cNvSpPr/>
          <p:nvPr/>
        </p:nvSpPr>
        <p:spPr>
          <a:xfrm>
            <a:off x="4266010" y="5853660"/>
            <a:ext cx="1845494" cy="3147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Surface Water</a:t>
            </a:r>
          </a:p>
        </p:txBody>
      </p:sp>
      <p:sp>
        <p:nvSpPr>
          <p:cNvPr id="11" name="Rectangle 10">
            <a:extLst>
              <a:ext uri="{FF2B5EF4-FFF2-40B4-BE49-F238E27FC236}">
                <a16:creationId xmlns:a16="http://schemas.microsoft.com/office/drawing/2014/main" id="{E93D5904-14B5-4430-9805-5EA5DCB1CA46}"/>
              </a:ext>
            </a:extLst>
          </p:cNvPr>
          <p:cNvSpPr/>
          <p:nvPr/>
        </p:nvSpPr>
        <p:spPr>
          <a:xfrm>
            <a:off x="6713889" y="5581828"/>
            <a:ext cx="1845494" cy="2718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Ground Water</a:t>
            </a:r>
          </a:p>
        </p:txBody>
      </p:sp>
      <p:cxnSp>
        <p:nvCxnSpPr>
          <p:cNvPr id="12" name="Straight Arrow Connector 11">
            <a:extLst>
              <a:ext uri="{FF2B5EF4-FFF2-40B4-BE49-F238E27FC236}">
                <a16:creationId xmlns:a16="http://schemas.microsoft.com/office/drawing/2014/main" id="{D7D8E2F9-1410-4E8F-B788-EC2FF5CD5846}"/>
              </a:ext>
            </a:extLst>
          </p:cNvPr>
          <p:cNvCxnSpPr/>
          <p:nvPr/>
        </p:nvCxnSpPr>
        <p:spPr>
          <a:xfrm>
            <a:off x="7731291" y="5137352"/>
            <a:ext cx="0" cy="444476"/>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181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65F68D-8FCC-4CED-9738-622309EB9BD0}"/>
              </a:ext>
            </a:extLst>
          </p:cNvPr>
          <p:cNvSpPr/>
          <p:nvPr/>
        </p:nvSpPr>
        <p:spPr>
          <a:xfrm>
            <a:off x="457200" y="332656"/>
            <a:ext cx="8229600" cy="6048672"/>
          </a:xfrm>
          <a:prstGeom prst="rect">
            <a:avLst/>
          </a:prstGeom>
          <a:ln w="76200">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mic Sans MS"/>
              <a:ea typeface="+mn-ea"/>
              <a:cs typeface="+mn-cs"/>
            </a:endParaRPr>
          </a:p>
        </p:txBody>
      </p:sp>
      <p:sp>
        <p:nvSpPr>
          <p:cNvPr id="2" name="Title 1">
            <a:extLst>
              <a:ext uri="{FF2B5EF4-FFF2-40B4-BE49-F238E27FC236}">
                <a16:creationId xmlns:a16="http://schemas.microsoft.com/office/drawing/2014/main" id="{9F67ED89-7D1E-4ED0-A7C0-FC4F36445585}"/>
              </a:ext>
            </a:extLst>
          </p:cNvPr>
          <p:cNvSpPr>
            <a:spLocks noGrp="1"/>
          </p:cNvSpPr>
          <p:nvPr>
            <p:ph type="title"/>
          </p:nvPr>
        </p:nvSpPr>
        <p:spPr>
          <a:xfrm>
            <a:off x="457200" y="332656"/>
            <a:ext cx="8229600" cy="1143000"/>
          </a:xfrm>
        </p:spPr>
        <p:txBody>
          <a:bodyPr/>
          <a:lstStyle/>
          <a:p>
            <a:r>
              <a:rPr lang="en-GB" sz="4000" dirty="0"/>
              <a:t>Test your knowledge: </a:t>
            </a:r>
            <a:r>
              <a:rPr lang="en-GB" sz="4000" b="1" dirty="0"/>
              <a:t>Secure+</a:t>
            </a:r>
          </a:p>
        </p:txBody>
      </p:sp>
      <p:sp>
        <p:nvSpPr>
          <p:cNvPr id="3" name="Content Placeholder 2">
            <a:extLst>
              <a:ext uri="{FF2B5EF4-FFF2-40B4-BE49-F238E27FC236}">
                <a16:creationId xmlns:a16="http://schemas.microsoft.com/office/drawing/2014/main" id="{CDE51B2F-2779-45C1-9E0A-1E8ED73AC620}"/>
              </a:ext>
            </a:extLst>
          </p:cNvPr>
          <p:cNvSpPr>
            <a:spLocks noGrp="1"/>
          </p:cNvSpPr>
          <p:nvPr>
            <p:ph idx="1"/>
          </p:nvPr>
        </p:nvSpPr>
        <p:spPr>
          <a:xfrm>
            <a:off x="559363" y="1453816"/>
            <a:ext cx="7283152" cy="3705275"/>
          </a:xfrm>
        </p:spPr>
        <p:txBody>
          <a:bodyPr/>
          <a:lstStyle/>
          <a:p>
            <a:pPr marL="0" indent="0">
              <a:buNone/>
            </a:pPr>
            <a:r>
              <a:rPr lang="en-GB" sz="2800" dirty="0"/>
              <a:t>5) What does the term ‘transpiration’ mean? </a:t>
            </a:r>
            <a:r>
              <a:rPr lang="en-GB" sz="2800" dirty="0">
                <a:solidFill>
                  <a:srgbClr val="7030A0"/>
                </a:solidFill>
              </a:rPr>
              <a:t>The trees and plants also use up water and turn it into water vapour which they release into the air</a:t>
            </a:r>
            <a:endParaRPr lang="en-GB" sz="2800" dirty="0"/>
          </a:p>
          <a:p>
            <a:pPr marL="0" indent="0">
              <a:buNone/>
            </a:pPr>
            <a:r>
              <a:rPr lang="en-GB" sz="2800" dirty="0"/>
              <a:t>6) Analyse how at least two of the following situations would affect the water cycle: (answers on following slides)</a:t>
            </a:r>
          </a:p>
          <a:p>
            <a:r>
              <a:rPr lang="en-GB" sz="2000" dirty="0"/>
              <a:t>Lots of trees</a:t>
            </a:r>
          </a:p>
          <a:p>
            <a:r>
              <a:rPr lang="en-GB" sz="2000" dirty="0"/>
              <a:t>Lots of sun</a:t>
            </a:r>
          </a:p>
          <a:p>
            <a:r>
              <a:rPr lang="en-GB" sz="2000" dirty="0"/>
              <a:t>Dry ground</a:t>
            </a:r>
          </a:p>
          <a:p>
            <a:r>
              <a:rPr lang="en-GB" sz="2000" dirty="0"/>
              <a:t>Lots of rain</a:t>
            </a:r>
          </a:p>
          <a:p>
            <a:endParaRPr lang="en-GB" sz="2800" dirty="0"/>
          </a:p>
          <a:p>
            <a:endParaRPr lang="en-GB" sz="2800" dirty="0"/>
          </a:p>
          <a:p>
            <a:endParaRPr lang="en-GB" sz="2800" dirty="0"/>
          </a:p>
        </p:txBody>
      </p:sp>
    </p:spTree>
    <p:extLst>
      <p:ext uri="{BB962C8B-B14F-4D97-AF65-F5344CB8AC3E}">
        <p14:creationId xmlns:p14="http://schemas.microsoft.com/office/powerpoint/2010/main" val="80231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F9C158-1D7B-4718-A7B1-19486A54C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3613461" cy="2760910"/>
          </a:xfrm>
          <a:prstGeom prst="rect">
            <a:avLst/>
          </a:prstGeom>
        </p:spPr>
      </p:pic>
      <p:sp>
        <p:nvSpPr>
          <p:cNvPr id="6" name="Rounded Rectangle 4">
            <a:extLst>
              <a:ext uri="{FF2B5EF4-FFF2-40B4-BE49-F238E27FC236}">
                <a16:creationId xmlns:a16="http://schemas.microsoft.com/office/drawing/2014/main" id="{B2AC9B9E-B5E3-4C96-BB1E-16042ABFAFAC}"/>
              </a:ext>
            </a:extLst>
          </p:cNvPr>
          <p:cNvSpPr>
            <a:spLocks noChangeArrowheads="1"/>
          </p:cNvSpPr>
          <p:nvPr/>
        </p:nvSpPr>
        <p:spPr bwMode="auto">
          <a:xfrm>
            <a:off x="3966499" y="1988840"/>
            <a:ext cx="5040313" cy="6477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just" eaLnBrk="1" hangingPunct="1">
              <a:defRPr/>
            </a:pPr>
            <a:r>
              <a:rPr lang="en-GB" sz="2800" dirty="0">
                <a:solidFill>
                  <a:schemeClr val="lt1"/>
                </a:solidFill>
                <a:latin typeface="+mn-lt"/>
                <a:ea typeface="+mn-ea"/>
                <a:cs typeface="Bell MT"/>
              </a:rPr>
              <a:t>If more trees were planted.</a:t>
            </a:r>
          </a:p>
        </p:txBody>
      </p:sp>
      <p:sp>
        <p:nvSpPr>
          <p:cNvPr id="7" name="TextBox 6">
            <a:extLst>
              <a:ext uri="{FF2B5EF4-FFF2-40B4-BE49-F238E27FC236}">
                <a16:creationId xmlns:a16="http://schemas.microsoft.com/office/drawing/2014/main" id="{EE102E1B-2C24-405B-A9DE-916C2A17D020}"/>
              </a:ext>
            </a:extLst>
          </p:cNvPr>
          <p:cNvSpPr txBox="1"/>
          <p:nvPr/>
        </p:nvSpPr>
        <p:spPr>
          <a:xfrm>
            <a:off x="814522" y="3208495"/>
            <a:ext cx="8192289" cy="286232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7030A0"/>
                </a:solidFill>
                <a:latin typeface="+mj-lt"/>
              </a:rPr>
              <a:t>If there are more trees that means there will be more transpiration happening (this is when the trees give off water vapour). If there is more water vapour in the sky it will travel high and condensate, causing more clouds to be created. This means more rain!</a:t>
            </a:r>
          </a:p>
          <a:p>
            <a:pPr marL="285750" indent="-285750">
              <a:buFont typeface="Arial" panose="020B0604020202020204" pitchFamily="34" charset="0"/>
              <a:buChar char="•"/>
            </a:pPr>
            <a:r>
              <a:rPr lang="en-GB" sz="2000" dirty="0">
                <a:solidFill>
                  <a:srgbClr val="7030A0"/>
                </a:solidFill>
                <a:latin typeface="+mj-lt"/>
              </a:rPr>
              <a:t>If there are more trees there are more things on the ground to soak up the rain and use it. This means there will be less water making it to the rivers and lakes (surface water) which means the water cycle will happen a little more slowly. </a:t>
            </a:r>
          </a:p>
        </p:txBody>
      </p:sp>
    </p:spTree>
    <p:extLst>
      <p:ext uri="{BB962C8B-B14F-4D97-AF65-F5344CB8AC3E}">
        <p14:creationId xmlns:p14="http://schemas.microsoft.com/office/powerpoint/2010/main" val="375944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5">
            <a:extLst>
              <a:ext uri="{FF2B5EF4-FFF2-40B4-BE49-F238E27FC236}">
                <a16:creationId xmlns:a16="http://schemas.microsoft.com/office/drawing/2014/main" id="{BBB8E4BD-B609-4718-BD5A-20503ABE5BF1}"/>
              </a:ext>
            </a:extLst>
          </p:cNvPr>
          <p:cNvSpPr>
            <a:spLocks noChangeArrowheads="1"/>
          </p:cNvSpPr>
          <p:nvPr/>
        </p:nvSpPr>
        <p:spPr bwMode="auto">
          <a:xfrm>
            <a:off x="3851920" y="1916832"/>
            <a:ext cx="5040313" cy="6477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just" eaLnBrk="1" hangingPunct="1">
              <a:defRPr/>
            </a:pPr>
            <a:r>
              <a:rPr lang="en-GB" sz="2800" dirty="0">
                <a:solidFill>
                  <a:schemeClr val="lt1"/>
                </a:solidFill>
                <a:latin typeface="+mn-lt"/>
                <a:ea typeface="+mn-ea"/>
                <a:cs typeface="Bell MT"/>
              </a:rPr>
              <a:t>If it was a hot, sunny day.</a:t>
            </a:r>
          </a:p>
        </p:txBody>
      </p:sp>
      <p:pic>
        <p:nvPicPr>
          <p:cNvPr id="7" name="Picture 6">
            <a:extLst>
              <a:ext uri="{FF2B5EF4-FFF2-40B4-BE49-F238E27FC236}">
                <a16:creationId xmlns:a16="http://schemas.microsoft.com/office/drawing/2014/main" id="{03324A34-9048-4924-ABB3-6B95A1C136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47" y="166142"/>
            <a:ext cx="3278825" cy="3284984"/>
          </a:xfrm>
          <a:prstGeom prst="rect">
            <a:avLst/>
          </a:prstGeom>
        </p:spPr>
      </p:pic>
      <p:sp>
        <p:nvSpPr>
          <p:cNvPr id="8" name="TextBox 7">
            <a:extLst>
              <a:ext uri="{FF2B5EF4-FFF2-40B4-BE49-F238E27FC236}">
                <a16:creationId xmlns:a16="http://schemas.microsoft.com/office/drawing/2014/main" id="{9D8621E4-329A-465C-88A8-412BA1CB9CD7}"/>
              </a:ext>
            </a:extLst>
          </p:cNvPr>
          <p:cNvSpPr txBox="1"/>
          <p:nvPr/>
        </p:nvSpPr>
        <p:spPr>
          <a:xfrm>
            <a:off x="699944" y="3456668"/>
            <a:ext cx="8192289" cy="1938992"/>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7030A0"/>
                </a:solidFill>
                <a:latin typeface="+mj-lt"/>
              </a:rPr>
              <a:t>If there is lots and lots of sun it will mean that more evaporation will happen. If there is more evaporation happening this means more water vapour will travel up high and condensate. This means that, eventually, there will be more clouds. So actually, lots of sun will eventually increase the amount of rain we have!</a:t>
            </a:r>
          </a:p>
        </p:txBody>
      </p:sp>
    </p:spTree>
    <p:extLst>
      <p:ext uri="{BB962C8B-B14F-4D97-AF65-F5344CB8AC3E}">
        <p14:creationId xmlns:p14="http://schemas.microsoft.com/office/powerpoint/2010/main" val="89320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C0CB1-6FC8-4580-83EF-1612E6ADD0DA}"/>
              </a:ext>
            </a:extLst>
          </p:cNvPr>
          <p:cNvPicPr>
            <a:picLocks noChangeAspect="1"/>
          </p:cNvPicPr>
          <p:nvPr/>
        </p:nvPicPr>
        <p:blipFill>
          <a:blip r:embed="rId2"/>
          <a:stretch>
            <a:fillRect/>
          </a:stretch>
        </p:blipFill>
        <p:spPr>
          <a:xfrm>
            <a:off x="323528" y="1484784"/>
            <a:ext cx="4104456" cy="2736304"/>
          </a:xfrm>
          <a:prstGeom prst="rect">
            <a:avLst/>
          </a:prstGeom>
        </p:spPr>
      </p:pic>
      <p:sp>
        <p:nvSpPr>
          <p:cNvPr id="3" name="Rounded Rectangle 6">
            <a:extLst>
              <a:ext uri="{FF2B5EF4-FFF2-40B4-BE49-F238E27FC236}">
                <a16:creationId xmlns:a16="http://schemas.microsoft.com/office/drawing/2014/main" id="{20017F18-A18F-4E0C-A3A4-80026BA0AF1C}"/>
              </a:ext>
            </a:extLst>
          </p:cNvPr>
          <p:cNvSpPr>
            <a:spLocks noChangeArrowheads="1"/>
          </p:cNvSpPr>
          <p:nvPr/>
        </p:nvSpPr>
        <p:spPr bwMode="auto">
          <a:xfrm>
            <a:off x="3635896" y="260648"/>
            <a:ext cx="5040312" cy="647700"/>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just" eaLnBrk="1" hangingPunct="1">
              <a:defRPr/>
            </a:pPr>
            <a:r>
              <a:rPr lang="en-GB" sz="2800" dirty="0">
                <a:solidFill>
                  <a:schemeClr val="lt1"/>
                </a:solidFill>
                <a:latin typeface="+mn-lt"/>
                <a:ea typeface="+mn-ea"/>
                <a:cs typeface="Bell MT"/>
              </a:rPr>
              <a:t>If the ground was dry.</a:t>
            </a:r>
          </a:p>
        </p:txBody>
      </p:sp>
      <p:sp>
        <p:nvSpPr>
          <p:cNvPr id="4" name="TextBox 3">
            <a:extLst>
              <a:ext uri="{FF2B5EF4-FFF2-40B4-BE49-F238E27FC236}">
                <a16:creationId xmlns:a16="http://schemas.microsoft.com/office/drawing/2014/main" id="{DC7F4484-6ADD-483F-917A-0E3E63F8E17A}"/>
              </a:ext>
            </a:extLst>
          </p:cNvPr>
          <p:cNvSpPr txBox="1"/>
          <p:nvPr/>
        </p:nvSpPr>
        <p:spPr>
          <a:xfrm>
            <a:off x="4572000" y="1628800"/>
            <a:ext cx="4104208" cy="1938992"/>
          </a:xfrm>
          <a:prstGeom prst="rect">
            <a:avLst/>
          </a:prstGeom>
          <a:noFill/>
        </p:spPr>
        <p:txBody>
          <a:bodyPr wrap="square" rtlCol="0">
            <a:spAutoFit/>
          </a:bodyPr>
          <a:lstStyle/>
          <a:p>
            <a:r>
              <a:rPr lang="en-GB" sz="2000" dirty="0">
                <a:solidFill>
                  <a:srgbClr val="7030A0"/>
                </a:solidFill>
                <a:latin typeface="+mj-lt"/>
              </a:rPr>
              <a:t>If the ground dry like in this picture it is absolutely desperate for a drink! This means that when it rains the ground will soak lots of it up creating lots of ground water!</a:t>
            </a:r>
          </a:p>
        </p:txBody>
      </p:sp>
      <p:pic>
        <p:nvPicPr>
          <p:cNvPr id="6" name="Picture 5">
            <a:extLst>
              <a:ext uri="{FF2B5EF4-FFF2-40B4-BE49-F238E27FC236}">
                <a16:creationId xmlns:a16="http://schemas.microsoft.com/office/drawing/2014/main" id="{87C86075-872A-442C-959B-51FD3850A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65" y="3762338"/>
            <a:ext cx="3878807" cy="2909105"/>
          </a:xfrm>
          <a:prstGeom prst="rect">
            <a:avLst/>
          </a:prstGeom>
        </p:spPr>
      </p:pic>
      <p:sp>
        <p:nvSpPr>
          <p:cNvPr id="7" name="TextBox 6">
            <a:extLst>
              <a:ext uri="{FF2B5EF4-FFF2-40B4-BE49-F238E27FC236}">
                <a16:creationId xmlns:a16="http://schemas.microsoft.com/office/drawing/2014/main" id="{9C85F823-60ED-42F8-B135-7325CCA3FC77}"/>
              </a:ext>
            </a:extLst>
          </p:cNvPr>
          <p:cNvSpPr txBox="1"/>
          <p:nvPr/>
        </p:nvSpPr>
        <p:spPr>
          <a:xfrm>
            <a:off x="580617" y="4403720"/>
            <a:ext cx="4104208" cy="2246769"/>
          </a:xfrm>
          <a:prstGeom prst="rect">
            <a:avLst/>
          </a:prstGeom>
          <a:noFill/>
        </p:spPr>
        <p:txBody>
          <a:bodyPr wrap="square" rtlCol="0">
            <a:spAutoFit/>
          </a:bodyPr>
          <a:lstStyle/>
          <a:p>
            <a:r>
              <a:rPr lang="en-GB" sz="2000" dirty="0">
                <a:solidFill>
                  <a:srgbClr val="7030A0"/>
                </a:solidFill>
                <a:latin typeface="+mj-lt"/>
              </a:rPr>
              <a:t>However, if the ground is extremely dry like in this picture, the ground is a bit like concrete and it won’t let any rain in! This means the rain will stay on top so there will be more surface water. </a:t>
            </a:r>
          </a:p>
        </p:txBody>
      </p:sp>
    </p:spTree>
    <p:extLst>
      <p:ext uri="{BB962C8B-B14F-4D97-AF65-F5344CB8AC3E}">
        <p14:creationId xmlns:p14="http://schemas.microsoft.com/office/powerpoint/2010/main" val="2190274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E2FCE0E4-3A86-4977-89B4-CEFD54349E23}"/>
              </a:ext>
            </a:extLst>
          </p:cNvPr>
          <p:cNvSpPr>
            <a:spLocks noChangeArrowheads="1"/>
          </p:cNvSpPr>
          <p:nvPr/>
        </p:nvSpPr>
        <p:spPr bwMode="auto">
          <a:xfrm>
            <a:off x="3707904" y="292448"/>
            <a:ext cx="3600400" cy="649287"/>
          </a:xfrm>
          <a:prstGeom prst="roundRect">
            <a:avLst>
              <a:gd name="adj" fmla="val 16667"/>
            </a:avLst>
          </a:prstGeom>
          <a:gradFill rotWithShape="1">
            <a:gsLst>
              <a:gs pos="0">
                <a:srgbClr val="3A7CCB"/>
              </a:gs>
              <a:gs pos="20000">
                <a:srgbClr val="3C7BC7"/>
              </a:gs>
              <a:gs pos="100000">
                <a:srgbClr val="2C5D98"/>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just" eaLnBrk="1" hangingPunct="1">
              <a:defRPr/>
            </a:pPr>
            <a:r>
              <a:rPr lang="en-GB" sz="2800" dirty="0">
                <a:solidFill>
                  <a:schemeClr val="lt1"/>
                </a:solidFill>
                <a:latin typeface="+mn-lt"/>
                <a:ea typeface="+mn-ea"/>
                <a:cs typeface="Bell MT"/>
              </a:rPr>
              <a:t>If it rained heavily.</a:t>
            </a:r>
          </a:p>
        </p:txBody>
      </p:sp>
      <p:pic>
        <p:nvPicPr>
          <p:cNvPr id="4" name="Picture 3">
            <a:extLst>
              <a:ext uri="{FF2B5EF4-FFF2-40B4-BE49-F238E27FC236}">
                <a16:creationId xmlns:a16="http://schemas.microsoft.com/office/drawing/2014/main" id="{F7BF0553-C22F-4282-9065-657A6A4D2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202332"/>
            <a:ext cx="3168352" cy="2376264"/>
          </a:xfrm>
          <a:prstGeom prst="rect">
            <a:avLst/>
          </a:prstGeom>
        </p:spPr>
      </p:pic>
      <p:sp>
        <p:nvSpPr>
          <p:cNvPr id="5" name="TextBox 4">
            <a:extLst>
              <a:ext uri="{FF2B5EF4-FFF2-40B4-BE49-F238E27FC236}">
                <a16:creationId xmlns:a16="http://schemas.microsoft.com/office/drawing/2014/main" id="{4404146C-6352-44D1-BFA1-3FD0D52A9FEA}"/>
              </a:ext>
            </a:extLst>
          </p:cNvPr>
          <p:cNvSpPr txBox="1"/>
          <p:nvPr/>
        </p:nvSpPr>
        <p:spPr>
          <a:xfrm>
            <a:off x="331658" y="4011007"/>
            <a:ext cx="8192289"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7030A0"/>
                </a:solidFill>
                <a:latin typeface="+mj-lt"/>
              </a:rPr>
              <a:t>If there is lots and lots of rain there will be an increased amount of water falling into our rivers and lakes (surface water). If this happens to quickly they will get too full and flood! This means places that are usually dry will be flooded with water (like in the picture)</a:t>
            </a:r>
          </a:p>
          <a:p>
            <a:pPr marL="285750" indent="-285750">
              <a:buFont typeface="Arial" panose="020B0604020202020204" pitchFamily="34" charset="0"/>
              <a:buChar char="•"/>
            </a:pPr>
            <a:r>
              <a:rPr lang="en-GB" sz="2000" dirty="0">
                <a:solidFill>
                  <a:srgbClr val="7030A0"/>
                </a:solidFill>
                <a:latin typeface="+mj-lt"/>
              </a:rPr>
              <a:t>Also, if the ground gets completely full of water, this means the water will sit on top of the ground. This will mean there is lots more surface water and again, this could cause flooding. </a:t>
            </a:r>
          </a:p>
        </p:txBody>
      </p:sp>
      <p:pic>
        <p:nvPicPr>
          <p:cNvPr id="7" name="Picture 6">
            <a:extLst>
              <a:ext uri="{FF2B5EF4-FFF2-40B4-BE49-F238E27FC236}">
                <a16:creationId xmlns:a16="http://schemas.microsoft.com/office/drawing/2014/main" id="{41366698-7C31-4998-A174-DEEDCDE09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803" y="1158988"/>
            <a:ext cx="4613948" cy="2702060"/>
          </a:xfrm>
          <a:prstGeom prst="rect">
            <a:avLst/>
          </a:prstGeom>
        </p:spPr>
      </p:pic>
    </p:spTree>
    <p:extLst>
      <p:ext uri="{BB962C8B-B14F-4D97-AF65-F5344CB8AC3E}">
        <p14:creationId xmlns:p14="http://schemas.microsoft.com/office/powerpoint/2010/main" val="4293457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TotalTime>
  <Words>621</Words>
  <Application>Microsoft Office PowerPoint</Application>
  <PresentationFormat>On-screen Show (4:3)</PresentationFormat>
  <Paragraphs>38</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MS PGothic</vt:lpstr>
      <vt:lpstr>MS PGothic</vt:lpstr>
      <vt:lpstr>Arial</vt:lpstr>
      <vt:lpstr>Bell MT</vt:lpstr>
      <vt:lpstr>Calibri</vt:lpstr>
      <vt:lpstr>Calibri Light</vt:lpstr>
      <vt:lpstr>Comic Sans MS</vt:lpstr>
      <vt:lpstr>Office Theme</vt:lpstr>
      <vt:lpstr>1_Office Theme</vt:lpstr>
      <vt:lpstr>Test your knowledge: Developing</vt:lpstr>
      <vt:lpstr>Test your knowledge: Secure</vt:lpstr>
      <vt:lpstr>Test your knowledge: Secure</vt:lpstr>
      <vt:lpstr>Test your knowledge: Secure+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your knowledge: Developing</dc:title>
  <dc:creator>R.Stevenson</dc:creator>
  <cp:lastModifiedBy>J Hyland</cp:lastModifiedBy>
  <cp:revision>2</cp:revision>
  <dcterms:created xsi:type="dcterms:W3CDTF">2020-03-30T11:24:19Z</dcterms:created>
  <dcterms:modified xsi:type="dcterms:W3CDTF">2020-04-01T10:13:12Z</dcterms:modified>
</cp:coreProperties>
</file>