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8" r:id="rId3"/>
    <p:sldId id="291" r:id="rId4"/>
    <p:sldId id="257" r:id="rId5"/>
    <p:sldId id="293" r:id="rId6"/>
    <p:sldId id="268" r:id="rId7"/>
    <p:sldId id="269" r:id="rId8"/>
    <p:sldId id="270" r:id="rId9"/>
    <p:sldId id="271" r:id="rId10"/>
    <p:sldId id="272" r:id="rId11"/>
    <p:sldId id="274" r:id="rId12"/>
    <p:sldId id="275" r:id="rId13"/>
    <p:sldId id="276" r:id="rId14"/>
    <p:sldId id="277" r:id="rId15"/>
    <p:sldId id="278" r:id="rId16"/>
    <p:sldId id="279" r:id="rId17"/>
    <p:sldId id="282" r:id="rId18"/>
    <p:sldId id="283" r:id="rId19"/>
    <p:sldId id="284" r:id="rId20"/>
    <p:sldId id="285" r:id="rId21"/>
    <p:sldId id="286" r:id="rId22"/>
    <p:sldId id="287" r:id="rId23"/>
    <p:sldId id="289" r:id="rId24"/>
    <p:sldId id="295" r:id="rId25"/>
    <p:sldId id="296" r:id="rId26"/>
    <p:sldId id="29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E4B8FE0-89A3-4FAA-9385-14C60E3893DA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C557E8E-C547-42E2-B295-5AE2EFDF20DC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204864"/>
            <a:ext cx="5256584" cy="1752600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chemeClr val="tx1"/>
                </a:solidFill>
              </a:rPr>
              <a:t>Year </a:t>
            </a:r>
            <a:r>
              <a:rPr lang="en-GB" sz="3600" dirty="0">
                <a:solidFill>
                  <a:schemeClr val="tx1"/>
                </a:solidFill>
              </a:rPr>
              <a:t>4</a:t>
            </a:r>
            <a:r>
              <a:rPr lang="en-GB" sz="3600" dirty="0" smtClean="0">
                <a:solidFill>
                  <a:schemeClr val="tx1"/>
                </a:solidFill>
              </a:rPr>
              <a:t>  &amp; Year 6</a:t>
            </a:r>
            <a:endParaRPr lang="en-GB" sz="3600" dirty="0">
              <a:solidFill>
                <a:schemeClr val="tx1"/>
              </a:solidFill>
            </a:endParaRPr>
          </a:p>
          <a:p>
            <a:r>
              <a:rPr lang="en-GB" sz="3600" dirty="0" smtClean="0">
                <a:solidFill>
                  <a:schemeClr val="tx1"/>
                </a:solidFill>
              </a:rPr>
              <a:t>2021</a:t>
            </a:r>
          </a:p>
          <a:p>
            <a:r>
              <a:rPr lang="en-GB" sz="3600" dirty="0" smtClean="0">
                <a:solidFill>
                  <a:schemeClr val="tx1"/>
                </a:solidFill>
              </a:rPr>
              <a:t>Time for a new school!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www.stokesentinel.co.uk/images/localworld/ugc-images/276370/Article/images/24587777/8202945-mob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47" y="3999160"/>
            <a:ext cx="3834426" cy="2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mgion.com/images/01/cartoon-child-back-to-schoo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3"/>
          <a:stretch/>
        </p:blipFill>
        <p:spPr bwMode="auto">
          <a:xfrm>
            <a:off x="971600" y="4641639"/>
            <a:ext cx="3444374" cy="22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amereplays.org/community/uploads/post-31655-11969410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190" y="2310208"/>
            <a:ext cx="2340624" cy="18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7293"/>
            <a:ext cx="7986980" cy="201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1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1032" y="1535509"/>
            <a:ext cx="6858000" cy="3841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229200"/>
            <a:ext cx="8712968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Sporting competitions</a:t>
            </a:r>
          </a:p>
          <a:p>
            <a:r>
              <a:rPr lang="en-GB" sz="2000" dirty="0" smtClean="0"/>
              <a:t>Look at all those trophy's ….you could be part of one of the winning teams here at Woodhouse Academy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961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52536" y="0"/>
            <a:ext cx="91450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869160"/>
            <a:ext cx="777686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sports hall</a:t>
            </a:r>
          </a:p>
          <a:p>
            <a:r>
              <a:rPr lang="en-GB" sz="2800" dirty="0" smtClean="0"/>
              <a:t>Y</a:t>
            </a:r>
            <a:r>
              <a:rPr lang="en-GB" sz="2000" dirty="0" smtClean="0"/>
              <a:t>ou can learn to play basketball, badminton, or perfect your handstands in gymnastics or maybe even set a new sports record in the high jump event…..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40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869160"/>
            <a:ext cx="777686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 much outside space</a:t>
            </a:r>
          </a:p>
          <a:p>
            <a:r>
              <a:rPr lang="en-GB" sz="2800" dirty="0" smtClean="0"/>
              <a:t>4 tennis courts , outside basketball courts , football areas with goals…..all for you to use 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338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5770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6211669"/>
            <a:ext cx="360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playground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745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7425" y="1963295"/>
            <a:ext cx="5777880" cy="3236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916832"/>
            <a:ext cx="38426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Friendship stop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57192"/>
            <a:ext cx="1033904" cy="131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7843" y="3167680"/>
            <a:ext cx="777686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You should never be alone.</a:t>
            </a:r>
          </a:p>
          <a:p>
            <a:r>
              <a:rPr lang="en-GB" sz="2800" dirty="0" smtClean="0"/>
              <a:t>There will always be someone at the friendship stop to offer advice , help and a friendly smile and listening ear.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5242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" y="0"/>
            <a:ext cx="90364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4365010"/>
            <a:ext cx="396044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quiet area</a:t>
            </a:r>
          </a:p>
          <a:p>
            <a:r>
              <a:rPr lang="en-GB" sz="2000" dirty="0" smtClean="0"/>
              <a:t>Here no one is allowed to run around  - here you have an opportunity to sit and chat quietly with your friends, eat your lunch, and relax and enjoy your break time.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157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19" y="4941168"/>
            <a:ext cx="864096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field</a:t>
            </a:r>
          </a:p>
          <a:p>
            <a:r>
              <a:rPr lang="en-GB" dirty="0" smtClean="0"/>
              <a:t>The most perfect area in the summer to spend your lunchtime, having fun with your friends to enjoy the space let off some steam.</a:t>
            </a:r>
          </a:p>
          <a:p>
            <a:r>
              <a:rPr lang="en-GB" dirty="0" smtClean="0"/>
              <a:t>Perfect space for your PE lessons too. Football, Rugby and  </a:t>
            </a:r>
            <a:r>
              <a:rPr lang="en-GB" dirty="0" err="1" smtClean="0"/>
              <a:t>Rounders</a:t>
            </a:r>
            <a:r>
              <a:rPr lang="en-GB" dirty="0" smtClean="0"/>
              <a:t> pitches and 400m athletics track with a long and triple jump track too.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409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5011573"/>
            <a:ext cx="813690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school drive</a:t>
            </a:r>
          </a:p>
          <a:p>
            <a:r>
              <a:rPr lang="en-GB" dirty="0" smtClean="0"/>
              <a:t>Just on the road side at the end of this path is where you will say goodbye to your parents/ carers and independently walk yourself into school…..maybe a little scary the first time , but very soon it will seem like you have never not done it!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1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409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153" y="5373216"/>
            <a:ext cx="80648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bike sheds </a:t>
            </a:r>
          </a:p>
          <a:p>
            <a:r>
              <a:rPr lang="en-GB" dirty="0" smtClean="0"/>
              <a:t>For those that wish to cycle of scoot to school  - you will park them here. Don’t forget your helmets and you will need to have passed your bike ability course too.</a:t>
            </a:r>
            <a:endParaRPr lang="en-GB" dirty="0"/>
          </a:p>
        </p:txBody>
      </p:sp>
      <p:sp>
        <p:nvSpPr>
          <p:cNvPr id="2" name="AutoShape 2" descr="Red Bike Clip Art - Sweet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57" y="5384054"/>
            <a:ext cx="1031738" cy="6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31" y="0"/>
            <a:ext cx="6886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473005"/>
            <a:ext cx="828092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tower block</a:t>
            </a:r>
          </a:p>
          <a:p>
            <a:r>
              <a:rPr lang="en-GB" sz="2400" dirty="0" smtClean="0"/>
              <a:t>Lots of classrooms here – which ones do you think you might learn in 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624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500478" cy="572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04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31" y="0"/>
            <a:ext cx="6886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473005"/>
            <a:ext cx="747561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design and technology room</a:t>
            </a:r>
          </a:p>
          <a:p>
            <a:r>
              <a:rPr lang="en-GB" sz="2400" dirty="0" smtClean="0"/>
              <a:t>Here you will learn many new skills and create many creations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0983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31" y="0"/>
            <a:ext cx="6886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5589240"/>
            <a:ext cx="7920880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D&amp;T lessons</a:t>
            </a:r>
          </a:p>
          <a:p>
            <a:r>
              <a:rPr lang="en-GB" sz="2000" dirty="0" smtClean="0"/>
              <a:t>How many tools can you see ? How many can you name  How many have you already used 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436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31" y="0"/>
            <a:ext cx="6886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5572" y="6211669"/>
            <a:ext cx="27185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library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301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31" y="0"/>
            <a:ext cx="6886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473005"/>
            <a:ext cx="88924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Sports extra- curricular activities – </a:t>
            </a:r>
            <a:r>
              <a:rPr lang="en-GB" sz="2400" dirty="0" smtClean="0"/>
              <a:t>there’s always something for everyone – which clubs will you get involved in 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841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2187674"/>
          </a:xfrm>
        </p:spPr>
        <p:txBody>
          <a:bodyPr/>
          <a:lstStyle/>
          <a:p>
            <a:r>
              <a:rPr lang="en-GB" dirty="0" smtClean="0"/>
              <a:t>Getting to know our pupils and helpers…</a:t>
            </a:r>
            <a:endParaRPr lang="en-GB" dirty="0"/>
          </a:p>
        </p:txBody>
      </p:sp>
      <p:pic>
        <p:nvPicPr>
          <p:cNvPr id="13314" name="Picture 2" descr="http://previews.123rf.com/images/Kamaga/Kamaga1008/Kamaga100800009/7558575-Group-of-elementary-school-pupils-standing-with-large-banner--Stock-Vec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5"/>
          <a:stretch/>
        </p:blipFill>
        <p:spPr bwMode="auto">
          <a:xfrm>
            <a:off x="-1" y="3284984"/>
            <a:ext cx="9506349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818334" cy="10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1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4" y="1772816"/>
            <a:ext cx="4552490" cy="3450696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chemeClr val="tx1"/>
                </a:solidFill>
              </a:rPr>
              <a:t>Prefects – </a:t>
            </a:r>
            <a:r>
              <a:rPr lang="en-GB" dirty="0" smtClean="0">
                <a:solidFill>
                  <a:schemeClr val="tx1"/>
                </a:solidFill>
              </a:rPr>
              <a:t>A team of pupils in year 8 who will happily help , especially at break time and lunchtimes. They will have this badge and a different ties to yours.</a:t>
            </a:r>
          </a:p>
          <a:p>
            <a:endParaRPr lang="en-GB" sz="3200" dirty="0">
              <a:solidFill>
                <a:schemeClr val="tx1"/>
              </a:solidFill>
            </a:endParaRPr>
          </a:p>
          <a:p>
            <a:endParaRPr lang="en-GB" sz="3200" dirty="0" smtClean="0">
              <a:solidFill>
                <a:schemeClr val="tx1"/>
              </a:solidFill>
            </a:endParaRP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will help me 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557" y="1484784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22" y="4762864"/>
            <a:ext cx="394804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818334" cy="10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64632" y="4509120"/>
            <a:ext cx="4552490" cy="3450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chemeClr val="tx1"/>
                </a:solidFill>
              </a:rPr>
              <a:t>Peer Mentors– </a:t>
            </a:r>
            <a:r>
              <a:rPr lang="en-GB" dirty="0" smtClean="0">
                <a:solidFill>
                  <a:schemeClr val="tx1"/>
                </a:solidFill>
              </a:rPr>
              <a:t>A team of pupils in year 7. Dedicated to helping you and you alone . You will see these pupil A LOT when you first start at Woodhouse. </a:t>
            </a:r>
            <a:endParaRPr lang="en-GB" sz="3200" dirty="0" smtClean="0">
              <a:solidFill>
                <a:schemeClr val="tx1"/>
              </a:solidFill>
            </a:endParaRPr>
          </a:p>
          <a:p>
            <a:endParaRPr lang="en-GB" sz="3200" dirty="0" smtClean="0">
              <a:solidFill>
                <a:schemeClr val="tx1"/>
              </a:solidFill>
            </a:endParaRPr>
          </a:p>
          <a:p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chemeClr val="tx1"/>
                </a:solidFill>
              </a:rPr>
              <a:t>Eco warrior Rep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School Council Rep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Sports Council Rep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Clubs :-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GB" sz="3200" dirty="0" smtClean="0">
                <a:solidFill>
                  <a:schemeClr val="tx1"/>
                </a:solidFill>
              </a:rPr>
              <a:t>Sports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GB" sz="3200" dirty="0" smtClean="0">
                <a:solidFill>
                  <a:schemeClr val="tx1"/>
                </a:solidFill>
              </a:rPr>
              <a:t>Music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GB" sz="3200" dirty="0" smtClean="0">
                <a:solidFill>
                  <a:schemeClr val="tx1"/>
                </a:solidFill>
              </a:rPr>
              <a:t>Drama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GB" sz="3200" dirty="0" smtClean="0">
                <a:solidFill>
                  <a:schemeClr val="tx1"/>
                </a:solidFill>
              </a:rPr>
              <a:t>Craft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GB" sz="3200" dirty="0" smtClean="0">
                <a:solidFill>
                  <a:schemeClr val="tx1"/>
                </a:solidFill>
              </a:rPr>
              <a:t>Food/ Cooking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How can I help myself and others </a:t>
            </a:r>
            <a:r>
              <a:rPr lang="en-GB" sz="3600" dirty="0" smtClean="0"/>
              <a:t>? All the things you may wish to get involved in 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085184"/>
            <a:ext cx="1178374" cy="149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7772400" cy="2403698"/>
          </a:xfrm>
        </p:spPr>
        <p:txBody>
          <a:bodyPr/>
          <a:lstStyle/>
          <a:p>
            <a:r>
              <a:rPr lang="en-GB" dirty="0" smtClean="0"/>
              <a:t>Getting to know our teachers….</a:t>
            </a:r>
            <a:endParaRPr lang="en-GB" dirty="0"/>
          </a:p>
        </p:txBody>
      </p:sp>
      <p:pic>
        <p:nvPicPr>
          <p:cNvPr id="11266" name="Picture 2" descr="http://cliparts.co/cliparts/yTk/KLy/yTkKLyBG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20888"/>
            <a:ext cx="3794855" cy="40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8679"/>
            <a:ext cx="1106366" cy="140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2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Principal  - Mrs Farr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106366" cy="140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T:\Staff\Door signs\Staff Photos\Deb Far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67085"/>
            <a:ext cx="3528392" cy="488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830" y="-27825"/>
            <a:ext cx="7772400" cy="1470025"/>
          </a:xfrm>
        </p:spPr>
        <p:txBody>
          <a:bodyPr/>
          <a:lstStyle/>
          <a:p>
            <a:r>
              <a:rPr lang="en-GB" dirty="0" smtClean="0"/>
              <a:t>Getting to know our school…</a:t>
            </a:r>
            <a:endParaRPr lang="en-GB" dirty="0"/>
          </a:p>
        </p:txBody>
      </p:sp>
      <p:pic>
        <p:nvPicPr>
          <p:cNvPr id="4" name="Picture 4" descr="http://www.stokesentinel.co.uk/images/localworld/ugc-images/276370/Article/images/24587777/8202945-mob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4905690" cy="327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5" t="31495" r="18406" b="17700"/>
          <a:stretch/>
        </p:blipFill>
        <p:spPr>
          <a:xfrm>
            <a:off x="683568" y="1550310"/>
            <a:ext cx="2808312" cy="5005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818334" cy="10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1550310"/>
            <a:ext cx="4727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 the next few slides there are pictures of key places and things that we think may well be very different from your current school…take a look . What do you think is different or are some things maybe the same?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2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8125"/>
            <a:ext cx="6858000" cy="3841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19" y="395414"/>
            <a:ext cx="2399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Your own locker…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818334" cy="10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82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6845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038" y="5085184"/>
            <a:ext cx="896448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music room</a:t>
            </a:r>
          </a:p>
          <a:p>
            <a:r>
              <a:rPr lang="en-GB" sz="2400" dirty="0" smtClean="0"/>
              <a:t>A huge space dedicated to music only. Lots of instruments for you to master and to compose some lovely melody's.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581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03" y="14690"/>
            <a:ext cx="6886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5085184"/>
            <a:ext cx="846043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Music lessons</a:t>
            </a:r>
          </a:p>
          <a:p>
            <a:r>
              <a:rPr lang="en-GB" sz="2400" dirty="0" smtClean="0"/>
              <a:t>This is the room that the outside music teachers help those registered to wok through the music grades…which instrument would you like to learn ?….flute….drums….violin….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5966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4330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103674"/>
            <a:ext cx="7920880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Music groups and concerts</a:t>
            </a:r>
          </a:p>
          <a:p>
            <a:pPr algn="ctr"/>
            <a:r>
              <a:rPr lang="en-GB" sz="2800" dirty="0" smtClean="0"/>
              <a:t>Here is the timetable of clubs you may wish to get involved in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731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492</TotalTime>
  <Words>634</Words>
  <Application>Microsoft Office PowerPoint</Application>
  <PresentationFormat>On-screen Show (4:3)</PresentationFormat>
  <Paragraphs>56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Candara</vt:lpstr>
      <vt:lpstr>Symbol</vt:lpstr>
      <vt:lpstr>Wingdings</vt:lpstr>
      <vt:lpstr>Waveform</vt:lpstr>
      <vt:lpstr>PowerPoint Presentation</vt:lpstr>
      <vt:lpstr>PowerPoint Presentation</vt:lpstr>
      <vt:lpstr>Getting to know our teachers….</vt:lpstr>
      <vt:lpstr>Our Principal  - Mrs Farr</vt:lpstr>
      <vt:lpstr>Getting to know our school…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to know our pupils and helpers…</vt:lpstr>
      <vt:lpstr>Who will help me ?</vt:lpstr>
      <vt:lpstr>How can I help myself and others ? All the things you may wish to get involved in 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Woodhouse Academy</dc:title>
  <dc:creator>staff40</dc:creator>
  <cp:lastModifiedBy>Anna Clack</cp:lastModifiedBy>
  <cp:revision>32</cp:revision>
  <dcterms:created xsi:type="dcterms:W3CDTF">2015-06-04T13:08:00Z</dcterms:created>
  <dcterms:modified xsi:type="dcterms:W3CDTF">2022-01-28T13:49:35Z</dcterms:modified>
</cp:coreProperties>
</file>