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>
        <p:scale>
          <a:sx n="90" d="100"/>
          <a:sy n="90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5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0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7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4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4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6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6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60B92-A5A9-403B-A5DD-8D70952F442A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1CA4-D761-4C57-B668-CC73D26A1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7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6648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Manual Operation 5"/>
          <p:cNvSpPr/>
          <p:nvPr/>
        </p:nvSpPr>
        <p:spPr>
          <a:xfrm rot="18911720">
            <a:off x="7790641" y="-1439246"/>
            <a:ext cx="637035" cy="7873683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Manual Operation 7"/>
          <p:cNvSpPr/>
          <p:nvPr/>
        </p:nvSpPr>
        <p:spPr>
          <a:xfrm rot="17710032">
            <a:off x="4906554" y="-2774112"/>
            <a:ext cx="662324" cy="11892459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812" y="423633"/>
            <a:ext cx="10515600" cy="759482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</a:rPr>
              <a:t>Posters and Merchandising 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 rot="16610931">
            <a:off x="4955816" y="164200"/>
            <a:ext cx="638642" cy="10668530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2" y="1686037"/>
            <a:ext cx="10515600" cy="2304941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Posters are widely used to </a:t>
            </a:r>
            <a:r>
              <a:rPr lang="en-GB" sz="4000" dirty="0" smtClean="0">
                <a:latin typeface="Comic Sans MS" panose="030F0702030302020204" pitchFamily="66" charset="0"/>
              </a:rPr>
              <a:t>promote </a:t>
            </a:r>
            <a:r>
              <a:rPr lang="en-GB" sz="4000" dirty="0" smtClean="0">
                <a:latin typeface="Comic Sans MS" panose="030F0702030302020204" pitchFamily="66" charset="0"/>
              </a:rPr>
              <a:t>a product or event. 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They need to attract peoples attention.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They are cheap to produce and can be displayed in lots of places.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Posters contain a mixture of graphics and information.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96575" y="5172075"/>
            <a:ext cx="1362075" cy="1314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Manual Operation 8"/>
          <p:cNvSpPr/>
          <p:nvPr/>
        </p:nvSpPr>
        <p:spPr>
          <a:xfrm rot="20570285">
            <a:off x="10163871" y="-185240"/>
            <a:ext cx="637035" cy="5404134"/>
          </a:xfrm>
          <a:prstGeom prst="flowChartManualOpe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Manual Operation 9"/>
          <p:cNvSpPr/>
          <p:nvPr/>
        </p:nvSpPr>
        <p:spPr>
          <a:xfrm rot="394317">
            <a:off x="11745216" y="-11080"/>
            <a:ext cx="556947" cy="5167051"/>
          </a:xfrm>
          <a:prstGeom prst="flowChartManualOperat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made a wallpaper with all my favorite movie posters. Hope you enjoy!  [1920x1080] | Alien horror movies, Horror wallpapers hd, Horror mov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8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80" y="223284"/>
            <a:ext cx="6889898" cy="6507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A new superhero film is coming out later this year.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Design a poster advertising the new movie.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Create a film title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Use clear font for the title and information.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Use images and font to make your poster stand out and attract people to it.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Use colour in an impactful way.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Superhero Movie Poster Ranking - Yes I'm a Desig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9" y="7299"/>
            <a:ext cx="4685411" cy="68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9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aptain Marvel (2019)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5 Best superhero movies of all time, ranked! From Avengers: Endgame to The  Dark Knight | GamesRadar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73" y="0"/>
            <a:ext cx="4119617" cy="25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18 Superhero Movies Ranked | The Film Maga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567276"/>
            <a:ext cx="6854189" cy="429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perhero Movies, Rank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56" y="0"/>
            <a:ext cx="4564044" cy="25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uperman logo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63" y="2559659"/>
            <a:ext cx="1745673" cy="14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tman logo and symbol, meaning, history,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18" y="3951206"/>
            <a:ext cx="1978762" cy="9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rvel Comics Spider-Man Logo Symbol Magnet 20161M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602" y="4940588"/>
            <a:ext cx="1745398" cy="19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8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lipartShop, Superhero Alphabet, Superhero font, Spider-Man Alphabet,  Superhero Letter clipart, Alphabet clipart, Marvel Alphabet | Superhero  alphabet, Superhero letters, Superhero fo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386" b="9759"/>
          <a:stretch/>
        </p:blipFill>
        <p:spPr bwMode="auto">
          <a:xfrm>
            <a:off x="5631984" y="0"/>
            <a:ext cx="656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piderman Fonts | Font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777"/>
            <a:ext cx="6213212" cy="14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nts: Batman The Dark Knight, Regular by David Mar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52" y="1389435"/>
            <a:ext cx="4290496" cy="26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uperman Title Logo | i.e. Sequential... Journal... Visual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" y="85695"/>
            <a:ext cx="571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atman Diana Prince Superman Superhero Font, hero transparent background  PNG clipart | HiClip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400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1188"/>
            <a:ext cx="2860158" cy="28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6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Posters and Merchandising </vt:lpstr>
      <vt:lpstr>PowerPoint Presentation</vt:lpstr>
      <vt:lpstr>PowerPoint Presentation</vt:lpstr>
      <vt:lpstr>PowerPoint Presentation</vt:lpstr>
      <vt:lpstr>PowerPoint Presentation</vt:lpstr>
    </vt:vector>
  </TitlesOfParts>
  <Company>Woodhouse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Roberts</dc:creator>
  <cp:lastModifiedBy>E Roberts</cp:lastModifiedBy>
  <cp:revision>10</cp:revision>
  <cp:lastPrinted>2021-02-25T09:43:59Z</cp:lastPrinted>
  <dcterms:created xsi:type="dcterms:W3CDTF">2021-02-25T09:43:35Z</dcterms:created>
  <dcterms:modified xsi:type="dcterms:W3CDTF">2021-02-25T12:07:31Z</dcterms:modified>
</cp:coreProperties>
</file>