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5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4AF60-7504-1A06-B837-8C3E7B197E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29FF4D-A357-4E3C-337D-46D0903C6E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492945-D3B7-A9EE-4BA5-B468DBC6A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28304-EFD1-4D02-8DD8-E0F80D390D5D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70E99-A5ED-C205-254D-2CEC7D749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00F7B-E36C-CE8F-6FA9-2ED64849E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078B4-D882-4EF4-ADAB-7AF02C6BE5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141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C2A60-B889-0A43-8F4B-40F081268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0A586B-689C-3F6F-39DF-AF39B4F425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DACA0-4FFC-6DA9-DB6E-E5F99BF8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28304-EFD1-4D02-8DD8-E0F80D390D5D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5FB7D-7A80-10EE-BDED-71EE5B576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54C7D2-632E-E537-88BD-0181FEDFC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078B4-D882-4EF4-ADAB-7AF02C6BE5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909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53C226-5615-28B5-E90A-F19D466B4B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50E512-574B-A490-4DDA-5DFFAA705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814AC6-846B-0483-CFAC-4FE3EC68C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28304-EFD1-4D02-8DD8-E0F80D390D5D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BEFA84-CFD4-15AA-AF8F-F38636E59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B1EBDB-6B3F-73D4-B283-96BAF03A1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078B4-D882-4EF4-ADAB-7AF02C6BE5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618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A363A-8321-13E0-BD71-E375E3402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B1C98-D108-A3F3-8D88-D4B9758C2C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4D117-99F5-2255-AE57-17EF867F9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28304-EFD1-4D02-8DD8-E0F80D390D5D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FEB7E9-1A8B-CA75-5B19-0258297DC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A2DEB5-9477-DDC0-4B53-8BD3434AE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078B4-D882-4EF4-ADAB-7AF02C6BE5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347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F2412-411F-A0F1-A634-A0394671D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C5241C-D7A7-ACAA-919E-023FD697F8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549958-96EC-A23F-AAC6-744EDC0B4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28304-EFD1-4D02-8DD8-E0F80D390D5D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9EA357-DF51-9019-05C1-0AAC40B3A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DE6C86-CBCE-BB63-09F1-C1BBB9D61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078B4-D882-4EF4-ADAB-7AF02C6BE5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93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10C03-B441-CE33-BE8E-4EDBF5F93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4063CB-30E1-F650-BB55-4EC877A06A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7005FD-DB51-C388-54EC-D1DF14A65D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510647-6270-45DD-D980-A7DCF9614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28304-EFD1-4D02-8DD8-E0F80D390D5D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6E3122-7668-03AB-429F-45E25CA40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F6A78-B2B6-46F5-1FD8-C37181645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078B4-D882-4EF4-ADAB-7AF02C6BE5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988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890F6-C30F-6C36-9BDC-6B22E16BA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DABCC3-D9BC-281B-A7C0-F92424089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5F0ACA-EE9F-CD9D-7B8B-71708C3723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2D251D-3D47-C336-0E67-AEC9E5A194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3505FC-4AC2-9005-4500-BE32572C6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94FBEA-C86D-8DC2-3979-661F6C2FC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28304-EFD1-4D02-8DD8-E0F80D390D5D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50F396-A8D5-7F1B-8052-C0489F74D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BA3E37-6796-DB89-E541-47327AA13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078B4-D882-4EF4-ADAB-7AF02C6BE5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055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E34EF-7EF0-7831-AD22-45D7C8A44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A79528-46B8-0152-00B5-E01ECEF04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28304-EFD1-4D02-8DD8-E0F80D390D5D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104FD3-55B8-E00C-62DE-0EFFC4E4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DC2FBB-6128-41D6-273A-6FF1674F8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078B4-D882-4EF4-ADAB-7AF02C6BE5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197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DFCF6D-7E2D-F8D9-79AF-16673DA24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28304-EFD1-4D02-8DD8-E0F80D390D5D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632055-5F5E-63D6-D055-D4CEE838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E6B9FF-7417-D352-B775-70C394148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078B4-D882-4EF4-ADAB-7AF02C6BE5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94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4EC35-FB69-4C5F-0D91-90FECFE0D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7ADCA-83A1-E1B4-0BF7-E4885165F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27815D-9BA2-90F0-62E5-BAEABAB764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0C506B-40EF-DE6F-5F89-675E43785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28304-EFD1-4D02-8DD8-E0F80D390D5D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24008A-43DB-B470-5122-E16B3C80D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7CE2CF-B31B-56C4-EC15-C8805D507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078B4-D882-4EF4-ADAB-7AF02C6BE5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323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40E37-D907-24A3-C8B5-E6C68E6A4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C7318C-139B-5BC6-A675-5D875A3CEF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50B1DF-B13C-8533-1B72-FB60748803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A8F658-0261-FE81-3C42-10E020AFD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28304-EFD1-4D02-8DD8-E0F80D390D5D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07DBCF-AB64-01A2-08C3-AB2424006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258A7E-21CF-77C7-859F-65EAA2B4A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078B4-D882-4EF4-ADAB-7AF02C6BE5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189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950304-9278-528F-FDFE-7722ECDA4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BDD3D2-68F7-37C7-F0A4-52470506B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5BE76-EB25-9877-BFB0-27F97BC46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128304-EFD1-4D02-8DD8-E0F80D390D5D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1A55F-0BD6-4EA3-04D5-761A3B9F8F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BCCBAC-9A4F-518C-BF14-8F22D81703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8078B4-D882-4EF4-ADAB-7AF02C6BE5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613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6BB6A5E-B50A-8D84-507F-1EC8E367D1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8683213"/>
              </p:ext>
            </p:extLst>
          </p:nvPr>
        </p:nvGraphicFramePr>
        <p:xfrm>
          <a:off x="245729" y="113128"/>
          <a:ext cx="11673368" cy="6389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0178">
                  <a:extLst>
                    <a:ext uri="{9D8B030D-6E8A-4147-A177-3AD203B41FA5}">
                      <a16:colId xmlns:a16="http://schemas.microsoft.com/office/drawing/2014/main" val="3337470525"/>
                    </a:ext>
                  </a:extLst>
                </a:gridCol>
                <a:gridCol w="1773865">
                  <a:extLst>
                    <a:ext uri="{9D8B030D-6E8A-4147-A177-3AD203B41FA5}">
                      <a16:colId xmlns:a16="http://schemas.microsoft.com/office/drawing/2014/main" val="1630226077"/>
                    </a:ext>
                  </a:extLst>
                </a:gridCol>
                <a:gridCol w="1773865">
                  <a:extLst>
                    <a:ext uri="{9D8B030D-6E8A-4147-A177-3AD203B41FA5}">
                      <a16:colId xmlns:a16="http://schemas.microsoft.com/office/drawing/2014/main" val="3542258417"/>
                    </a:ext>
                  </a:extLst>
                </a:gridCol>
                <a:gridCol w="1773865">
                  <a:extLst>
                    <a:ext uri="{9D8B030D-6E8A-4147-A177-3AD203B41FA5}">
                      <a16:colId xmlns:a16="http://schemas.microsoft.com/office/drawing/2014/main" val="1351040560"/>
                    </a:ext>
                  </a:extLst>
                </a:gridCol>
                <a:gridCol w="1773865">
                  <a:extLst>
                    <a:ext uri="{9D8B030D-6E8A-4147-A177-3AD203B41FA5}">
                      <a16:colId xmlns:a16="http://schemas.microsoft.com/office/drawing/2014/main" val="1606892264"/>
                    </a:ext>
                  </a:extLst>
                </a:gridCol>
                <a:gridCol w="1773865">
                  <a:extLst>
                    <a:ext uri="{9D8B030D-6E8A-4147-A177-3AD203B41FA5}">
                      <a16:colId xmlns:a16="http://schemas.microsoft.com/office/drawing/2014/main" val="3075115821"/>
                    </a:ext>
                  </a:extLst>
                </a:gridCol>
                <a:gridCol w="1773865">
                  <a:extLst>
                    <a:ext uri="{9D8B030D-6E8A-4147-A177-3AD203B41FA5}">
                      <a16:colId xmlns:a16="http://schemas.microsoft.com/office/drawing/2014/main" val="917917823"/>
                    </a:ext>
                  </a:extLst>
                </a:gridCol>
              </a:tblGrid>
              <a:tr h="449916">
                <a:tc>
                  <a:txBody>
                    <a:bodyPr/>
                    <a:lstStyle/>
                    <a:p>
                      <a:pPr algn="ctr"/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Autumn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Autumn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Spring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Spring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Summer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Summer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703826"/>
                  </a:ext>
                </a:extLst>
              </a:tr>
              <a:tr h="729649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FS2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F4 Being special: where do we belong?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F2 Why is Christmas special for Christians?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F1 Why is the word ‘God’ so important to Christians?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F3 Why is Easter special to Christians?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F5 What places are special and why?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F6 What times/stories are special and why?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456799"/>
                  </a:ext>
                </a:extLst>
              </a:tr>
              <a:tr h="729649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Year 1/2</a:t>
                      </a:r>
                    </a:p>
                    <a:p>
                      <a:pPr algn="ctr"/>
                      <a:r>
                        <a:rPr lang="en-GB" sz="1200" b="1" dirty="0"/>
                        <a:t>Cycle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1.10 What does it mean to belong to a faith community?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1.3 Why does Christmas matter to Christians? 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200" dirty="0"/>
                        <a:t>1.7 Who is Jewish and how do they live?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1.4 What is the ‘good news’ Christians believe Jesus brings?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1.9 How should we care for the world and for others, and why does it matter? (C, J, NR)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8048122"/>
                  </a:ext>
                </a:extLst>
              </a:tr>
              <a:tr h="729649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Year 1/2</a:t>
                      </a:r>
                    </a:p>
                    <a:p>
                      <a:pPr algn="ctr"/>
                      <a:r>
                        <a:rPr lang="en-GB" sz="1200" b="1" dirty="0"/>
                        <a:t>Cycle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1.1 What do Christians believe God is like?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1.2 Who do Christians say made the world?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1.6 Who is a Muslim and how do they live?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1.5 Why does Easter matter to Christians?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1.6 Who is a Muslim and how do they live? Part 2.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1.8 What makes some places sacred to believers? (C,M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338253"/>
                  </a:ext>
                </a:extLst>
              </a:tr>
              <a:tr h="729649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Year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2.1 What do Christians learn from the Creation story?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L2.2 What is it like for someone to follow God?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L2.9 How do festivals and worship show what matters to a Muslim?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L2.10 How do festivals and family life show what matters to Jewish people?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L2.4 What kind of world did Jesus want?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L2.12 How and why do people try to make the world a better place? (C, M/J, NR)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276711"/>
                  </a:ext>
                </a:extLst>
              </a:tr>
              <a:tr h="729649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Year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L2.3 What is the ‘Trinity’ and why is it important for Christians?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L2.7 What do Hindus believe God is like?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L2.8 What does it mean to be Hindu in Britain today?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L2.5 Why do Christians call the day Jesus died ‘Good Friday’?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L2.6 For Christians, when Jesus left, what was the impact of Pentecost?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L2.11 How and why do people mark the significant events of life (C,H,NR)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6288596"/>
                  </a:ext>
                </a:extLst>
              </a:tr>
              <a:tr h="729649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Year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2.1 What does it mean if </a:t>
                      </a:r>
                    </a:p>
                    <a:p>
                      <a:r>
                        <a:rPr lang="en-GB" sz="1200" dirty="0"/>
                        <a:t>Christians believe God is holy </a:t>
                      </a:r>
                    </a:p>
                    <a:p>
                      <a:r>
                        <a:rPr lang="en-GB" sz="1200" dirty="0"/>
                        <a:t>and loving?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U2.8 What does it mean to be a </a:t>
                      </a:r>
                    </a:p>
                    <a:p>
                      <a:r>
                        <a:rPr lang="en-GB" sz="1200" dirty="0"/>
                        <a:t>Muslim in Britain today?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U2.3 Why do Christians believe </a:t>
                      </a:r>
                    </a:p>
                    <a:p>
                      <a:r>
                        <a:rPr lang="en-GB" sz="1200" dirty="0"/>
                        <a:t>Jesus was the Messiah?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U2.9 Why is the Torah so </a:t>
                      </a:r>
                    </a:p>
                    <a:p>
                      <a:r>
                        <a:rPr lang="en-GB" sz="1200" dirty="0"/>
                        <a:t>important to Jewish people?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U2.4 Christians and how to live: </a:t>
                      </a:r>
                    </a:p>
                    <a:p>
                      <a:r>
                        <a:rPr lang="en-GB" sz="1200" dirty="0"/>
                        <a:t>‘What would Jesus do?’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U2.10 What matters most to </a:t>
                      </a:r>
                    </a:p>
                    <a:p>
                      <a:r>
                        <a:rPr lang="en-GB" sz="1200" dirty="0"/>
                        <a:t>Humanists and Christians? </a:t>
                      </a:r>
                    </a:p>
                    <a:p>
                      <a:r>
                        <a:rPr lang="en-GB" sz="1200" dirty="0"/>
                        <a:t>(C, M/J, NR)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115385"/>
                  </a:ext>
                </a:extLst>
              </a:tr>
              <a:tr h="729649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Year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U2.2 Creation and science: conflicting or complementary?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U2.11 Why do some people believe in God and some people not? (C, NR)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U2.7 Why do Hindus want to be good?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U2.5 What do Christians believe Jesus did to ‘save’ people?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U2.6 For Christians, what kind of king is Jesus?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U2.12 How does faith help people when life gets hard?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8729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896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9B77FD03A859478E64686719F03A8B" ma:contentTypeVersion="17" ma:contentTypeDescription="Create a new document." ma:contentTypeScope="" ma:versionID="0ef98ff3e757934ea57c831b76ad447f">
  <xsd:schema xmlns:xsd="http://www.w3.org/2001/XMLSchema" xmlns:xs="http://www.w3.org/2001/XMLSchema" xmlns:p="http://schemas.microsoft.com/office/2006/metadata/properties" xmlns:ns2="d3b09738-1a87-4dc4-9ed2-76dd7a175d49" xmlns:ns3="052429ee-2138-4070-b4ab-402312c113b5" targetNamespace="http://schemas.microsoft.com/office/2006/metadata/properties" ma:root="true" ma:fieldsID="ff14a6c2ba8a2b11e460af3d4da78f88" ns2:_="" ns3:_="">
    <xsd:import namespace="d3b09738-1a87-4dc4-9ed2-76dd7a175d49"/>
    <xsd:import namespace="052429ee-2138-4070-b4ab-402312c113b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ObjectDetectorVersion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2:SharedWithUsers" minOccurs="0"/>
                <xsd:element ref="ns2:SharedWithDetails" minOccurs="0"/>
                <xsd:element ref="ns2:TaxCatchAll" minOccurs="0"/>
                <xsd:element ref="ns3:lcf76f155ced4ddcb4097134ff3c332f" minOccurs="0"/>
                <xsd:element ref="ns3:MediaServiceOCR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b09738-1a87-4dc4-9ed2-76dd7a175d4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f9a24253-1a39-4dc7-aa09-57761419bd2d}" ma:internalName="TaxCatchAll" ma:showField="CatchAllData" ma:web="d3b09738-1a87-4dc4-9ed2-76dd7a175d4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2429ee-2138-4070-b4ab-402312c113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e2c59d9f-8adc-4ee7-8e95-0838292092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3b09738-1a87-4dc4-9ed2-76dd7a175d49" xsi:nil="true"/>
    <lcf76f155ced4ddcb4097134ff3c332f xmlns="052429ee-2138-4070-b4ab-402312c113b5">
      <Terms xmlns="http://schemas.microsoft.com/office/infopath/2007/PartnerControls"/>
    </lcf76f155ced4ddcb4097134ff3c332f>
    <_dlc_DocId xmlns="d3b09738-1a87-4dc4-9ed2-76dd7a175d49">JJ3DD4TTP65F-86560846-727174</_dlc_DocId>
    <_dlc_DocIdUrl xmlns="d3b09738-1a87-4dc4-9ed2-76dd7a175d49">
      <Url>https://stthomasceprimaryschool.sharepoint.com/sites/StThomasData/_layouts/15/DocIdRedir.aspx?ID=JJ3DD4TTP65F-86560846-727174</Url>
      <Description>JJ3DD4TTP65F-86560846-727174</Description>
    </_dlc_DocIdUrl>
  </documentManagement>
</p:properties>
</file>

<file path=customXml/itemProps1.xml><?xml version="1.0" encoding="utf-8"?>
<ds:datastoreItem xmlns:ds="http://schemas.openxmlformats.org/officeDocument/2006/customXml" ds:itemID="{59E369D2-F4D1-4785-9451-67E33467903E}"/>
</file>

<file path=customXml/itemProps2.xml><?xml version="1.0" encoding="utf-8"?>
<ds:datastoreItem xmlns:ds="http://schemas.openxmlformats.org/officeDocument/2006/customXml" ds:itemID="{37717D8A-5709-451F-BC5A-CE165BDCB859}"/>
</file>

<file path=customXml/itemProps3.xml><?xml version="1.0" encoding="utf-8"?>
<ds:datastoreItem xmlns:ds="http://schemas.openxmlformats.org/officeDocument/2006/customXml" ds:itemID="{47502E14-5C3B-4585-8726-C018E849ED9D}"/>
</file>

<file path=customXml/itemProps4.xml><?xml version="1.0" encoding="utf-8"?>
<ds:datastoreItem xmlns:ds="http://schemas.openxmlformats.org/officeDocument/2006/customXml" ds:itemID="{2F1FFD78-BFB5-4050-AEFF-BA18DF9569D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531</Words>
  <Application>Microsoft Office PowerPoint</Application>
  <PresentationFormat>Widescreen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 Terry Hart</dc:creator>
  <cp:lastModifiedBy>Kathryn Stewardson</cp:lastModifiedBy>
  <cp:revision>1</cp:revision>
  <dcterms:created xsi:type="dcterms:W3CDTF">2024-07-15T09:35:43Z</dcterms:created>
  <dcterms:modified xsi:type="dcterms:W3CDTF">2024-09-04T15:15:43Z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0x0101007D9B77FD03A859478E64686719F03A8B</vt:lpwstr>
  </property>
  <property fmtid="{D5CDD505-2E9C-101B-9397-08002B2CF9AE}" pid="3" name="_dlc_DocIdItemGuid">
    <vt:lpwstr>9d6611f4-dba9-4297-a799-d000f8d69593</vt:lpwstr>
  </property>
</Properties>
</file>