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55" r:id="rId1"/>
  </p:sldMasterIdLst>
  <p:notesMasterIdLst>
    <p:notesMasterId r:id="rId8"/>
  </p:notesMasterIdLst>
  <p:sldIdLst>
    <p:sldId id="256" r:id="rId2"/>
    <p:sldId id="263" r:id="rId3"/>
    <p:sldId id="308" r:id="rId4"/>
    <p:sldId id="309" r:id="rId5"/>
    <p:sldId id="267" r:id="rId6"/>
    <p:sldId id="264" r:id="rId7"/>
  </p:sldIdLst>
  <p:sldSz cx="9906000" cy="6858000" type="A4"/>
  <p:notesSz cx="6797675" cy="9926638"/>
  <p:embeddedFontLst>
    <p:embeddedFont>
      <p:font typeface="Caveat" panose="020B0604020202020204" charset="0"/>
      <p:regular r:id="rId9"/>
      <p:bold r:id="rId10"/>
    </p:embeddedFont>
    <p:embeddedFont>
      <p:font typeface="Century Gothic" panose="020B0502020202020204" pitchFamily="34" charset="0"/>
      <p:regular r:id="rId11"/>
      <p:bold r:id="rId12"/>
      <p:italic r:id="rId13"/>
      <p:boldItalic r:id="rId14"/>
    </p:embeddedFont>
    <p:embeddedFont>
      <p:font typeface="Garamond" panose="02020404030301010803" pitchFamily="18" charset="0"/>
      <p:regular r:id="rId15"/>
      <p:bold r:id="rId16"/>
      <p:italic r:id="rId17"/>
    </p:embeddedFont>
    <p:embeddedFont>
      <p:font typeface="NTFPreCursive" panose="020B0604020202020204" charset="0"/>
      <p:regular r:id="rId18"/>
    </p:embeddedFont>
    <p:embeddedFont>
      <p:font typeface="NTFPreCursivef" panose="020B0604020202020204" charset="0"/>
      <p:regular r:id="rId19"/>
    </p:embeddedFont>
    <p:embeddedFont>
      <p:font typeface="NTPreCursive" panose="03000400000000000000" pitchFamily="66" charset="0"/>
      <p:regular r:id="rId20"/>
    </p:embeddedFont>
    <p:embeddedFont>
      <p:font typeface="NTPreCursivefk" panose="03000400000000000000" pitchFamily="66" charset="0"/>
      <p:regular r:id="rId21"/>
    </p:embeddedFont>
    <p:embeddedFont>
      <p:font typeface="Nunito" pitchFamily="2"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5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5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5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5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5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5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5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5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56"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120" userDrawn="1">
          <p15:clr>
            <a:srgbClr val="A4A3A4"/>
          </p15:clr>
        </p15:guide>
        <p15:guide id="2" orient="horz" pos="907" userDrawn="1">
          <p15:clr>
            <a:srgbClr val="00FF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5A53F6-D57F-40E9-938D-E5E6B7C34BB3}" v="2" dt="2026-06-08T19:29:53.934"/>
  </p1510:revLst>
</p1510:revInfo>
</file>

<file path=ppt/tableStyles.xml><?xml version="1.0" encoding="utf-8"?>
<a:tblStyleLst xmlns:a="http://schemas.openxmlformats.org/drawingml/2006/main" def="{5E9E31ED-E0A8-496E-8FA9-46C2DC7BF309}">
  <a:tblStyle styleId="{5E9E31ED-E0A8-496E-8FA9-46C2DC7BF30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p:scale>
          <a:sx n="77" d="100"/>
          <a:sy n="77" d="100"/>
        </p:scale>
        <p:origin x="1435" y="91"/>
      </p:cViewPr>
      <p:guideLst>
        <p:guide pos="3120"/>
        <p:guide orient="horz" pos="90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font" Target="fonts/font17.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font" Target="fonts/font12.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font" Target="fonts/font15.fntdata"/><Relationship Id="rId28" Type="http://schemas.openxmlformats.org/officeDocument/2006/relationships/theme" Target="theme/theme1.xml"/><Relationship Id="rId10" Type="http://schemas.openxmlformats.org/officeDocument/2006/relationships/font" Target="fonts/font2.fntdata"/><Relationship Id="rId19" Type="http://schemas.openxmlformats.org/officeDocument/2006/relationships/font" Target="fonts/font11.fntdata"/><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font" Target="fonts/font14.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nielle Harvey" userId="4f245749-f87a-4d6a-9b25-1eca2fdaae9d" providerId="ADAL" clId="{B92200D1-1C4E-436C-8DFA-D332EF2AB76A}"/>
    <pc:docChg chg="undo custSel delSld modSld">
      <pc:chgData name="Dannielle Harvey" userId="4f245749-f87a-4d6a-9b25-1eca2fdaae9d" providerId="ADAL" clId="{B92200D1-1C4E-436C-8DFA-D332EF2AB76A}" dt="2026-06-09T08:04:08.764" v="399" actId="1076"/>
      <pc:docMkLst>
        <pc:docMk/>
      </pc:docMkLst>
      <pc:sldChg chg="delSp modSp mod">
        <pc:chgData name="Dannielle Harvey" userId="4f245749-f87a-4d6a-9b25-1eca2fdaae9d" providerId="ADAL" clId="{B92200D1-1C4E-436C-8DFA-D332EF2AB76A}" dt="2026-06-08T19:39:18.331" v="382" actId="20577"/>
        <pc:sldMkLst>
          <pc:docMk/>
          <pc:sldMk cId="0" sldId="256"/>
        </pc:sldMkLst>
        <pc:spChg chg="mod">
          <ac:chgData name="Dannielle Harvey" userId="4f245749-f87a-4d6a-9b25-1eca2fdaae9d" providerId="ADAL" clId="{B92200D1-1C4E-436C-8DFA-D332EF2AB76A}" dt="2026-06-08T19:39:18.331" v="382" actId="20577"/>
          <ac:spMkLst>
            <pc:docMk/>
            <pc:sldMk cId="0" sldId="256"/>
            <ac:spMk id="2" creationId="{00000000-0000-0000-0000-000000000000}"/>
          </ac:spMkLst>
        </pc:spChg>
        <pc:spChg chg="del">
          <ac:chgData name="Dannielle Harvey" userId="4f245749-f87a-4d6a-9b25-1eca2fdaae9d" providerId="ADAL" clId="{B92200D1-1C4E-436C-8DFA-D332EF2AB76A}" dt="2026-06-08T16:33:39.273" v="14" actId="478"/>
          <ac:spMkLst>
            <pc:docMk/>
            <pc:sldMk cId="0" sldId="256"/>
            <ac:spMk id="5" creationId="{00000000-0000-0000-0000-000000000000}"/>
          </ac:spMkLst>
        </pc:spChg>
        <pc:spChg chg="mod">
          <ac:chgData name="Dannielle Harvey" userId="4f245749-f87a-4d6a-9b25-1eca2fdaae9d" providerId="ADAL" clId="{B92200D1-1C4E-436C-8DFA-D332EF2AB76A}" dt="2026-06-08T16:34:00.362" v="24" actId="1076"/>
          <ac:spMkLst>
            <pc:docMk/>
            <pc:sldMk cId="0" sldId="256"/>
            <ac:spMk id="164" creationId="{00000000-0000-0000-0000-000000000000}"/>
          </ac:spMkLst>
        </pc:spChg>
      </pc:sldChg>
      <pc:sldChg chg="addSp delSp modSp mod">
        <pc:chgData name="Dannielle Harvey" userId="4f245749-f87a-4d6a-9b25-1eca2fdaae9d" providerId="ADAL" clId="{B92200D1-1C4E-436C-8DFA-D332EF2AB76A}" dt="2026-06-09T08:04:08.764" v="399" actId="1076"/>
        <pc:sldMkLst>
          <pc:docMk/>
          <pc:sldMk cId="0" sldId="263"/>
        </pc:sldMkLst>
        <pc:picChg chg="add mod">
          <ac:chgData name="Dannielle Harvey" userId="4f245749-f87a-4d6a-9b25-1eca2fdaae9d" providerId="ADAL" clId="{B92200D1-1C4E-436C-8DFA-D332EF2AB76A}" dt="2026-06-09T08:04:08.764" v="399" actId="1076"/>
          <ac:picMkLst>
            <pc:docMk/>
            <pc:sldMk cId="0" sldId="263"/>
            <ac:picMk id="3" creationId="{33F8CA95-DFD1-8B9C-162B-B3C98E4213DD}"/>
          </ac:picMkLst>
        </pc:picChg>
        <pc:picChg chg="add del mod">
          <ac:chgData name="Dannielle Harvey" userId="4f245749-f87a-4d6a-9b25-1eca2fdaae9d" providerId="ADAL" clId="{B92200D1-1C4E-436C-8DFA-D332EF2AB76A}" dt="2026-06-08T19:50:25.160" v="387" actId="478"/>
          <ac:picMkLst>
            <pc:docMk/>
            <pc:sldMk cId="0" sldId="263"/>
            <ac:picMk id="3" creationId="{52BD43BD-BB78-0159-5BF5-FE9628939E92}"/>
          </ac:picMkLst>
        </pc:picChg>
        <pc:picChg chg="del">
          <ac:chgData name="Dannielle Harvey" userId="4f245749-f87a-4d6a-9b25-1eca2fdaae9d" providerId="ADAL" clId="{B92200D1-1C4E-436C-8DFA-D332EF2AB76A}" dt="2026-06-08T16:41:58.499" v="80" actId="478"/>
          <ac:picMkLst>
            <pc:docMk/>
            <pc:sldMk cId="0" sldId="263"/>
            <ac:picMk id="5" creationId="{EBAAD8BB-CDEA-4119-341F-9592044539BB}"/>
          </ac:picMkLst>
        </pc:picChg>
        <pc:picChg chg="add del mod">
          <ac:chgData name="Dannielle Harvey" userId="4f245749-f87a-4d6a-9b25-1eca2fdaae9d" providerId="ADAL" clId="{B92200D1-1C4E-436C-8DFA-D332EF2AB76A}" dt="2026-06-09T08:02:50.654" v="393" actId="478"/>
          <ac:picMkLst>
            <pc:docMk/>
            <pc:sldMk cId="0" sldId="263"/>
            <ac:picMk id="7" creationId="{E87F4AAD-06D7-45A9-D260-C655878A986C}"/>
          </ac:picMkLst>
        </pc:picChg>
      </pc:sldChg>
      <pc:sldChg chg="addSp delSp modSp mod">
        <pc:chgData name="Dannielle Harvey" userId="4f245749-f87a-4d6a-9b25-1eca2fdaae9d" providerId="ADAL" clId="{B92200D1-1C4E-436C-8DFA-D332EF2AB76A}" dt="2026-06-08T19:38:13.279" v="343" actId="1076"/>
        <pc:sldMkLst>
          <pc:docMk/>
          <pc:sldMk cId="0" sldId="264"/>
        </pc:sldMkLst>
        <pc:spChg chg="del">
          <ac:chgData name="Dannielle Harvey" userId="4f245749-f87a-4d6a-9b25-1eca2fdaae9d" providerId="ADAL" clId="{B92200D1-1C4E-436C-8DFA-D332EF2AB76A}" dt="2026-06-08T19:33:52.928" v="181" actId="478"/>
          <ac:spMkLst>
            <pc:docMk/>
            <pc:sldMk cId="0" sldId="264"/>
            <ac:spMk id="2" creationId="{00000000-0000-0000-0000-000000000000}"/>
          </ac:spMkLst>
        </pc:spChg>
        <pc:spChg chg="mod">
          <ac:chgData name="Dannielle Harvey" userId="4f245749-f87a-4d6a-9b25-1eca2fdaae9d" providerId="ADAL" clId="{B92200D1-1C4E-436C-8DFA-D332EF2AB76A}" dt="2026-06-08T19:37:50.154" v="341" actId="1076"/>
          <ac:spMkLst>
            <pc:docMk/>
            <pc:sldMk cId="0" sldId="264"/>
            <ac:spMk id="13" creationId="{00000000-0000-0000-0000-000000000000}"/>
          </ac:spMkLst>
        </pc:spChg>
        <pc:spChg chg="mod">
          <ac:chgData name="Dannielle Harvey" userId="4f245749-f87a-4d6a-9b25-1eca2fdaae9d" providerId="ADAL" clId="{B92200D1-1C4E-436C-8DFA-D332EF2AB76A}" dt="2026-06-08T19:37:47.948" v="340" actId="1076"/>
          <ac:spMkLst>
            <pc:docMk/>
            <pc:sldMk cId="0" sldId="264"/>
            <ac:spMk id="17" creationId="{00000000-0000-0000-0000-000000000000}"/>
          </ac:spMkLst>
        </pc:spChg>
        <pc:picChg chg="del">
          <ac:chgData name="Dannielle Harvey" userId="4f245749-f87a-4d6a-9b25-1eca2fdaae9d" providerId="ADAL" clId="{B92200D1-1C4E-436C-8DFA-D332EF2AB76A}" dt="2026-06-08T19:33:49.989" v="180" actId="478"/>
          <ac:picMkLst>
            <pc:docMk/>
            <pc:sldMk cId="0" sldId="264"/>
            <ac:picMk id="4" creationId="{00000000-0000-0000-0000-000000000000}"/>
          </ac:picMkLst>
        </pc:picChg>
        <pc:picChg chg="add mod">
          <ac:chgData name="Dannielle Harvey" userId="4f245749-f87a-4d6a-9b25-1eca2fdaae9d" providerId="ADAL" clId="{B92200D1-1C4E-436C-8DFA-D332EF2AB76A}" dt="2026-06-08T19:38:13.279" v="343" actId="1076"/>
          <ac:picMkLst>
            <pc:docMk/>
            <pc:sldMk cId="0" sldId="264"/>
            <ac:picMk id="5" creationId="{0EEDFB99-C779-669E-236A-A35F442C4546}"/>
          </ac:picMkLst>
        </pc:picChg>
        <pc:picChg chg="del">
          <ac:chgData name="Dannielle Harvey" userId="4f245749-f87a-4d6a-9b25-1eca2fdaae9d" providerId="ADAL" clId="{B92200D1-1C4E-436C-8DFA-D332EF2AB76A}" dt="2026-06-08T19:36:28.444" v="182" actId="478"/>
          <ac:picMkLst>
            <pc:docMk/>
            <pc:sldMk cId="0" sldId="264"/>
            <ac:picMk id="8" creationId="{00000000-0000-0000-0000-000000000000}"/>
          </ac:picMkLst>
        </pc:picChg>
      </pc:sldChg>
      <pc:sldChg chg="modSp mod">
        <pc:chgData name="Dannielle Harvey" userId="4f245749-f87a-4d6a-9b25-1eca2fdaae9d" providerId="ADAL" clId="{B92200D1-1C4E-436C-8DFA-D332EF2AB76A}" dt="2026-06-08T19:30:38.371" v="110" actId="255"/>
        <pc:sldMkLst>
          <pc:docMk/>
          <pc:sldMk cId="3664807749" sldId="308"/>
        </pc:sldMkLst>
        <pc:spChg chg="mod">
          <ac:chgData name="Dannielle Harvey" userId="4f245749-f87a-4d6a-9b25-1eca2fdaae9d" providerId="ADAL" clId="{B92200D1-1C4E-436C-8DFA-D332EF2AB76A}" dt="2026-06-08T19:30:38.371" v="110" actId="255"/>
          <ac:spMkLst>
            <pc:docMk/>
            <pc:sldMk cId="3664807749" sldId="308"/>
            <ac:spMk id="5" creationId="{76C658E5-02F1-4108-BDA7-AB5DEF39DA4A}"/>
          </ac:spMkLst>
        </pc:spChg>
      </pc:sldChg>
      <pc:sldChg chg="modSp mod">
        <pc:chgData name="Dannielle Harvey" userId="4f245749-f87a-4d6a-9b25-1eca2fdaae9d" providerId="ADAL" clId="{B92200D1-1C4E-436C-8DFA-D332EF2AB76A}" dt="2026-06-08T19:33:27.280" v="177" actId="20577"/>
        <pc:sldMkLst>
          <pc:docMk/>
          <pc:sldMk cId="611889029" sldId="309"/>
        </pc:sldMkLst>
        <pc:spChg chg="mod">
          <ac:chgData name="Dannielle Harvey" userId="4f245749-f87a-4d6a-9b25-1eca2fdaae9d" providerId="ADAL" clId="{B92200D1-1C4E-436C-8DFA-D332EF2AB76A}" dt="2026-06-08T19:33:00.709" v="112" actId="404"/>
          <ac:spMkLst>
            <pc:docMk/>
            <pc:sldMk cId="611889029" sldId="309"/>
            <ac:spMk id="11" creationId="{9F173F26-DCDD-4032-9BC1-3696A679701B}"/>
          </ac:spMkLst>
        </pc:spChg>
        <pc:spChg chg="mod">
          <ac:chgData name="Dannielle Harvey" userId="4f245749-f87a-4d6a-9b25-1eca2fdaae9d" providerId="ADAL" clId="{B92200D1-1C4E-436C-8DFA-D332EF2AB76A}" dt="2026-06-08T19:33:27.280" v="177" actId="20577"/>
          <ac:spMkLst>
            <pc:docMk/>
            <pc:sldMk cId="611889029" sldId="309"/>
            <ac:spMk id="16" creationId="{A124FE57-9B66-47D6-990F-22E71DFFE60B}"/>
          </ac:spMkLst>
        </pc:spChg>
      </pc:sldChg>
      <pc:sldChg chg="del">
        <pc:chgData name="Dannielle Harvey" userId="4f245749-f87a-4d6a-9b25-1eca2fdaae9d" providerId="ADAL" clId="{B92200D1-1C4E-436C-8DFA-D332EF2AB76A}" dt="2026-06-08T16:41:56.185" v="79" actId="47"/>
        <pc:sldMkLst>
          <pc:docMk/>
          <pc:sldMk cId="3986324235" sldId="31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5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5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5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5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5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5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5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5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56"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p: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a72ff5da81_0_70: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a72ff5da81_0_7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a72ff5da81_0_70: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a72ff5da81_0_7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6111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a72ff5da81_0_70: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a72ff5da81_0_7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0203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9fd7e1097d_1_20817: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9fd7e1097d_1_20817: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Each half term you will add suggested books or authors</a:t>
            </a:r>
            <a:r>
              <a:rPr lang="en-US" baseline="0" dirty="0"/>
              <a:t>. On the History planning there is a page of suggested texts already</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a71116b4bf_0_3: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a71116b4bf_0_3: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Ks1/2 only need to print this page.</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S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itle 1"/>
          <p:cNvSpPr>
            <a:spLocks noGrp="1"/>
          </p:cNvSpPr>
          <p:nvPr>
            <p:ph type="ctrTitle"/>
          </p:nvPr>
        </p:nvSpPr>
        <p:spPr>
          <a:xfrm>
            <a:off x="2082095" y="1811864"/>
            <a:ext cx="5751272"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2082095" y="3598328"/>
            <a:ext cx="5751272"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570869" y="5054602"/>
            <a:ext cx="729382" cy="279400"/>
          </a:xfrm>
        </p:spPr>
        <p:txBody>
          <a:bodyPr/>
          <a:lstStyle/>
          <a:p>
            <a:fld id="{B61BEF0D-F0BB-DE4B-95CE-6DB70DBA9567}" type="datetimeFigureOut">
              <a:rPr lang="en-US" smtClean="0"/>
              <a:pPr/>
              <a:t>6/9/2026</a:t>
            </a:fld>
            <a:endParaRPr lang="en-US" dirty="0"/>
          </a:p>
        </p:txBody>
      </p:sp>
      <p:sp>
        <p:nvSpPr>
          <p:cNvPr id="5" name="Footer Placeholder 4"/>
          <p:cNvSpPr>
            <a:spLocks noGrp="1"/>
          </p:cNvSpPr>
          <p:nvPr>
            <p:ph type="ftr" sz="quarter" idx="11"/>
          </p:nvPr>
        </p:nvSpPr>
        <p:spPr>
          <a:xfrm>
            <a:off x="2082095" y="5054602"/>
            <a:ext cx="4403598" cy="279400"/>
          </a:xfrm>
        </p:spPr>
        <p:txBody>
          <a:bodyPr/>
          <a:lstStyle/>
          <a:p>
            <a:endParaRPr lang="en-US" dirty="0"/>
          </a:p>
        </p:txBody>
      </p:sp>
      <p:sp>
        <p:nvSpPr>
          <p:cNvPr id="6" name="Slide Number Placeholder 5"/>
          <p:cNvSpPr>
            <a:spLocks noGrp="1"/>
          </p:cNvSpPr>
          <p:nvPr>
            <p:ph type="sldNum" sz="quarter" idx="12"/>
          </p:nvPr>
        </p:nvSpPr>
        <p:spPr>
          <a:xfrm>
            <a:off x="7385427" y="5054602"/>
            <a:ext cx="447940" cy="279400"/>
          </a:xfrm>
        </p:spPr>
        <p:txBody>
          <a:bodyPr/>
          <a:lstStyle/>
          <a:p>
            <a:fld id="{00000000-1234-1234-1234-123412341234}" type="slidenum">
              <a:rPr lang="en" smtClean="0"/>
              <a:pPr/>
              <a:t>‹#›</a:t>
            </a:fld>
            <a:endParaRPr lang="en"/>
          </a:p>
        </p:txBody>
      </p:sp>
      <p:cxnSp>
        <p:nvCxnSpPr>
          <p:cNvPr id="15" name="Straight Connector 14"/>
          <p:cNvCxnSpPr/>
          <p:nvPr/>
        </p:nvCxnSpPr>
        <p:spPr>
          <a:xfrm>
            <a:off x="2188144" y="3471329"/>
            <a:ext cx="553917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696329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74938" y="4815415"/>
            <a:ext cx="7365295"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11782" y="1032934"/>
            <a:ext cx="7682439"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74938" y="5382153"/>
            <a:ext cx="7365295"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3581398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274938" y="906873"/>
            <a:ext cx="7365295"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74937" y="4275666"/>
            <a:ext cx="7365297"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cxnSp>
        <p:nvCxnSpPr>
          <p:cNvPr id="15" name="Straight Connector 14"/>
          <p:cNvCxnSpPr/>
          <p:nvPr/>
        </p:nvCxnSpPr>
        <p:spPr>
          <a:xfrm>
            <a:off x="1385005" y="4140199"/>
            <a:ext cx="715696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341393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5528" y="982132"/>
            <a:ext cx="6933604"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733550" y="3352800"/>
            <a:ext cx="6383865"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74935" y="4343401"/>
            <a:ext cx="7365300"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
        <p:nvSpPr>
          <p:cNvPr id="14" name="TextBox 13"/>
          <p:cNvSpPr txBox="1"/>
          <p:nvPr/>
        </p:nvSpPr>
        <p:spPr>
          <a:xfrm>
            <a:off x="920800" y="905362"/>
            <a:ext cx="49542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8269629" y="2827870"/>
            <a:ext cx="49542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385005" y="4140199"/>
            <a:ext cx="7145162"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100767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74941" y="3308581"/>
            <a:ext cx="7365289"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74940" y="4777381"/>
            <a:ext cx="7365291"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422762859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526868" y="982132"/>
            <a:ext cx="6852265"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74940" y="3639312"/>
            <a:ext cx="7365291"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74937" y="4529667"/>
            <a:ext cx="7365297"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
        <p:nvSpPr>
          <p:cNvPr id="12" name="TextBox 11"/>
          <p:cNvSpPr txBox="1"/>
          <p:nvPr/>
        </p:nvSpPr>
        <p:spPr>
          <a:xfrm>
            <a:off x="951232" y="896895"/>
            <a:ext cx="49542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8287280" y="2607728"/>
            <a:ext cx="49542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85005" y="3429000"/>
            <a:ext cx="7145162"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958535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74937" y="982132"/>
            <a:ext cx="7365295"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74940" y="3566160"/>
            <a:ext cx="7365291"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74938" y="4470401"/>
            <a:ext cx="7365295"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cxnSp>
        <p:nvCxnSpPr>
          <p:cNvPr id="15" name="Straight Connector 14"/>
          <p:cNvCxnSpPr/>
          <p:nvPr/>
        </p:nvCxnSpPr>
        <p:spPr>
          <a:xfrm>
            <a:off x="1385009" y="3429000"/>
            <a:ext cx="715695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620756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274937" y="2490136"/>
            <a:ext cx="7365297" cy="338573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cxnSp>
        <p:nvCxnSpPr>
          <p:cNvPr id="14" name="Straight Connector 13"/>
          <p:cNvCxnSpPr/>
          <p:nvPr/>
        </p:nvCxnSpPr>
        <p:spPr>
          <a:xfrm>
            <a:off x="1385005" y="2354670"/>
            <a:ext cx="715695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4730950"/>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6389" y="906874"/>
            <a:ext cx="1753841"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74940" y="906874"/>
            <a:ext cx="5325135" cy="496899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cxnSp>
        <p:nvCxnSpPr>
          <p:cNvPr id="14" name="Straight Connector 13"/>
          <p:cNvCxnSpPr/>
          <p:nvPr/>
        </p:nvCxnSpPr>
        <p:spPr>
          <a:xfrm>
            <a:off x="6765971" y="906874"/>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2388528"/>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6"/>
        <p:cNvGrpSpPr/>
        <p:nvPr/>
      </p:nvGrpSpPr>
      <p:grpSpPr>
        <a:xfrm>
          <a:off x="0" y="0"/>
          <a:ext cx="0" cy="0"/>
          <a:chOff x="0" y="0"/>
          <a:chExt cx="0" cy="0"/>
        </a:xfrm>
      </p:grpSpPr>
      <p:sp>
        <p:nvSpPr>
          <p:cNvPr id="37" name="Google Shape;37;p10"/>
          <p:cNvSpPr txBox="1">
            <a:spLocks noGrp="1"/>
          </p:cNvSpPr>
          <p:nvPr>
            <p:ph type="body" idx="1"/>
          </p:nvPr>
        </p:nvSpPr>
        <p:spPr>
          <a:xfrm>
            <a:off x="4864547" y="719333"/>
            <a:ext cx="4268875" cy="1903200"/>
          </a:xfrm>
          <a:prstGeom prst="rect">
            <a:avLst/>
          </a:prstGeom>
        </p:spPr>
        <p:txBody>
          <a:bodyPr spcFirstLastPara="1" wrap="square" lIns="91425" tIns="91425" rIns="91425" bIns="91425" anchor="t" anchorCtr="0">
            <a:noAutofit/>
          </a:bodyPr>
          <a:lstStyle>
            <a:lvl1pPr marL="457189" lvl="0" indent="-228594" algn="r">
              <a:lnSpc>
                <a:spcPct val="100000"/>
              </a:lnSpc>
              <a:spcBef>
                <a:spcPts val="0"/>
              </a:spcBef>
              <a:spcAft>
                <a:spcPts val="0"/>
              </a:spcAft>
              <a:buClr>
                <a:schemeClr val="lt2"/>
              </a:buClr>
              <a:buSzPts val="3600"/>
              <a:buNone/>
              <a:defRPr sz="3600" b="1">
                <a:solidFill>
                  <a:schemeClr val="lt2"/>
                </a:solidFill>
                <a:latin typeface="Caveat"/>
                <a:ea typeface="Caveat"/>
                <a:cs typeface="Caveat"/>
                <a:sym typeface="Caveat"/>
              </a:defRPr>
            </a:lvl1pPr>
          </a:lstStyle>
          <a:p>
            <a:endParaRPr/>
          </a:p>
        </p:txBody>
      </p:sp>
    </p:spTree>
    <p:extLst>
      <p:ext uri="{BB962C8B-B14F-4D97-AF65-F5344CB8AC3E}">
        <p14:creationId xmlns:p14="http://schemas.microsoft.com/office/powerpoint/2010/main" val="37261007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63"/>
        <p:cNvGrpSpPr/>
        <p:nvPr/>
      </p:nvGrpSpPr>
      <p:grpSpPr>
        <a:xfrm>
          <a:off x="0" y="0"/>
          <a:ext cx="0" cy="0"/>
          <a:chOff x="0" y="0"/>
          <a:chExt cx="0" cy="0"/>
        </a:xfrm>
      </p:grpSpPr>
      <p:sp>
        <p:nvSpPr>
          <p:cNvPr id="64" name="Google Shape;64;p15"/>
          <p:cNvSpPr txBox="1">
            <a:spLocks noGrp="1"/>
          </p:cNvSpPr>
          <p:nvPr>
            <p:ph type="title"/>
          </p:nvPr>
        </p:nvSpPr>
        <p:spPr>
          <a:xfrm>
            <a:off x="772662" y="719333"/>
            <a:ext cx="5005975" cy="7460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Font typeface="Caveat"/>
              <a:buNone/>
              <a:defRPr sz="3600" b="1">
                <a:solidFill>
                  <a:schemeClr val="lt2"/>
                </a:solidFill>
                <a:latin typeface="Caveat"/>
                <a:ea typeface="Caveat"/>
                <a:cs typeface="Caveat"/>
                <a:sym typeface="Caveat"/>
              </a:defRPr>
            </a:lvl1pPr>
            <a:lvl2pPr lvl="1" algn="ctr">
              <a:spcBef>
                <a:spcPts val="0"/>
              </a:spcBef>
              <a:spcAft>
                <a:spcPts val="0"/>
              </a:spcAft>
              <a:buSzPts val="2800"/>
              <a:buFont typeface="Caveat"/>
              <a:buNone/>
              <a:defRPr>
                <a:latin typeface="Caveat"/>
                <a:ea typeface="Caveat"/>
                <a:cs typeface="Caveat"/>
                <a:sym typeface="Caveat"/>
              </a:defRPr>
            </a:lvl2pPr>
            <a:lvl3pPr lvl="2" algn="ctr">
              <a:spcBef>
                <a:spcPts val="0"/>
              </a:spcBef>
              <a:spcAft>
                <a:spcPts val="0"/>
              </a:spcAft>
              <a:buSzPts val="2800"/>
              <a:buFont typeface="Caveat"/>
              <a:buNone/>
              <a:defRPr>
                <a:latin typeface="Caveat"/>
                <a:ea typeface="Caveat"/>
                <a:cs typeface="Caveat"/>
                <a:sym typeface="Caveat"/>
              </a:defRPr>
            </a:lvl3pPr>
            <a:lvl4pPr lvl="3" algn="ctr">
              <a:spcBef>
                <a:spcPts val="0"/>
              </a:spcBef>
              <a:spcAft>
                <a:spcPts val="0"/>
              </a:spcAft>
              <a:buSzPts val="2800"/>
              <a:buFont typeface="Caveat"/>
              <a:buNone/>
              <a:defRPr>
                <a:latin typeface="Caveat"/>
                <a:ea typeface="Caveat"/>
                <a:cs typeface="Caveat"/>
                <a:sym typeface="Caveat"/>
              </a:defRPr>
            </a:lvl4pPr>
            <a:lvl5pPr lvl="4" algn="ctr">
              <a:spcBef>
                <a:spcPts val="0"/>
              </a:spcBef>
              <a:spcAft>
                <a:spcPts val="0"/>
              </a:spcAft>
              <a:buSzPts val="2800"/>
              <a:buFont typeface="Caveat"/>
              <a:buNone/>
              <a:defRPr>
                <a:latin typeface="Caveat"/>
                <a:ea typeface="Caveat"/>
                <a:cs typeface="Caveat"/>
                <a:sym typeface="Caveat"/>
              </a:defRPr>
            </a:lvl5pPr>
            <a:lvl6pPr lvl="5" algn="ctr">
              <a:spcBef>
                <a:spcPts val="0"/>
              </a:spcBef>
              <a:spcAft>
                <a:spcPts val="0"/>
              </a:spcAft>
              <a:buSzPts val="2800"/>
              <a:buFont typeface="Caveat"/>
              <a:buNone/>
              <a:defRPr>
                <a:latin typeface="Caveat"/>
                <a:ea typeface="Caveat"/>
                <a:cs typeface="Caveat"/>
                <a:sym typeface="Caveat"/>
              </a:defRPr>
            </a:lvl6pPr>
            <a:lvl7pPr lvl="6" algn="ctr">
              <a:spcBef>
                <a:spcPts val="0"/>
              </a:spcBef>
              <a:spcAft>
                <a:spcPts val="0"/>
              </a:spcAft>
              <a:buSzPts val="2800"/>
              <a:buFont typeface="Caveat"/>
              <a:buNone/>
              <a:defRPr>
                <a:latin typeface="Caveat"/>
                <a:ea typeface="Caveat"/>
                <a:cs typeface="Caveat"/>
                <a:sym typeface="Caveat"/>
              </a:defRPr>
            </a:lvl7pPr>
            <a:lvl8pPr lvl="7" algn="ctr">
              <a:spcBef>
                <a:spcPts val="0"/>
              </a:spcBef>
              <a:spcAft>
                <a:spcPts val="0"/>
              </a:spcAft>
              <a:buSzPts val="2800"/>
              <a:buFont typeface="Caveat"/>
              <a:buNone/>
              <a:defRPr>
                <a:latin typeface="Caveat"/>
                <a:ea typeface="Caveat"/>
                <a:cs typeface="Caveat"/>
                <a:sym typeface="Caveat"/>
              </a:defRPr>
            </a:lvl8pPr>
            <a:lvl9pPr lvl="8" algn="ctr">
              <a:spcBef>
                <a:spcPts val="0"/>
              </a:spcBef>
              <a:spcAft>
                <a:spcPts val="0"/>
              </a:spcAft>
              <a:buSzPts val="2800"/>
              <a:buFont typeface="Caveat"/>
              <a:buNone/>
              <a:defRPr>
                <a:latin typeface="Caveat"/>
                <a:ea typeface="Caveat"/>
                <a:cs typeface="Caveat"/>
                <a:sym typeface="Caveat"/>
              </a:defRPr>
            </a:lvl9pPr>
          </a:lstStyle>
          <a:p>
            <a:endParaRPr/>
          </a:p>
        </p:txBody>
      </p:sp>
      <p:sp>
        <p:nvSpPr>
          <p:cNvPr id="65" name="Google Shape;65;p15"/>
          <p:cNvSpPr txBox="1">
            <a:spLocks noGrp="1"/>
          </p:cNvSpPr>
          <p:nvPr>
            <p:ph type="title" idx="2" hasCustomPrompt="1"/>
          </p:nvPr>
        </p:nvSpPr>
        <p:spPr>
          <a:xfrm>
            <a:off x="3547033" y="2175633"/>
            <a:ext cx="2231450" cy="16544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000000"/>
              </a:buClr>
              <a:buSzPts val="9600"/>
              <a:buFont typeface="Caveat"/>
              <a:buNone/>
              <a:defRPr sz="7200" b="1">
                <a:solidFill>
                  <a:schemeClr val="accent1"/>
                </a:solidFill>
                <a:latin typeface="Caveat"/>
                <a:ea typeface="Caveat"/>
                <a:cs typeface="Caveat"/>
                <a:sym typeface="Caveat"/>
              </a:defRPr>
            </a:lvl1pPr>
            <a:lvl2pPr lvl="1" algn="ctr" rtl="0">
              <a:spcBef>
                <a:spcPts val="0"/>
              </a:spcBef>
              <a:spcAft>
                <a:spcPts val="0"/>
              </a:spcAft>
              <a:buClr>
                <a:srgbClr val="000000"/>
              </a:buClr>
              <a:buSzPts val="9600"/>
              <a:buFont typeface="Caveat"/>
              <a:buNone/>
              <a:defRPr sz="9600" b="1">
                <a:solidFill>
                  <a:srgbClr val="000000"/>
                </a:solidFill>
                <a:latin typeface="Caveat"/>
                <a:ea typeface="Caveat"/>
                <a:cs typeface="Caveat"/>
                <a:sym typeface="Caveat"/>
              </a:defRPr>
            </a:lvl2pPr>
            <a:lvl3pPr lvl="2" algn="ctr" rtl="0">
              <a:spcBef>
                <a:spcPts val="0"/>
              </a:spcBef>
              <a:spcAft>
                <a:spcPts val="0"/>
              </a:spcAft>
              <a:buClr>
                <a:srgbClr val="000000"/>
              </a:buClr>
              <a:buSzPts val="9600"/>
              <a:buFont typeface="Caveat"/>
              <a:buNone/>
              <a:defRPr sz="9600" b="1">
                <a:solidFill>
                  <a:srgbClr val="000000"/>
                </a:solidFill>
                <a:latin typeface="Caveat"/>
                <a:ea typeface="Caveat"/>
                <a:cs typeface="Caveat"/>
                <a:sym typeface="Caveat"/>
              </a:defRPr>
            </a:lvl3pPr>
            <a:lvl4pPr lvl="3" algn="ctr" rtl="0">
              <a:spcBef>
                <a:spcPts val="0"/>
              </a:spcBef>
              <a:spcAft>
                <a:spcPts val="0"/>
              </a:spcAft>
              <a:buClr>
                <a:srgbClr val="000000"/>
              </a:buClr>
              <a:buSzPts val="9600"/>
              <a:buFont typeface="Caveat"/>
              <a:buNone/>
              <a:defRPr sz="9600" b="1">
                <a:solidFill>
                  <a:srgbClr val="000000"/>
                </a:solidFill>
                <a:latin typeface="Caveat"/>
                <a:ea typeface="Caveat"/>
                <a:cs typeface="Caveat"/>
                <a:sym typeface="Caveat"/>
              </a:defRPr>
            </a:lvl4pPr>
            <a:lvl5pPr lvl="4" algn="ctr" rtl="0">
              <a:spcBef>
                <a:spcPts val="0"/>
              </a:spcBef>
              <a:spcAft>
                <a:spcPts val="0"/>
              </a:spcAft>
              <a:buClr>
                <a:srgbClr val="000000"/>
              </a:buClr>
              <a:buSzPts val="9600"/>
              <a:buFont typeface="Caveat"/>
              <a:buNone/>
              <a:defRPr sz="9600" b="1">
                <a:solidFill>
                  <a:srgbClr val="000000"/>
                </a:solidFill>
                <a:latin typeface="Caveat"/>
                <a:ea typeface="Caveat"/>
                <a:cs typeface="Caveat"/>
                <a:sym typeface="Caveat"/>
              </a:defRPr>
            </a:lvl5pPr>
            <a:lvl6pPr lvl="5" algn="ctr" rtl="0">
              <a:spcBef>
                <a:spcPts val="0"/>
              </a:spcBef>
              <a:spcAft>
                <a:spcPts val="0"/>
              </a:spcAft>
              <a:buClr>
                <a:srgbClr val="000000"/>
              </a:buClr>
              <a:buSzPts val="9600"/>
              <a:buFont typeface="Caveat"/>
              <a:buNone/>
              <a:defRPr sz="9600" b="1">
                <a:solidFill>
                  <a:srgbClr val="000000"/>
                </a:solidFill>
                <a:latin typeface="Caveat"/>
                <a:ea typeface="Caveat"/>
                <a:cs typeface="Caveat"/>
                <a:sym typeface="Caveat"/>
              </a:defRPr>
            </a:lvl6pPr>
            <a:lvl7pPr lvl="6" algn="ctr" rtl="0">
              <a:spcBef>
                <a:spcPts val="0"/>
              </a:spcBef>
              <a:spcAft>
                <a:spcPts val="0"/>
              </a:spcAft>
              <a:buClr>
                <a:srgbClr val="000000"/>
              </a:buClr>
              <a:buSzPts val="9600"/>
              <a:buFont typeface="Caveat"/>
              <a:buNone/>
              <a:defRPr sz="9600" b="1">
                <a:solidFill>
                  <a:srgbClr val="000000"/>
                </a:solidFill>
                <a:latin typeface="Caveat"/>
                <a:ea typeface="Caveat"/>
                <a:cs typeface="Caveat"/>
                <a:sym typeface="Caveat"/>
              </a:defRPr>
            </a:lvl7pPr>
            <a:lvl8pPr lvl="7" algn="ctr" rtl="0">
              <a:spcBef>
                <a:spcPts val="0"/>
              </a:spcBef>
              <a:spcAft>
                <a:spcPts val="0"/>
              </a:spcAft>
              <a:buClr>
                <a:srgbClr val="000000"/>
              </a:buClr>
              <a:buSzPts val="9600"/>
              <a:buFont typeface="Caveat"/>
              <a:buNone/>
              <a:defRPr sz="9600" b="1">
                <a:solidFill>
                  <a:srgbClr val="000000"/>
                </a:solidFill>
                <a:latin typeface="Caveat"/>
                <a:ea typeface="Caveat"/>
                <a:cs typeface="Caveat"/>
                <a:sym typeface="Caveat"/>
              </a:defRPr>
            </a:lvl8pPr>
            <a:lvl9pPr lvl="8" algn="ctr" rtl="0">
              <a:spcBef>
                <a:spcPts val="0"/>
              </a:spcBef>
              <a:spcAft>
                <a:spcPts val="0"/>
              </a:spcAft>
              <a:buClr>
                <a:srgbClr val="000000"/>
              </a:buClr>
              <a:buSzPts val="9600"/>
              <a:buFont typeface="Caveat"/>
              <a:buNone/>
              <a:defRPr sz="9600" b="1">
                <a:solidFill>
                  <a:srgbClr val="000000"/>
                </a:solidFill>
                <a:latin typeface="Caveat"/>
                <a:ea typeface="Caveat"/>
                <a:cs typeface="Caveat"/>
                <a:sym typeface="Caveat"/>
              </a:defRPr>
            </a:lvl9pPr>
          </a:lstStyle>
          <a:p>
            <a:r>
              <a:t>xx%</a:t>
            </a:r>
          </a:p>
        </p:txBody>
      </p:sp>
      <p:sp>
        <p:nvSpPr>
          <p:cNvPr id="66" name="Google Shape;66;p15"/>
          <p:cNvSpPr txBox="1">
            <a:spLocks noGrp="1"/>
          </p:cNvSpPr>
          <p:nvPr>
            <p:ph type="subTitle" idx="1"/>
          </p:nvPr>
        </p:nvSpPr>
        <p:spPr>
          <a:xfrm>
            <a:off x="3547050" y="3573833"/>
            <a:ext cx="2231450" cy="52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1800"/>
              <a:buFont typeface="Nunito"/>
              <a:buNone/>
              <a:defRPr sz="1400" b="1">
                <a:solidFill>
                  <a:srgbClr val="434343"/>
                </a:solidFill>
                <a:latin typeface="Nunito"/>
                <a:ea typeface="Nunito"/>
                <a:cs typeface="Nunito"/>
                <a:sym typeface="Nunito"/>
              </a:defRPr>
            </a:lvl1pPr>
            <a:lvl2pPr lvl="1" algn="ctr" rtl="0">
              <a:spcBef>
                <a:spcPts val="1600"/>
              </a:spcBef>
              <a:spcAft>
                <a:spcPts val="0"/>
              </a:spcAft>
              <a:buClr>
                <a:srgbClr val="000000"/>
              </a:buClr>
              <a:buSzPts val="1800"/>
              <a:buFont typeface="Nunito"/>
              <a:buNone/>
              <a:defRPr sz="1800">
                <a:solidFill>
                  <a:srgbClr val="000000"/>
                </a:solidFill>
                <a:latin typeface="Nunito"/>
                <a:ea typeface="Nunito"/>
                <a:cs typeface="Nunito"/>
                <a:sym typeface="Nunito"/>
              </a:defRPr>
            </a:lvl2pPr>
            <a:lvl3pPr lvl="2" algn="ctr" rtl="0">
              <a:spcBef>
                <a:spcPts val="1600"/>
              </a:spcBef>
              <a:spcAft>
                <a:spcPts val="0"/>
              </a:spcAft>
              <a:buClr>
                <a:srgbClr val="000000"/>
              </a:buClr>
              <a:buSzPts val="1800"/>
              <a:buFont typeface="Nunito"/>
              <a:buNone/>
              <a:defRPr sz="1800">
                <a:solidFill>
                  <a:srgbClr val="000000"/>
                </a:solidFill>
                <a:latin typeface="Nunito"/>
                <a:ea typeface="Nunito"/>
                <a:cs typeface="Nunito"/>
                <a:sym typeface="Nunito"/>
              </a:defRPr>
            </a:lvl3pPr>
            <a:lvl4pPr lvl="3" algn="ctr" rtl="0">
              <a:spcBef>
                <a:spcPts val="1600"/>
              </a:spcBef>
              <a:spcAft>
                <a:spcPts val="0"/>
              </a:spcAft>
              <a:buClr>
                <a:srgbClr val="000000"/>
              </a:buClr>
              <a:buSzPts val="1800"/>
              <a:buFont typeface="Nunito"/>
              <a:buNone/>
              <a:defRPr sz="1800">
                <a:solidFill>
                  <a:srgbClr val="000000"/>
                </a:solidFill>
                <a:latin typeface="Nunito"/>
                <a:ea typeface="Nunito"/>
                <a:cs typeface="Nunito"/>
                <a:sym typeface="Nunito"/>
              </a:defRPr>
            </a:lvl4pPr>
            <a:lvl5pPr lvl="4" algn="ctr" rtl="0">
              <a:spcBef>
                <a:spcPts val="1600"/>
              </a:spcBef>
              <a:spcAft>
                <a:spcPts val="0"/>
              </a:spcAft>
              <a:buClr>
                <a:srgbClr val="000000"/>
              </a:buClr>
              <a:buSzPts val="1800"/>
              <a:buFont typeface="Nunito"/>
              <a:buNone/>
              <a:defRPr sz="1800">
                <a:solidFill>
                  <a:srgbClr val="000000"/>
                </a:solidFill>
                <a:latin typeface="Nunito"/>
                <a:ea typeface="Nunito"/>
                <a:cs typeface="Nunito"/>
                <a:sym typeface="Nunito"/>
              </a:defRPr>
            </a:lvl5pPr>
            <a:lvl6pPr lvl="5" algn="ctr" rtl="0">
              <a:spcBef>
                <a:spcPts val="1600"/>
              </a:spcBef>
              <a:spcAft>
                <a:spcPts val="0"/>
              </a:spcAft>
              <a:buClr>
                <a:srgbClr val="000000"/>
              </a:buClr>
              <a:buSzPts val="1800"/>
              <a:buFont typeface="Nunito"/>
              <a:buNone/>
              <a:defRPr sz="1800">
                <a:solidFill>
                  <a:srgbClr val="000000"/>
                </a:solidFill>
                <a:latin typeface="Nunito"/>
                <a:ea typeface="Nunito"/>
                <a:cs typeface="Nunito"/>
                <a:sym typeface="Nunito"/>
              </a:defRPr>
            </a:lvl6pPr>
            <a:lvl7pPr lvl="6" algn="ctr" rtl="0">
              <a:spcBef>
                <a:spcPts val="1600"/>
              </a:spcBef>
              <a:spcAft>
                <a:spcPts val="0"/>
              </a:spcAft>
              <a:buClr>
                <a:srgbClr val="000000"/>
              </a:buClr>
              <a:buSzPts val="1800"/>
              <a:buFont typeface="Nunito"/>
              <a:buNone/>
              <a:defRPr sz="1800">
                <a:solidFill>
                  <a:srgbClr val="000000"/>
                </a:solidFill>
                <a:latin typeface="Nunito"/>
                <a:ea typeface="Nunito"/>
                <a:cs typeface="Nunito"/>
                <a:sym typeface="Nunito"/>
              </a:defRPr>
            </a:lvl7pPr>
            <a:lvl8pPr lvl="7" algn="ctr" rtl="0">
              <a:spcBef>
                <a:spcPts val="1600"/>
              </a:spcBef>
              <a:spcAft>
                <a:spcPts val="0"/>
              </a:spcAft>
              <a:buClr>
                <a:srgbClr val="000000"/>
              </a:buClr>
              <a:buSzPts val="1800"/>
              <a:buFont typeface="Nunito"/>
              <a:buNone/>
              <a:defRPr sz="1800">
                <a:solidFill>
                  <a:srgbClr val="000000"/>
                </a:solidFill>
                <a:latin typeface="Nunito"/>
                <a:ea typeface="Nunito"/>
                <a:cs typeface="Nunito"/>
                <a:sym typeface="Nunito"/>
              </a:defRPr>
            </a:lvl8pPr>
            <a:lvl9pPr lvl="8" algn="ctr" rtl="0">
              <a:spcBef>
                <a:spcPts val="1600"/>
              </a:spcBef>
              <a:spcAft>
                <a:spcPts val="1600"/>
              </a:spcAft>
              <a:buClr>
                <a:srgbClr val="000000"/>
              </a:buClr>
              <a:buSzPts val="1800"/>
              <a:buFont typeface="Nunito"/>
              <a:buNone/>
              <a:defRPr sz="1800">
                <a:solidFill>
                  <a:srgbClr val="000000"/>
                </a:solidFill>
                <a:latin typeface="Nunito"/>
                <a:ea typeface="Nunito"/>
                <a:cs typeface="Nunito"/>
                <a:sym typeface="Nunito"/>
              </a:defRPr>
            </a:lvl9pPr>
          </a:lstStyle>
          <a:p>
            <a:endParaRPr/>
          </a:p>
        </p:txBody>
      </p:sp>
      <p:sp>
        <p:nvSpPr>
          <p:cNvPr id="67" name="Google Shape;67;p15"/>
          <p:cNvSpPr txBox="1">
            <a:spLocks noGrp="1"/>
          </p:cNvSpPr>
          <p:nvPr>
            <p:ph type="title" idx="3" hasCustomPrompt="1"/>
          </p:nvPr>
        </p:nvSpPr>
        <p:spPr>
          <a:xfrm>
            <a:off x="772661" y="2163400"/>
            <a:ext cx="2231450" cy="16544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000000"/>
              </a:buClr>
              <a:buSzPts val="9600"/>
              <a:buFont typeface="Caveat"/>
              <a:buNone/>
              <a:defRPr sz="7200" b="1">
                <a:solidFill>
                  <a:schemeClr val="accent1"/>
                </a:solidFill>
                <a:latin typeface="Caveat"/>
                <a:ea typeface="Caveat"/>
                <a:cs typeface="Caveat"/>
                <a:sym typeface="Caveat"/>
              </a:defRPr>
            </a:lvl1pPr>
            <a:lvl2pPr lvl="1" algn="ctr" rtl="0">
              <a:spcBef>
                <a:spcPts val="0"/>
              </a:spcBef>
              <a:spcAft>
                <a:spcPts val="0"/>
              </a:spcAft>
              <a:buClr>
                <a:srgbClr val="000000"/>
              </a:buClr>
              <a:buSzPts val="9600"/>
              <a:buFont typeface="Caveat"/>
              <a:buNone/>
              <a:defRPr sz="9600" b="1">
                <a:solidFill>
                  <a:srgbClr val="000000"/>
                </a:solidFill>
                <a:latin typeface="Caveat"/>
                <a:ea typeface="Caveat"/>
                <a:cs typeface="Caveat"/>
                <a:sym typeface="Caveat"/>
              </a:defRPr>
            </a:lvl2pPr>
            <a:lvl3pPr lvl="2" algn="ctr" rtl="0">
              <a:spcBef>
                <a:spcPts val="0"/>
              </a:spcBef>
              <a:spcAft>
                <a:spcPts val="0"/>
              </a:spcAft>
              <a:buClr>
                <a:srgbClr val="000000"/>
              </a:buClr>
              <a:buSzPts val="9600"/>
              <a:buFont typeface="Caveat"/>
              <a:buNone/>
              <a:defRPr sz="9600" b="1">
                <a:solidFill>
                  <a:srgbClr val="000000"/>
                </a:solidFill>
                <a:latin typeface="Caveat"/>
                <a:ea typeface="Caveat"/>
                <a:cs typeface="Caveat"/>
                <a:sym typeface="Caveat"/>
              </a:defRPr>
            </a:lvl3pPr>
            <a:lvl4pPr lvl="3" algn="ctr" rtl="0">
              <a:spcBef>
                <a:spcPts val="0"/>
              </a:spcBef>
              <a:spcAft>
                <a:spcPts val="0"/>
              </a:spcAft>
              <a:buClr>
                <a:srgbClr val="000000"/>
              </a:buClr>
              <a:buSzPts val="9600"/>
              <a:buFont typeface="Caveat"/>
              <a:buNone/>
              <a:defRPr sz="9600" b="1">
                <a:solidFill>
                  <a:srgbClr val="000000"/>
                </a:solidFill>
                <a:latin typeface="Caveat"/>
                <a:ea typeface="Caveat"/>
                <a:cs typeface="Caveat"/>
                <a:sym typeface="Caveat"/>
              </a:defRPr>
            </a:lvl4pPr>
            <a:lvl5pPr lvl="4" algn="ctr" rtl="0">
              <a:spcBef>
                <a:spcPts val="0"/>
              </a:spcBef>
              <a:spcAft>
                <a:spcPts val="0"/>
              </a:spcAft>
              <a:buClr>
                <a:srgbClr val="000000"/>
              </a:buClr>
              <a:buSzPts val="9600"/>
              <a:buFont typeface="Caveat"/>
              <a:buNone/>
              <a:defRPr sz="9600" b="1">
                <a:solidFill>
                  <a:srgbClr val="000000"/>
                </a:solidFill>
                <a:latin typeface="Caveat"/>
                <a:ea typeface="Caveat"/>
                <a:cs typeface="Caveat"/>
                <a:sym typeface="Caveat"/>
              </a:defRPr>
            </a:lvl5pPr>
            <a:lvl6pPr lvl="5" algn="ctr" rtl="0">
              <a:spcBef>
                <a:spcPts val="0"/>
              </a:spcBef>
              <a:spcAft>
                <a:spcPts val="0"/>
              </a:spcAft>
              <a:buClr>
                <a:srgbClr val="000000"/>
              </a:buClr>
              <a:buSzPts val="9600"/>
              <a:buFont typeface="Caveat"/>
              <a:buNone/>
              <a:defRPr sz="9600" b="1">
                <a:solidFill>
                  <a:srgbClr val="000000"/>
                </a:solidFill>
                <a:latin typeface="Caveat"/>
                <a:ea typeface="Caveat"/>
                <a:cs typeface="Caveat"/>
                <a:sym typeface="Caveat"/>
              </a:defRPr>
            </a:lvl6pPr>
            <a:lvl7pPr lvl="6" algn="ctr" rtl="0">
              <a:spcBef>
                <a:spcPts val="0"/>
              </a:spcBef>
              <a:spcAft>
                <a:spcPts val="0"/>
              </a:spcAft>
              <a:buClr>
                <a:srgbClr val="000000"/>
              </a:buClr>
              <a:buSzPts val="9600"/>
              <a:buFont typeface="Caveat"/>
              <a:buNone/>
              <a:defRPr sz="9600" b="1">
                <a:solidFill>
                  <a:srgbClr val="000000"/>
                </a:solidFill>
                <a:latin typeface="Caveat"/>
                <a:ea typeface="Caveat"/>
                <a:cs typeface="Caveat"/>
                <a:sym typeface="Caveat"/>
              </a:defRPr>
            </a:lvl7pPr>
            <a:lvl8pPr lvl="7" algn="ctr" rtl="0">
              <a:spcBef>
                <a:spcPts val="0"/>
              </a:spcBef>
              <a:spcAft>
                <a:spcPts val="0"/>
              </a:spcAft>
              <a:buClr>
                <a:srgbClr val="000000"/>
              </a:buClr>
              <a:buSzPts val="9600"/>
              <a:buFont typeface="Caveat"/>
              <a:buNone/>
              <a:defRPr sz="9600" b="1">
                <a:solidFill>
                  <a:srgbClr val="000000"/>
                </a:solidFill>
                <a:latin typeface="Caveat"/>
                <a:ea typeface="Caveat"/>
                <a:cs typeface="Caveat"/>
                <a:sym typeface="Caveat"/>
              </a:defRPr>
            </a:lvl8pPr>
            <a:lvl9pPr lvl="8" algn="ctr" rtl="0">
              <a:spcBef>
                <a:spcPts val="0"/>
              </a:spcBef>
              <a:spcAft>
                <a:spcPts val="0"/>
              </a:spcAft>
              <a:buClr>
                <a:srgbClr val="000000"/>
              </a:buClr>
              <a:buSzPts val="9600"/>
              <a:buFont typeface="Caveat"/>
              <a:buNone/>
              <a:defRPr sz="9600" b="1">
                <a:solidFill>
                  <a:srgbClr val="000000"/>
                </a:solidFill>
                <a:latin typeface="Caveat"/>
                <a:ea typeface="Caveat"/>
                <a:cs typeface="Caveat"/>
                <a:sym typeface="Caveat"/>
              </a:defRPr>
            </a:lvl9pPr>
          </a:lstStyle>
          <a:p>
            <a:r>
              <a:t>xx%</a:t>
            </a:r>
          </a:p>
        </p:txBody>
      </p:sp>
      <p:sp>
        <p:nvSpPr>
          <p:cNvPr id="68" name="Google Shape;68;p15"/>
          <p:cNvSpPr txBox="1">
            <a:spLocks noGrp="1"/>
          </p:cNvSpPr>
          <p:nvPr>
            <p:ph type="subTitle" idx="4"/>
          </p:nvPr>
        </p:nvSpPr>
        <p:spPr>
          <a:xfrm>
            <a:off x="772661" y="3561567"/>
            <a:ext cx="2231450" cy="52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1800"/>
              <a:buFont typeface="Nunito"/>
              <a:buNone/>
              <a:defRPr sz="1400" b="1">
                <a:solidFill>
                  <a:srgbClr val="434343"/>
                </a:solidFill>
                <a:latin typeface="Nunito"/>
                <a:ea typeface="Nunito"/>
                <a:cs typeface="Nunito"/>
                <a:sym typeface="Nunito"/>
              </a:defRPr>
            </a:lvl1pPr>
            <a:lvl2pPr lvl="1" algn="ctr" rtl="0">
              <a:spcBef>
                <a:spcPts val="1600"/>
              </a:spcBef>
              <a:spcAft>
                <a:spcPts val="0"/>
              </a:spcAft>
              <a:buClr>
                <a:srgbClr val="000000"/>
              </a:buClr>
              <a:buSzPts val="1800"/>
              <a:buFont typeface="Nunito"/>
              <a:buNone/>
              <a:defRPr sz="1800">
                <a:solidFill>
                  <a:srgbClr val="000000"/>
                </a:solidFill>
                <a:latin typeface="Nunito"/>
                <a:ea typeface="Nunito"/>
                <a:cs typeface="Nunito"/>
                <a:sym typeface="Nunito"/>
              </a:defRPr>
            </a:lvl2pPr>
            <a:lvl3pPr lvl="2" algn="ctr" rtl="0">
              <a:spcBef>
                <a:spcPts val="1600"/>
              </a:spcBef>
              <a:spcAft>
                <a:spcPts val="0"/>
              </a:spcAft>
              <a:buClr>
                <a:srgbClr val="000000"/>
              </a:buClr>
              <a:buSzPts val="1800"/>
              <a:buFont typeface="Nunito"/>
              <a:buNone/>
              <a:defRPr sz="1800">
                <a:solidFill>
                  <a:srgbClr val="000000"/>
                </a:solidFill>
                <a:latin typeface="Nunito"/>
                <a:ea typeface="Nunito"/>
                <a:cs typeface="Nunito"/>
                <a:sym typeface="Nunito"/>
              </a:defRPr>
            </a:lvl3pPr>
            <a:lvl4pPr lvl="3" algn="ctr" rtl="0">
              <a:spcBef>
                <a:spcPts val="1600"/>
              </a:spcBef>
              <a:spcAft>
                <a:spcPts val="0"/>
              </a:spcAft>
              <a:buClr>
                <a:srgbClr val="000000"/>
              </a:buClr>
              <a:buSzPts val="1800"/>
              <a:buFont typeface="Nunito"/>
              <a:buNone/>
              <a:defRPr sz="1800">
                <a:solidFill>
                  <a:srgbClr val="000000"/>
                </a:solidFill>
                <a:latin typeface="Nunito"/>
                <a:ea typeface="Nunito"/>
                <a:cs typeface="Nunito"/>
                <a:sym typeface="Nunito"/>
              </a:defRPr>
            </a:lvl4pPr>
            <a:lvl5pPr lvl="4" algn="ctr" rtl="0">
              <a:spcBef>
                <a:spcPts val="1600"/>
              </a:spcBef>
              <a:spcAft>
                <a:spcPts val="0"/>
              </a:spcAft>
              <a:buClr>
                <a:srgbClr val="000000"/>
              </a:buClr>
              <a:buSzPts val="1800"/>
              <a:buFont typeface="Nunito"/>
              <a:buNone/>
              <a:defRPr sz="1800">
                <a:solidFill>
                  <a:srgbClr val="000000"/>
                </a:solidFill>
                <a:latin typeface="Nunito"/>
                <a:ea typeface="Nunito"/>
                <a:cs typeface="Nunito"/>
                <a:sym typeface="Nunito"/>
              </a:defRPr>
            </a:lvl5pPr>
            <a:lvl6pPr lvl="5" algn="ctr" rtl="0">
              <a:spcBef>
                <a:spcPts val="1600"/>
              </a:spcBef>
              <a:spcAft>
                <a:spcPts val="0"/>
              </a:spcAft>
              <a:buClr>
                <a:srgbClr val="000000"/>
              </a:buClr>
              <a:buSzPts val="1800"/>
              <a:buFont typeface="Nunito"/>
              <a:buNone/>
              <a:defRPr sz="1800">
                <a:solidFill>
                  <a:srgbClr val="000000"/>
                </a:solidFill>
                <a:latin typeface="Nunito"/>
                <a:ea typeface="Nunito"/>
                <a:cs typeface="Nunito"/>
                <a:sym typeface="Nunito"/>
              </a:defRPr>
            </a:lvl6pPr>
            <a:lvl7pPr lvl="6" algn="ctr" rtl="0">
              <a:spcBef>
                <a:spcPts val="1600"/>
              </a:spcBef>
              <a:spcAft>
                <a:spcPts val="0"/>
              </a:spcAft>
              <a:buClr>
                <a:srgbClr val="000000"/>
              </a:buClr>
              <a:buSzPts val="1800"/>
              <a:buFont typeface="Nunito"/>
              <a:buNone/>
              <a:defRPr sz="1800">
                <a:solidFill>
                  <a:srgbClr val="000000"/>
                </a:solidFill>
                <a:latin typeface="Nunito"/>
                <a:ea typeface="Nunito"/>
                <a:cs typeface="Nunito"/>
                <a:sym typeface="Nunito"/>
              </a:defRPr>
            </a:lvl7pPr>
            <a:lvl8pPr lvl="7" algn="ctr" rtl="0">
              <a:spcBef>
                <a:spcPts val="1600"/>
              </a:spcBef>
              <a:spcAft>
                <a:spcPts val="0"/>
              </a:spcAft>
              <a:buClr>
                <a:srgbClr val="000000"/>
              </a:buClr>
              <a:buSzPts val="1800"/>
              <a:buFont typeface="Nunito"/>
              <a:buNone/>
              <a:defRPr sz="1800">
                <a:solidFill>
                  <a:srgbClr val="000000"/>
                </a:solidFill>
                <a:latin typeface="Nunito"/>
                <a:ea typeface="Nunito"/>
                <a:cs typeface="Nunito"/>
                <a:sym typeface="Nunito"/>
              </a:defRPr>
            </a:lvl8pPr>
            <a:lvl9pPr lvl="8" algn="ctr" rtl="0">
              <a:spcBef>
                <a:spcPts val="1600"/>
              </a:spcBef>
              <a:spcAft>
                <a:spcPts val="1600"/>
              </a:spcAft>
              <a:buClr>
                <a:srgbClr val="000000"/>
              </a:buClr>
              <a:buSzPts val="1800"/>
              <a:buFont typeface="Nunito"/>
              <a:buNone/>
              <a:defRPr sz="1800">
                <a:solidFill>
                  <a:srgbClr val="000000"/>
                </a:solidFill>
                <a:latin typeface="Nunito"/>
                <a:ea typeface="Nunito"/>
                <a:cs typeface="Nunito"/>
                <a:sym typeface="Nunito"/>
              </a:defRPr>
            </a:lvl9pPr>
          </a:lstStyle>
          <a:p>
            <a:endParaRPr/>
          </a:p>
        </p:txBody>
      </p:sp>
      <p:sp>
        <p:nvSpPr>
          <p:cNvPr id="69" name="Google Shape;69;p15"/>
          <p:cNvSpPr txBox="1">
            <a:spLocks noGrp="1"/>
          </p:cNvSpPr>
          <p:nvPr>
            <p:ph type="title" idx="5" hasCustomPrompt="1"/>
          </p:nvPr>
        </p:nvSpPr>
        <p:spPr>
          <a:xfrm>
            <a:off x="2109331" y="4218200"/>
            <a:ext cx="2231450" cy="16544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000000"/>
              </a:buClr>
              <a:buSzPts val="9600"/>
              <a:buFont typeface="Caveat"/>
              <a:buNone/>
              <a:defRPr sz="7200" b="1">
                <a:solidFill>
                  <a:schemeClr val="accent1"/>
                </a:solidFill>
                <a:latin typeface="Caveat"/>
                <a:ea typeface="Caveat"/>
                <a:cs typeface="Caveat"/>
                <a:sym typeface="Caveat"/>
              </a:defRPr>
            </a:lvl1pPr>
            <a:lvl2pPr lvl="1" algn="ctr" rtl="0">
              <a:spcBef>
                <a:spcPts val="0"/>
              </a:spcBef>
              <a:spcAft>
                <a:spcPts val="0"/>
              </a:spcAft>
              <a:buClr>
                <a:srgbClr val="000000"/>
              </a:buClr>
              <a:buSzPts val="9600"/>
              <a:buFont typeface="Caveat"/>
              <a:buNone/>
              <a:defRPr sz="9600" b="1">
                <a:solidFill>
                  <a:srgbClr val="000000"/>
                </a:solidFill>
                <a:latin typeface="Caveat"/>
                <a:ea typeface="Caveat"/>
                <a:cs typeface="Caveat"/>
                <a:sym typeface="Caveat"/>
              </a:defRPr>
            </a:lvl2pPr>
            <a:lvl3pPr lvl="2" algn="ctr" rtl="0">
              <a:spcBef>
                <a:spcPts val="0"/>
              </a:spcBef>
              <a:spcAft>
                <a:spcPts val="0"/>
              </a:spcAft>
              <a:buClr>
                <a:srgbClr val="000000"/>
              </a:buClr>
              <a:buSzPts val="9600"/>
              <a:buFont typeface="Caveat"/>
              <a:buNone/>
              <a:defRPr sz="9600" b="1">
                <a:solidFill>
                  <a:srgbClr val="000000"/>
                </a:solidFill>
                <a:latin typeface="Caveat"/>
                <a:ea typeface="Caveat"/>
                <a:cs typeface="Caveat"/>
                <a:sym typeface="Caveat"/>
              </a:defRPr>
            </a:lvl3pPr>
            <a:lvl4pPr lvl="3" algn="ctr" rtl="0">
              <a:spcBef>
                <a:spcPts val="0"/>
              </a:spcBef>
              <a:spcAft>
                <a:spcPts val="0"/>
              </a:spcAft>
              <a:buClr>
                <a:srgbClr val="000000"/>
              </a:buClr>
              <a:buSzPts val="9600"/>
              <a:buFont typeface="Caveat"/>
              <a:buNone/>
              <a:defRPr sz="9600" b="1">
                <a:solidFill>
                  <a:srgbClr val="000000"/>
                </a:solidFill>
                <a:latin typeface="Caveat"/>
                <a:ea typeface="Caveat"/>
                <a:cs typeface="Caveat"/>
                <a:sym typeface="Caveat"/>
              </a:defRPr>
            </a:lvl4pPr>
            <a:lvl5pPr lvl="4" algn="ctr" rtl="0">
              <a:spcBef>
                <a:spcPts val="0"/>
              </a:spcBef>
              <a:spcAft>
                <a:spcPts val="0"/>
              </a:spcAft>
              <a:buClr>
                <a:srgbClr val="000000"/>
              </a:buClr>
              <a:buSzPts val="9600"/>
              <a:buFont typeface="Caveat"/>
              <a:buNone/>
              <a:defRPr sz="9600" b="1">
                <a:solidFill>
                  <a:srgbClr val="000000"/>
                </a:solidFill>
                <a:latin typeface="Caveat"/>
                <a:ea typeface="Caveat"/>
                <a:cs typeface="Caveat"/>
                <a:sym typeface="Caveat"/>
              </a:defRPr>
            </a:lvl5pPr>
            <a:lvl6pPr lvl="5" algn="ctr" rtl="0">
              <a:spcBef>
                <a:spcPts val="0"/>
              </a:spcBef>
              <a:spcAft>
                <a:spcPts val="0"/>
              </a:spcAft>
              <a:buClr>
                <a:srgbClr val="000000"/>
              </a:buClr>
              <a:buSzPts val="9600"/>
              <a:buFont typeface="Caveat"/>
              <a:buNone/>
              <a:defRPr sz="9600" b="1">
                <a:solidFill>
                  <a:srgbClr val="000000"/>
                </a:solidFill>
                <a:latin typeface="Caveat"/>
                <a:ea typeface="Caveat"/>
                <a:cs typeface="Caveat"/>
                <a:sym typeface="Caveat"/>
              </a:defRPr>
            </a:lvl6pPr>
            <a:lvl7pPr lvl="6" algn="ctr" rtl="0">
              <a:spcBef>
                <a:spcPts val="0"/>
              </a:spcBef>
              <a:spcAft>
                <a:spcPts val="0"/>
              </a:spcAft>
              <a:buClr>
                <a:srgbClr val="000000"/>
              </a:buClr>
              <a:buSzPts val="9600"/>
              <a:buFont typeface="Caveat"/>
              <a:buNone/>
              <a:defRPr sz="9600" b="1">
                <a:solidFill>
                  <a:srgbClr val="000000"/>
                </a:solidFill>
                <a:latin typeface="Caveat"/>
                <a:ea typeface="Caveat"/>
                <a:cs typeface="Caveat"/>
                <a:sym typeface="Caveat"/>
              </a:defRPr>
            </a:lvl7pPr>
            <a:lvl8pPr lvl="7" algn="ctr" rtl="0">
              <a:spcBef>
                <a:spcPts val="0"/>
              </a:spcBef>
              <a:spcAft>
                <a:spcPts val="0"/>
              </a:spcAft>
              <a:buClr>
                <a:srgbClr val="000000"/>
              </a:buClr>
              <a:buSzPts val="9600"/>
              <a:buFont typeface="Caveat"/>
              <a:buNone/>
              <a:defRPr sz="9600" b="1">
                <a:solidFill>
                  <a:srgbClr val="000000"/>
                </a:solidFill>
                <a:latin typeface="Caveat"/>
                <a:ea typeface="Caveat"/>
                <a:cs typeface="Caveat"/>
                <a:sym typeface="Caveat"/>
              </a:defRPr>
            </a:lvl8pPr>
            <a:lvl9pPr lvl="8" algn="ctr" rtl="0">
              <a:spcBef>
                <a:spcPts val="0"/>
              </a:spcBef>
              <a:spcAft>
                <a:spcPts val="0"/>
              </a:spcAft>
              <a:buClr>
                <a:srgbClr val="000000"/>
              </a:buClr>
              <a:buSzPts val="9600"/>
              <a:buFont typeface="Caveat"/>
              <a:buNone/>
              <a:defRPr sz="9600" b="1">
                <a:solidFill>
                  <a:srgbClr val="000000"/>
                </a:solidFill>
                <a:latin typeface="Caveat"/>
                <a:ea typeface="Caveat"/>
                <a:cs typeface="Caveat"/>
                <a:sym typeface="Caveat"/>
              </a:defRPr>
            </a:lvl9pPr>
          </a:lstStyle>
          <a:p>
            <a:r>
              <a:t>xx%</a:t>
            </a:r>
          </a:p>
        </p:txBody>
      </p:sp>
      <p:sp>
        <p:nvSpPr>
          <p:cNvPr id="70" name="Google Shape;70;p15"/>
          <p:cNvSpPr txBox="1">
            <a:spLocks noGrp="1"/>
          </p:cNvSpPr>
          <p:nvPr>
            <p:ph type="subTitle" idx="6"/>
          </p:nvPr>
        </p:nvSpPr>
        <p:spPr>
          <a:xfrm>
            <a:off x="2109331" y="5616367"/>
            <a:ext cx="2231450" cy="52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1800"/>
              <a:buFont typeface="Nunito"/>
              <a:buNone/>
              <a:defRPr sz="1400" b="1">
                <a:solidFill>
                  <a:srgbClr val="434343"/>
                </a:solidFill>
                <a:latin typeface="Nunito"/>
                <a:ea typeface="Nunito"/>
                <a:cs typeface="Nunito"/>
                <a:sym typeface="Nunito"/>
              </a:defRPr>
            </a:lvl1pPr>
            <a:lvl2pPr lvl="1" algn="ctr" rtl="0">
              <a:spcBef>
                <a:spcPts val="1600"/>
              </a:spcBef>
              <a:spcAft>
                <a:spcPts val="0"/>
              </a:spcAft>
              <a:buClr>
                <a:srgbClr val="000000"/>
              </a:buClr>
              <a:buSzPts val="1800"/>
              <a:buFont typeface="Nunito"/>
              <a:buNone/>
              <a:defRPr sz="1800">
                <a:solidFill>
                  <a:srgbClr val="000000"/>
                </a:solidFill>
                <a:latin typeface="Nunito"/>
                <a:ea typeface="Nunito"/>
                <a:cs typeface="Nunito"/>
                <a:sym typeface="Nunito"/>
              </a:defRPr>
            </a:lvl2pPr>
            <a:lvl3pPr lvl="2" algn="ctr" rtl="0">
              <a:spcBef>
                <a:spcPts val="1600"/>
              </a:spcBef>
              <a:spcAft>
                <a:spcPts val="0"/>
              </a:spcAft>
              <a:buClr>
                <a:srgbClr val="000000"/>
              </a:buClr>
              <a:buSzPts val="1800"/>
              <a:buFont typeface="Nunito"/>
              <a:buNone/>
              <a:defRPr sz="1800">
                <a:solidFill>
                  <a:srgbClr val="000000"/>
                </a:solidFill>
                <a:latin typeface="Nunito"/>
                <a:ea typeface="Nunito"/>
                <a:cs typeface="Nunito"/>
                <a:sym typeface="Nunito"/>
              </a:defRPr>
            </a:lvl3pPr>
            <a:lvl4pPr lvl="3" algn="ctr" rtl="0">
              <a:spcBef>
                <a:spcPts val="1600"/>
              </a:spcBef>
              <a:spcAft>
                <a:spcPts val="0"/>
              </a:spcAft>
              <a:buClr>
                <a:srgbClr val="000000"/>
              </a:buClr>
              <a:buSzPts val="1800"/>
              <a:buFont typeface="Nunito"/>
              <a:buNone/>
              <a:defRPr sz="1800">
                <a:solidFill>
                  <a:srgbClr val="000000"/>
                </a:solidFill>
                <a:latin typeface="Nunito"/>
                <a:ea typeface="Nunito"/>
                <a:cs typeface="Nunito"/>
                <a:sym typeface="Nunito"/>
              </a:defRPr>
            </a:lvl4pPr>
            <a:lvl5pPr lvl="4" algn="ctr" rtl="0">
              <a:spcBef>
                <a:spcPts val="1600"/>
              </a:spcBef>
              <a:spcAft>
                <a:spcPts val="0"/>
              </a:spcAft>
              <a:buClr>
                <a:srgbClr val="000000"/>
              </a:buClr>
              <a:buSzPts val="1800"/>
              <a:buFont typeface="Nunito"/>
              <a:buNone/>
              <a:defRPr sz="1800">
                <a:solidFill>
                  <a:srgbClr val="000000"/>
                </a:solidFill>
                <a:latin typeface="Nunito"/>
                <a:ea typeface="Nunito"/>
                <a:cs typeface="Nunito"/>
                <a:sym typeface="Nunito"/>
              </a:defRPr>
            </a:lvl5pPr>
            <a:lvl6pPr lvl="5" algn="ctr" rtl="0">
              <a:spcBef>
                <a:spcPts val="1600"/>
              </a:spcBef>
              <a:spcAft>
                <a:spcPts val="0"/>
              </a:spcAft>
              <a:buClr>
                <a:srgbClr val="000000"/>
              </a:buClr>
              <a:buSzPts val="1800"/>
              <a:buFont typeface="Nunito"/>
              <a:buNone/>
              <a:defRPr sz="1800">
                <a:solidFill>
                  <a:srgbClr val="000000"/>
                </a:solidFill>
                <a:latin typeface="Nunito"/>
                <a:ea typeface="Nunito"/>
                <a:cs typeface="Nunito"/>
                <a:sym typeface="Nunito"/>
              </a:defRPr>
            </a:lvl6pPr>
            <a:lvl7pPr lvl="6" algn="ctr" rtl="0">
              <a:spcBef>
                <a:spcPts val="1600"/>
              </a:spcBef>
              <a:spcAft>
                <a:spcPts val="0"/>
              </a:spcAft>
              <a:buClr>
                <a:srgbClr val="000000"/>
              </a:buClr>
              <a:buSzPts val="1800"/>
              <a:buFont typeface="Nunito"/>
              <a:buNone/>
              <a:defRPr sz="1800">
                <a:solidFill>
                  <a:srgbClr val="000000"/>
                </a:solidFill>
                <a:latin typeface="Nunito"/>
                <a:ea typeface="Nunito"/>
                <a:cs typeface="Nunito"/>
                <a:sym typeface="Nunito"/>
              </a:defRPr>
            </a:lvl7pPr>
            <a:lvl8pPr lvl="7" algn="ctr" rtl="0">
              <a:spcBef>
                <a:spcPts val="1600"/>
              </a:spcBef>
              <a:spcAft>
                <a:spcPts val="0"/>
              </a:spcAft>
              <a:buClr>
                <a:srgbClr val="000000"/>
              </a:buClr>
              <a:buSzPts val="1800"/>
              <a:buFont typeface="Nunito"/>
              <a:buNone/>
              <a:defRPr sz="1800">
                <a:solidFill>
                  <a:srgbClr val="000000"/>
                </a:solidFill>
                <a:latin typeface="Nunito"/>
                <a:ea typeface="Nunito"/>
                <a:cs typeface="Nunito"/>
                <a:sym typeface="Nunito"/>
              </a:defRPr>
            </a:lvl8pPr>
            <a:lvl9pPr lvl="8" algn="ctr" rtl="0">
              <a:spcBef>
                <a:spcPts val="1600"/>
              </a:spcBef>
              <a:spcAft>
                <a:spcPts val="1600"/>
              </a:spcAft>
              <a:buClr>
                <a:srgbClr val="000000"/>
              </a:buClr>
              <a:buSzPts val="1800"/>
              <a:buFont typeface="Nunito"/>
              <a:buNone/>
              <a:defRPr sz="1800">
                <a:solidFill>
                  <a:srgbClr val="000000"/>
                </a:solidFill>
                <a:latin typeface="Nunito"/>
                <a:ea typeface="Nunito"/>
                <a:cs typeface="Nunito"/>
                <a:sym typeface="Nunito"/>
              </a:defRPr>
            </a:lvl9pPr>
          </a:lstStyle>
          <a:p>
            <a:endParaRPr/>
          </a:p>
        </p:txBody>
      </p:sp>
    </p:spTree>
    <p:extLst>
      <p:ext uri="{BB962C8B-B14F-4D97-AF65-F5344CB8AC3E}">
        <p14:creationId xmlns:p14="http://schemas.microsoft.com/office/powerpoint/2010/main" val="1701254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85005" y="2354670"/>
            <a:ext cx="7145161"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smtClean="0"/>
              <a:t>6/9/2026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235243679"/>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4476744" y="2205387"/>
            <a:ext cx="4656600" cy="9400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sz="6000" b="1">
                <a:solidFill>
                  <a:schemeClr val="lt2"/>
                </a:solidFill>
                <a:latin typeface="Caveat"/>
                <a:ea typeface="Caveat"/>
                <a:cs typeface="Caveat"/>
                <a:sym typeface="Caveat"/>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4" name="Google Shape;14;p3"/>
          <p:cNvSpPr txBox="1">
            <a:spLocks noGrp="1"/>
          </p:cNvSpPr>
          <p:nvPr>
            <p:ph type="title" idx="2" hasCustomPrompt="1"/>
          </p:nvPr>
        </p:nvSpPr>
        <p:spPr>
          <a:xfrm>
            <a:off x="4476739" y="1792851"/>
            <a:ext cx="4656600" cy="31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Font typeface="Nunito"/>
              <a:buNone/>
              <a:defRPr sz="6000" b="1">
                <a:solidFill>
                  <a:schemeClr val="lt2"/>
                </a:solidFill>
                <a:latin typeface="Caveat"/>
                <a:ea typeface="Caveat"/>
                <a:cs typeface="Caveat"/>
                <a:sym typeface="Caveat"/>
              </a:defRPr>
            </a:lvl1pPr>
            <a:lvl2pPr lvl="1" rtl="0">
              <a:spcBef>
                <a:spcPts val="0"/>
              </a:spcBef>
              <a:spcAft>
                <a:spcPts val="0"/>
              </a:spcAft>
              <a:buSzPts val="2400"/>
              <a:buFont typeface="Nunito"/>
              <a:buNone/>
              <a:defRPr sz="2400" b="1">
                <a:latin typeface="Nunito"/>
                <a:ea typeface="Nunito"/>
                <a:cs typeface="Nunito"/>
                <a:sym typeface="Nunito"/>
              </a:defRPr>
            </a:lvl2pPr>
            <a:lvl3pPr lvl="2" rtl="0">
              <a:spcBef>
                <a:spcPts val="0"/>
              </a:spcBef>
              <a:spcAft>
                <a:spcPts val="0"/>
              </a:spcAft>
              <a:buSzPts val="2400"/>
              <a:buFont typeface="Nunito"/>
              <a:buNone/>
              <a:defRPr sz="2400" b="1">
                <a:latin typeface="Nunito"/>
                <a:ea typeface="Nunito"/>
                <a:cs typeface="Nunito"/>
                <a:sym typeface="Nunito"/>
              </a:defRPr>
            </a:lvl3pPr>
            <a:lvl4pPr lvl="3" rtl="0">
              <a:spcBef>
                <a:spcPts val="0"/>
              </a:spcBef>
              <a:spcAft>
                <a:spcPts val="0"/>
              </a:spcAft>
              <a:buSzPts val="2400"/>
              <a:buFont typeface="Nunito"/>
              <a:buNone/>
              <a:defRPr sz="2400" b="1">
                <a:latin typeface="Nunito"/>
                <a:ea typeface="Nunito"/>
                <a:cs typeface="Nunito"/>
                <a:sym typeface="Nunito"/>
              </a:defRPr>
            </a:lvl4pPr>
            <a:lvl5pPr lvl="4" rtl="0">
              <a:spcBef>
                <a:spcPts val="0"/>
              </a:spcBef>
              <a:spcAft>
                <a:spcPts val="0"/>
              </a:spcAft>
              <a:buSzPts val="2400"/>
              <a:buFont typeface="Nunito"/>
              <a:buNone/>
              <a:defRPr sz="2400" b="1">
                <a:latin typeface="Nunito"/>
                <a:ea typeface="Nunito"/>
                <a:cs typeface="Nunito"/>
                <a:sym typeface="Nunito"/>
              </a:defRPr>
            </a:lvl5pPr>
            <a:lvl6pPr lvl="5" rtl="0">
              <a:spcBef>
                <a:spcPts val="0"/>
              </a:spcBef>
              <a:spcAft>
                <a:spcPts val="0"/>
              </a:spcAft>
              <a:buSzPts val="2400"/>
              <a:buFont typeface="Nunito"/>
              <a:buNone/>
              <a:defRPr sz="2400" b="1">
                <a:latin typeface="Nunito"/>
                <a:ea typeface="Nunito"/>
                <a:cs typeface="Nunito"/>
                <a:sym typeface="Nunito"/>
              </a:defRPr>
            </a:lvl6pPr>
            <a:lvl7pPr lvl="6" rtl="0">
              <a:spcBef>
                <a:spcPts val="0"/>
              </a:spcBef>
              <a:spcAft>
                <a:spcPts val="0"/>
              </a:spcAft>
              <a:buSzPts val="2400"/>
              <a:buFont typeface="Nunito"/>
              <a:buNone/>
              <a:defRPr sz="2400" b="1">
                <a:latin typeface="Nunito"/>
                <a:ea typeface="Nunito"/>
                <a:cs typeface="Nunito"/>
                <a:sym typeface="Nunito"/>
              </a:defRPr>
            </a:lvl7pPr>
            <a:lvl8pPr lvl="7" rtl="0">
              <a:spcBef>
                <a:spcPts val="0"/>
              </a:spcBef>
              <a:spcAft>
                <a:spcPts val="0"/>
              </a:spcAft>
              <a:buSzPts val="2400"/>
              <a:buFont typeface="Nunito"/>
              <a:buNone/>
              <a:defRPr sz="2400" b="1">
                <a:latin typeface="Nunito"/>
                <a:ea typeface="Nunito"/>
                <a:cs typeface="Nunito"/>
                <a:sym typeface="Nunito"/>
              </a:defRPr>
            </a:lvl8pPr>
            <a:lvl9pPr lvl="8" rtl="0">
              <a:spcBef>
                <a:spcPts val="0"/>
              </a:spcBef>
              <a:spcAft>
                <a:spcPts val="0"/>
              </a:spcAft>
              <a:buSzPts val="2400"/>
              <a:buFont typeface="Nunito"/>
              <a:buNone/>
              <a:defRPr sz="2400" b="1">
                <a:latin typeface="Nunito"/>
                <a:ea typeface="Nunito"/>
                <a:cs typeface="Nunito"/>
                <a:sym typeface="Nunito"/>
              </a:defRPr>
            </a:lvl9pPr>
          </a:lstStyle>
          <a:p>
            <a:r>
              <a:t>xx%</a:t>
            </a:r>
          </a:p>
        </p:txBody>
      </p:sp>
      <p:sp>
        <p:nvSpPr>
          <p:cNvPr id="15" name="Google Shape;15;p3"/>
          <p:cNvSpPr txBox="1">
            <a:spLocks noGrp="1"/>
          </p:cNvSpPr>
          <p:nvPr>
            <p:ph type="body" idx="1"/>
          </p:nvPr>
        </p:nvSpPr>
        <p:spPr>
          <a:xfrm>
            <a:off x="4953001" y="3817567"/>
            <a:ext cx="4180475" cy="1247600"/>
          </a:xfrm>
          <a:prstGeom prst="rect">
            <a:avLst/>
          </a:prstGeom>
        </p:spPr>
        <p:txBody>
          <a:bodyPr spcFirstLastPara="1" wrap="square" lIns="91425" tIns="91425" rIns="91425" bIns="91425" anchor="t" anchorCtr="0">
            <a:noAutofit/>
          </a:bodyPr>
          <a:lstStyle>
            <a:lvl1pPr marL="457189" lvl="0" indent="-317492" algn="ctr">
              <a:lnSpc>
                <a:spcPct val="100000"/>
              </a:lnSpc>
              <a:spcBef>
                <a:spcPts val="0"/>
              </a:spcBef>
              <a:spcAft>
                <a:spcPts val="0"/>
              </a:spcAft>
              <a:buSzPts val="1400"/>
              <a:buFont typeface="Nunito"/>
              <a:buChar char="●"/>
              <a:defRPr sz="1400" b="1">
                <a:solidFill>
                  <a:srgbClr val="434343"/>
                </a:solidFill>
                <a:latin typeface="Nunito"/>
                <a:ea typeface="Nunito"/>
                <a:cs typeface="Nunito"/>
                <a:sym typeface="Nunito"/>
              </a:defRPr>
            </a:lvl1pPr>
            <a:lvl2pPr marL="914377" lvl="1" indent="-317492">
              <a:lnSpc>
                <a:spcPct val="100000"/>
              </a:lnSpc>
              <a:spcBef>
                <a:spcPts val="0"/>
              </a:spcBef>
              <a:spcAft>
                <a:spcPts val="0"/>
              </a:spcAft>
              <a:buSzPts val="1400"/>
              <a:buFont typeface="Nunito"/>
              <a:buChar char="○"/>
              <a:defRPr>
                <a:latin typeface="Nunito"/>
                <a:ea typeface="Nunito"/>
                <a:cs typeface="Nunito"/>
                <a:sym typeface="Nunito"/>
              </a:defRPr>
            </a:lvl2pPr>
            <a:lvl3pPr marL="1371566" lvl="2" indent="-317492">
              <a:lnSpc>
                <a:spcPct val="100000"/>
              </a:lnSpc>
              <a:spcBef>
                <a:spcPts val="0"/>
              </a:spcBef>
              <a:spcAft>
                <a:spcPts val="0"/>
              </a:spcAft>
              <a:buSzPts val="1400"/>
              <a:buFont typeface="Nunito"/>
              <a:buChar char="■"/>
              <a:defRPr>
                <a:latin typeface="Nunito"/>
                <a:ea typeface="Nunito"/>
                <a:cs typeface="Nunito"/>
                <a:sym typeface="Nunito"/>
              </a:defRPr>
            </a:lvl3pPr>
            <a:lvl4pPr marL="1828754" lvl="3" indent="-317492">
              <a:lnSpc>
                <a:spcPct val="100000"/>
              </a:lnSpc>
              <a:spcBef>
                <a:spcPts val="0"/>
              </a:spcBef>
              <a:spcAft>
                <a:spcPts val="0"/>
              </a:spcAft>
              <a:buSzPts val="1400"/>
              <a:buFont typeface="Nunito"/>
              <a:buChar char="●"/>
              <a:defRPr>
                <a:latin typeface="Nunito"/>
                <a:ea typeface="Nunito"/>
                <a:cs typeface="Nunito"/>
                <a:sym typeface="Nunito"/>
              </a:defRPr>
            </a:lvl4pPr>
            <a:lvl5pPr marL="2285943" lvl="4" indent="-317492">
              <a:lnSpc>
                <a:spcPct val="100000"/>
              </a:lnSpc>
              <a:spcBef>
                <a:spcPts val="0"/>
              </a:spcBef>
              <a:spcAft>
                <a:spcPts val="0"/>
              </a:spcAft>
              <a:buSzPts val="1400"/>
              <a:buFont typeface="Nunito"/>
              <a:buChar char="○"/>
              <a:defRPr>
                <a:latin typeface="Nunito"/>
                <a:ea typeface="Nunito"/>
                <a:cs typeface="Nunito"/>
                <a:sym typeface="Nunito"/>
              </a:defRPr>
            </a:lvl5pPr>
            <a:lvl6pPr marL="2743131" lvl="5" indent="-317492">
              <a:lnSpc>
                <a:spcPct val="100000"/>
              </a:lnSpc>
              <a:spcBef>
                <a:spcPts val="0"/>
              </a:spcBef>
              <a:spcAft>
                <a:spcPts val="0"/>
              </a:spcAft>
              <a:buSzPts val="1400"/>
              <a:buFont typeface="Nunito"/>
              <a:buChar char="■"/>
              <a:defRPr>
                <a:latin typeface="Nunito"/>
                <a:ea typeface="Nunito"/>
                <a:cs typeface="Nunito"/>
                <a:sym typeface="Nunito"/>
              </a:defRPr>
            </a:lvl6pPr>
            <a:lvl7pPr marL="3200320" lvl="6" indent="-317492">
              <a:lnSpc>
                <a:spcPct val="100000"/>
              </a:lnSpc>
              <a:spcBef>
                <a:spcPts val="0"/>
              </a:spcBef>
              <a:spcAft>
                <a:spcPts val="0"/>
              </a:spcAft>
              <a:buSzPts val="1400"/>
              <a:buFont typeface="Nunito"/>
              <a:buChar char="●"/>
              <a:defRPr>
                <a:latin typeface="Nunito"/>
                <a:ea typeface="Nunito"/>
                <a:cs typeface="Nunito"/>
                <a:sym typeface="Nunito"/>
              </a:defRPr>
            </a:lvl7pPr>
            <a:lvl8pPr marL="3657509" lvl="7" indent="-317492">
              <a:lnSpc>
                <a:spcPct val="100000"/>
              </a:lnSpc>
              <a:spcBef>
                <a:spcPts val="0"/>
              </a:spcBef>
              <a:spcAft>
                <a:spcPts val="0"/>
              </a:spcAft>
              <a:buSzPts val="1400"/>
              <a:buFont typeface="Nunito"/>
              <a:buChar char="○"/>
              <a:defRPr>
                <a:latin typeface="Nunito"/>
                <a:ea typeface="Nunito"/>
                <a:cs typeface="Nunito"/>
                <a:sym typeface="Nunito"/>
              </a:defRPr>
            </a:lvl8pPr>
            <a:lvl9pPr marL="4114697" lvl="8" indent="-317492">
              <a:lnSpc>
                <a:spcPct val="100000"/>
              </a:lnSpc>
              <a:spcBef>
                <a:spcPts val="0"/>
              </a:spcBef>
              <a:spcAft>
                <a:spcPts val="0"/>
              </a:spcAft>
              <a:buSzPts val="1400"/>
              <a:buFont typeface="Nunito"/>
              <a:buChar char="■"/>
              <a:defRPr>
                <a:latin typeface="Nunito"/>
                <a:ea typeface="Nunito"/>
                <a:cs typeface="Nunito"/>
                <a:sym typeface="Nunito"/>
              </a:defRPr>
            </a:lvl9pPr>
          </a:lstStyle>
          <a:p>
            <a:endParaRPr/>
          </a:p>
        </p:txBody>
      </p:sp>
    </p:spTree>
    <p:extLst>
      <p:ext uri="{BB962C8B-B14F-4D97-AF65-F5344CB8AC3E}">
        <p14:creationId xmlns:p14="http://schemas.microsoft.com/office/powerpoint/2010/main" val="1232194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85004" y="1641413"/>
            <a:ext cx="7145162"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385004" y="3734860"/>
            <a:ext cx="7145162"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cxnSp>
        <p:nvCxnSpPr>
          <p:cNvPr id="31" name="Straight Connector 30"/>
          <p:cNvCxnSpPr/>
          <p:nvPr/>
        </p:nvCxnSpPr>
        <p:spPr>
          <a:xfrm>
            <a:off x="1385005" y="3599392"/>
            <a:ext cx="714516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069535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85004" y="2356260"/>
            <a:ext cx="71451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77874" y="2487168"/>
            <a:ext cx="361569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32248" y="2487168"/>
            <a:ext cx="361569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6/9/2026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4394625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74940" y="2658533"/>
            <a:ext cx="361569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74940" y="3243262"/>
            <a:ext cx="361569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28651" y="2658533"/>
            <a:ext cx="361569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28651" y="3243262"/>
            <a:ext cx="361569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6/9/2026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000000-1234-1234-1234-123412341234}" type="slidenum">
              <a:rPr lang="en" smtClean="0"/>
              <a:pPr/>
              <a:t>‹#›</a:t>
            </a:fld>
            <a:endParaRPr lang="en"/>
          </a:p>
        </p:txBody>
      </p:sp>
      <p:cxnSp>
        <p:nvCxnSpPr>
          <p:cNvPr id="41" name="Straight Connector 40"/>
          <p:cNvCxnSpPr/>
          <p:nvPr/>
        </p:nvCxnSpPr>
        <p:spPr>
          <a:xfrm>
            <a:off x="1385005" y="2354670"/>
            <a:ext cx="7145162"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600246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74938" y="915338"/>
            <a:ext cx="7365296"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6/9/2026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000000-1234-1234-1234-123412341234}" type="slidenum">
              <a:rPr lang="en" smtClean="0"/>
              <a:pPr/>
              <a:t>‹#›</a:t>
            </a:fld>
            <a:endParaRPr lang="en"/>
          </a:p>
        </p:txBody>
      </p:sp>
      <p:cxnSp>
        <p:nvCxnSpPr>
          <p:cNvPr id="14" name="Straight Connector 13"/>
          <p:cNvCxnSpPr/>
          <p:nvPr/>
        </p:nvCxnSpPr>
        <p:spPr>
          <a:xfrm>
            <a:off x="1385005" y="2354670"/>
            <a:ext cx="7145162"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799693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6/9/2026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46763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74937" y="1388534"/>
            <a:ext cx="27481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463401" y="982133"/>
            <a:ext cx="4176834"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74937" y="3031065"/>
            <a:ext cx="27481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cxnSp>
        <p:nvCxnSpPr>
          <p:cNvPr id="16" name="Straight Connector 15"/>
          <p:cNvCxnSpPr/>
          <p:nvPr/>
        </p:nvCxnSpPr>
        <p:spPr>
          <a:xfrm>
            <a:off x="1385005" y="2912533"/>
            <a:ext cx="252806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020360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74937" y="1883832"/>
            <a:ext cx="3934886"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614992" y="1032933"/>
            <a:ext cx="3173585"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74938" y="3255432"/>
            <a:ext cx="3934884"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92764790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SD-PanelContent-GrommetsCombined.pn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itle Placeholder 1"/>
          <p:cNvSpPr>
            <a:spLocks noGrp="1"/>
          </p:cNvSpPr>
          <p:nvPr>
            <p:ph type="title"/>
          </p:nvPr>
        </p:nvSpPr>
        <p:spPr>
          <a:xfrm>
            <a:off x="1274938" y="915338"/>
            <a:ext cx="7365295"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74937" y="2490136"/>
            <a:ext cx="7365297" cy="3444997"/>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86393" y="5960533"/>
            <a:ext cx="124397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6/9/2026</a:t>
            </a:fld>
            <a:endParaRPr lang="en-US" dirty="0"/>
          </a:p>
        </p:txBody>
      </p:sp>
      <p:sp>
        <p:nvSpPr>
          <p:cNvPr id="5" name="Footer Placeholder 4"/>
          <p:cNvSpPr>
            <a:spLocks noGrp="1"/>
          </p:cNvSpPr>
          <p:nvPr>
            <p:ph type="ftr" sz="quarter" idx="3"/>
          </p:nvPr>
        </p:nvSpPr>
        <p:spPr>
          <a:xfrm>
            <a:off x="1274938" y="5960533"/>
            <a:ext cx="5530056"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8211765" y="5960533"/>
            <a:ext cx="428469"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28371147"/>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 id="2147483774" r:id="rId18"/>
    <p:sldLayoutId id="2147483775" r:id="rId19"/>
    <p:sldLayoutId id="2147483776" r:id="rId20"/>
  </p:sldLayoutIdLst>
  <p:hf sldNum="0" hdr="0" ftr="0" dt="0"/>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20" userDrawn="1">
          <p15:clr>
            <a:srgbClr val="EA4335"/>
          </p15:clr>
        </p15:guide>
        <p15:guide id="2" pos="6240" userDrawn="1">
          <p15:clr>
            <a:srgbClr val="EA4335"/>
          </p15:clr>
        </p15:guide>
        <p15:guide id="3" userDrawn="1">
          <p15:clr>
            <a:srgbClr val="EA4335"/>
          </p15:clr>
        </p15:guide>
        <p15:guide id="4" pos="487" userDrawn="1">
          <p15:clr>
            <a:srgbClr val="EA4335"/>
          </p15:clr>
        </p15:guide>
        <p15:guide id="5" pos="5753" userDrawn="1">
          <p15:clr>
            <a:srgbClr val="EA4335"/>
          </p15:clr>
        </p15:guide>
        <p15:guide id="6" orient="horz" pos="2160" userDrawn="1">
          <p15:clr>
            <a:srgbClr val="EA4335"/>
          </p15:clr>
        </p15:guide>
        <p15:guide id="7" orient="horz" pos="453" userDrawn="1">
          <p15:clr>
            <a:srgbClr val="EA4335"/>
          </p15:clr>
        </p15:guide>
        <p15:guide id="8" orient="horz" userDrawn="1">
          <p15:clr>
            <a:srgbClr val="EA4335"/>
          </p15:clr>
        </p15:guide>
        <p15:guide id="9" orient="horz" pos="3871" userDrawn="1">
          <p15:clr>
            <a:srgbClr val="EA4335"/>
          </p15:clr>
        </p15:guide>
        <p15:guide id="10" orient="horz" pos="4316" userDrawn="1">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image" Target="https://www.pearson.com/uk/content/dam/one-dot-com/one-dot-com/international-schools/images/primary-curriculum1/power-maths/Power-Maths-Large-Logo.pn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3.jpg"/><Relationship Id="rId7"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64" name="Google Shape;164;p30"/>
          <p:cNvSpPr txBox="1">
            <a:spLocks noGrp="1"/>
          </p:cNvSpPr>
          <p:nvPr>
            <p:ph type="ctrTitle"/>
          </p:nvPr>
        </p:nvSpPr>
        <p:spPr>
          <a:xfrm>
            <a:off x="2462390" y="47922"/>
            <a:ext cx="5213981" cy="1302485"/>
          </a:xfrm>
          <a:prstGeom prst="rect">
            <a:avLst/>
          </a:prstGeom>
        </p:spPr>
        <p:txBody>
          <a:bodyPr spcFirstLastPara="1" wrap="square" lIns="91425" tIns="91425" rIns="91425" bIns="91425" anchor="b" anchorCtr="0">
            <a:noAutofit/>
          </a:bodyPr>
          <a:lstStyle/>
          <a:p>
            <a:r>
              <a:rPr lang="en" sz="4800" dirty="0">
                <a:solidFill>
                  <a:srgbClr val="FF0000"/>
                </a:solidFill>
                <a:latin typeface="Caveat"/>
              </a:rPr>
              <a:t>Year </a:t>
            </a:r>
            <a:r>
              <a:rPr lang="en" dirty="0">
                <a:solidFill>
                  <a:srgbClr val="FF0000"/>
                </a:solidFill>
                <a:latin typeface="Caveat"/>
              </a:rPr>
              <a:t>3 </a:t>
            </a:r>
            <a:r>
              <a:rPr lang="en" sz="4800" dirty="0">
                <a:solidFill>
                  <a:srgbClr val="FF0000"/>
                </a:solidFill>
                <a:latin typeface="Caveat"/>
              </a:rPr>
              <a:t>Newsletter</a:t>
            </a:r>
            <a:br>
              <a:rPr lang="en" sz="4800" dirty="0">
                <a:latin typeface="Caveat" panose="020B0604020202020204" charset="0"/>
              </a:rPr>
            </a:br>
            <a:r>
              <a:rPr lang="en-GB" sz="2000" dirty="0">
                <a:solidFill>
                  <a:schemeClr val="tx1"/>
                </a:solidFill>
                <a:latin typeface="NTFPreCursivef"/>
              </a:rPr>
              <a:t>Summer 2 </a:t>
            </a:r>
            <a:r>
              <a:rPr lang="en-GB" sz="2000" b="0" dirty="0">
                <a:solidFill>
                  <a:schemeClr val="tx1"/>
                </a:solidFill>
                <a:latin typeface="NTFPreCursivef"/>
              </a:rPr>
              <a:t>2026</a:t>
            </a:r>
            <a:endParaRPr sz="4800" dirty="0">
              <a:solidFill>
                <a:srgbClr val="FF0000"/>
              </a:solidFill>
            </a:endParaRPr>
          </a:p>
        </p:txBody>
      </p:sp>
      <p:pic>
        <p:nvPicPr>
          <p:cNvPr id="10" name="Picture 9"/>
          <p:cNvPicPr/>
          <p:nvPr/>
        </p:nvPicPr>
        <p:blipFill rotWithShape="1">
          <a:blip r:embed="rId3">
            <a:extLst>
              <a:ext uri="{28A0092B-C50C-407E-A947-70E740481C1C}">
                <a14:useLocalDpi xmlns:a14="http://schemas.microsoft.com/office/drawing/2010/main" val="0"/>
              </a:ext>
            </a:extLst>
          </a:blip>
          <a:srcRect l="5022" t="4480" r="8728"/>
          <a:stretch/>
        </p:blipFill>
        <p:spPr bwMode="auto">
          <a:xfrm>
            <a:off x="130890" y="47922"/>
            <a:ext cx="1765739" cy="1275579"/>
          </a:xfrm>
          <a:prstGeom prst="rect">
            <a:avLst/>
          </a:prstGeom>
          <a:noFill/>
        </p:spPr>
      </p:pic>
      <p:sp>
        <p:nvSpPr>
          <p:cNvPr id="2" name="TextBox 1"/>
          <p:cNvSpPr txBox="1"/>
          <p:nvPr/>
        </p:nvSpPr>
        <p:spPr>
          <a:xfrm>
            <a:off x="1605743" y="1350407"/>
            <a:ext cx="6927273" cy="6586418"/>
          </a:xfrm>
          <a:prstGeom prst="rect">
            <a:avLst/>
          </a:prstGeom>
          <a:noFill/>
        </p:spPr>
        <p:txBody>
          <a:bodyPr wrap="square" lIns="91440" tIns="45720" rIns="91440" bIns="45720" rtlCol="0" anchor="t">
            <a:spAutoFit/>
          </a:bodyPr>
          <a:lstStyle/>
          <a:p>
            <a:endParaRPr lang="en-GB" sz="1200" dirty="0">
              <a:latin typeface="NTFPreCursivef" panose="03000400000000000000" pitchFamily="66" charset="0"/>
            </a:endParaRPr>
          </a:p>
          <a:p>
            <a:endParaRPr lang="en-GB" sz="1200" dirty="0">
              <a:latin typeface="NTFPreCursivef" panose="03000400000000000000" pitchFamily="66" charset="0"/>
            </a:endParaRPr>
          </a:p>
          <a:p>
            <a:r>
              <a:rPr lang="en-GB" sz="1200" dirty="0">
                <a:latin typeface="NTFPreCursivef" panose="03000400000000000000" pitchFamily="66" charset="0"/>
              </a:rPr>
              <a:t>Dear parents/carers,</a:t>
            </a:r>
          </a:p>
          <a:p>
            <a:endParaRPr lang="en-GB" sz="1200" dirty="0">
              <a:latin typeface="NTFPreCursivef" panose="03000400000000000000" pitchFamily="66" charset="0"/>
            </a:endParaRPr>
          </a:p>
          <a:p>
            <a:r>
              <a:rPr lang="en-GB" sz="1200" dirty="0">
                <a:latin typeface="NTFPreCursivef"/>
              </a:rPr>
              <a:t>Welcome back to our final half term of the year! I hope you all had a restful holiday. I am excited to see the progress that the children will continue to make over our final half term together. </a:t>
            </a:r>
          </a:p>
          <a:p>
            <a:endParaRPr lang="en-GB" sz="1200" dirty="0">
              <a:latin typeface="NTFPreCursivef" panose="03000400000000000000" pitchFamily="66" charset="0"/>
            </a:endParaRPr>
          </a:p>
          <a:p>
            <a:r>
              <a:rPr lang="en-GB" sz="1200" dirty="0">
                <a:latin typeface="NTFPreCursivef" panose="03000400000000000000" pitchFamily="66" charset="0"/>
              </a:rPr>
              <a:t>The children were better at remembering to bring their reading books in daily, but this could certainly improve. It is so</a:t>
            </a:r>
          </a:p>
          <a:p>
            <a:r>
              <a:rPr lang="en-GB" sz="1200" dirty="0">
                <a:latin typeface="NTFPreCursivef" panose="03000400000000000000" pitchFamily="66" charset="0"/>
              </a:rPr>
              <a:t>important that you are encouraging your child to read regularly – signing their records daily. </a:t>
            </a:r>
          </a:p>
          <a:p>
            <a:endParaRPr lang="en-US" sz="1200" dirty="0">
              <a:latin typeface="NTFPreCursivef" panose="03000400000000000000" pitchFamily="66" charset="0"/>
            </a:endParaRPr>
          </a:p>
          <a:p>
            <a:endParaRPr lang="en-US" sz="1200" dirty="0">
              <a:latin typeface="NTFPreCursivef" panose="03000400000000000000" pitchFamily="66" charset="0"/>
            </a:endParaRPr>
          </a:p>
          <a:p>
            <a:endParaRPr lang="en-US" sz="1200" dirty="0">
              <a:latin typeface="NTFPreCursivef" panose="03000400000000000000" pitchFamily="66" charset="0"/>
            </a:endParaRPr>
          </a:p>
          <a:p>
            <a:r>
              <a:rPr lang="en-GB" sz="1200" dirty="0">
                <a:latin typeface="NTFPreCursive"/>
              </a:rPr>
              <a:t>PE days are Thursdays and Fridays. We request that on these days children come to school in their PE kits.</a:t>
            </a:r>
          </a:p>
          <a:p>
            <a:r>
              <a:rPr lang="en-GB" sz="1200" dirty="0">
                <a:latin typeface="NTFPreCursive"/>
              </a:rPr>
              <a:t>PE kits should be a plain white/black T-shirt, plain black shorts or joggers and a pair of sports trainers.</a:t>
            </a:r>
          </a:p>
          <a:p>
            <a:endParaRPr lang="en-GB" sz="1200" dirty="0">
              <a:latin typeface="NTFPreCursive"/>
            </a:endParaRPr>
          </a:p>
          <a:p>
            <a:r>
              <a:rPr lang="en-GB" sz="1200" dirty="0">
                <a:latin typeface="NTFPreCursive"/>
              </a:rPr>
              <a:t>I can answer any quick questions at the door but if you have anything more in depth you want to discuss, then please ring the school so that we can arrange time for this. </a:t>
            </a:r>
          </a:p>
          <a:p>
            <a:endParaRPr lang="en-US" sz="1200" dirty="0">
              <a:latin typeface="NTFPreCursivef" panose="03000400000000000000" pitchFamily="66" charset="0"/>
            </a:endParaRPr>
          </a:p>
          <a:p>
            <a:r>
              <a:rPr lang="en-US" sz="1200" dirty="0">
                <a:latin typeface="NTFPreCursivef" panose="03000400000000000000" pitchFamily="66" charset="0"/>
              </a:rPr>
              <a:t>Kind regards, </a:t>
            </a:r>
          </a:p>
          <a:p>
            <a:r>
              <a:rPr lang="en-GB" sz="1200" dirty="0">
                <a:latin typeface="NTFPreCursivef" panose="03000400000000000000" pitchFamily="66" charset="0"/>
              </a:rPr>
              <a:t>Miss Harvey</a:t>
            </a:r>
            <a:endParaRPr lang="en-GB" sz="12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p:txBody>
      </p:sp>
      <p:pic>
        <p:nvPicPr>
          <p:cNvPr id="3" name="Picture 2"/>
          <p:cNvPicPr>
            <a:picLocks noChangeAspect="1"/>
          </p:cNvPicPr>
          <p:nvPr/>
        </p:nvPicPr>
        <p:blipFill>
          <a:blip r:embed="rId4"/>
          <a:stretch>
            <a:fillRect/>
          </a:stretch>
        </p:blipFill>
        <p:spPr>
          <a:xfrm>
            <a:off x="5179264" y="6064814"/>
            <a:ext cx="593088" cy="548607"/>
          </a:xfrm>
          <a:prstGeom prst="rect">
            <a:avLst/>
          </a:prstGeom>
        </p:spPr>
      </p:pic>
      <p:pic>
        <p:nvPicPr>
          <p:cNvPr id="8" name="Picture 7"/>
          <p:cNvPicPr>
            <a:picLocks noChangeAspect="1"/>
          </p:cNvPicPr>
          <p:nvPr/>
        </p:nvPicPr>
        <p:blipFill rotWithShape="1">
          <a:blip r:embed="rId5"/>
          <a:srcRect l="1098" t="5183" r="4520" b="5610"/>
          <a:stretch/>
        </p:blipFill>
        <p:spPr>
          <a:xfrm>
            <a:off x="176338" y="5633890"/>
            <a:ext cx="2858815" cy="861848"/>
          </a:xfrm>
          <a:prstGeom prst="rect">
            <a:avLst/>
          </a:prstGeom>
        </p:spPr>
      </p:pic>
      <p:sp>
        <p:nvSpPr>
          <p:cNvPr id="4" name="TextBox 3">
            <a:extLst>
              <a:ext uri="{FF2B5EF4-FFF2-40B4-BE49-F238E27FC236}">
                <a16:creationId xmlns:a16="http://schemas.microsoft.com/office/drawing/2014/main" id="{851F3E0B-0976-4D88-B02D-64DDEFB478BD}"/>
              </a:ext>
            </a:extLst>
          </p:cNvPr>
          <p:cNvSpPr txBox="1"/>
          <p:nvPr/>
        </p:nvSpPr>
        <p:spPr>
          <a:xfrm>
            <a:off x="130890" y="6416765"/>
            <a:ext cx="4037428" cy="393313"/>
          </a:xfrm>
          <a:prstGeom prst="rect">
            <a:avLst/>
          </a:prstGeom>
          <a:noFill/>
        </p:spPr>
        <p:txBody>
          <a:bodyPr wrap="square" lIns="91440" tIns="45720" rIns="91440" bIns="45720" rtlCol="0" anchor="t">
            <a:spAutoFit/>
          </a:bodyPr>
          <a:lstStyle/>
          <a:p>
            <a:r>
              <a:rPr lang="en-GB" sz="1950" u="sng" dirty="0">
                <a:solidFill>
                  <a:srgbClr val="002060"/>
                </a:solidFill>
                <a:latin typeface="NTFPreCursivef"/>
              </a:rPr>
              <a:t>www.abbott.manchester.sch.uk/class/class-3</a:t>
            </a:r>
            <a:endParaRPr lang="en-GB" u="sng" dirty="0">
              <a:solidFill>
                <a:srgbClr val="002060"/>
              </a:solidFill>
              <a:latin typeface="NTFPreCursivef" panose="03000400000000000000" pitchFamily="66"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4" name="TextBox 3">
            <a:extLst>
              <a:ext uri="{FF2B5EF4-FFF2-40B4-BE49-F238E27FC236}">
                <a16:creationId xmlns:a16="http://schemas.microsoft.com/office/drawing/2014/main" id="{C0362D73-DECE-46CB-9492-CEA9E1A523B4}"/>
              </a:ext>
            </a:extLst>
          </p:cNvPr>
          <p:cNvSpPr txBox="1"/>
          <p:nvPr/>
        </p:nvSpPr>
        <p:spPr>
          <a:xfrm>
            <a:off x="773723" y="407963"/>
            <a:ext cx="2307102" cy="553998"/>
          </a:xfrm>
          <a:prstGeom prst="rect">
            <a:avLst/>
          </a:prstGeom>
          <a:noFill/>
        </p:spPr>
        <p:txBody>
          <a:bodyPr wrap="square" rtlCol="0">
            <a:spAutoFit/>
          </a:bodyPr>
          <a:lstStyle/>
          <a:p>
            <a:r>
              <a:rPr lang="en" sz="3000" dirty="0">
                <a:solidFill>
                  <a:srgbClr val="FF0000"/>
                </a:solidFill>
                <a:latin typeface="Caveat" panose="020B0604020202020204" charset="0"/>
              </a:rPr>
              <a:t>C</a:t>
            </a:r>
            <a:r>
              <a:rPr lang="en-GB" sz="3000" dirty="0">
                <a:solidFill>
                  <a:srgbClr val="FF0000"/>
                </a:solidFill>
                <a:latin typeface="Caveat" panose="020B0604020202020204" charset="0"/>
              </a:rPr>
              <a:t>lass Timetable</a:t>
            </a:r>
            <a:endParaRPr lang="en-GB" sz="3000" dirty="0">
              <a:latin typeface="Caveat" panose="020B0604020202020204" charset="0"/>
            </a:endParaRPr>
          </a:p>
        </p:txBody>
      </p:sp>
      <p:pic>
        <p:nvPicPr>
          <p:cNvPr id="3" name="Picture 2">
            <a:extLst>
              <a:ext uri="{FF2B5EF4-FFF2-40B4-BE49-F238E27FC236}">
                <a16:creationId xmlns:a16="http://schemas.microsoft.com/office/drawing/2014/main" id="{33F8CA95-DFD1-8B9C-162B-B3C98E4213DD}"/>
              </a:ext>
            </a:extLst>
          </p:cNvPr>
          <p:cNvPicPr>
            <a:picLocks noChangeAspect="1"/>
          </p:cNvPicPr>
          <p:nvPr/>
        </p:nvPicPr>
        <p:blipFill>
          <a:blip r:embed="rId3"/>
          <a:stretch>
            <a:fillRect/>
          </a:stretch>
        </p:blipFill>
        <p:spPr>
          <a:xfrm>
            <a:off x="773723" y="837027"/>
            <a:ext cx="8330775" cy="518394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4" name="TextBox 3">
            <a:extLst>
              <a:ext uri="{FF2B5EF4-FFF2-40B4-BE49-F238E27FC236}">
                <a16:creationId xmlns:a16="http://schemas.microsoft.com/office/drawing/2014/main" id="{C0362D73-DECE-46CB-9492-CEA9E1A523B4}"/>
              </a:ext>
            </a:extLst>
          </p:cNvPr>
          <p:cNvSpPr txBox="1"/>
          <p:nvPr/>
        </p:nvSpPr>
        <p:spPr>
          <a:xfrm>
            <a:off x="773723" y="407963"/>
            <a:ext cx="3390314" cy="553998"/>
          </a:xfrm>
          <a:prstGeom prst="rect">
            <a:avLst/>
          </a:prstGeom>
          <a:noFill/>
        </p:spPr>
        <p:txBody>
          <a:bodyPr wrap="square" rtlCol="0">
            <a:spAutoFit/>
          </a:bodyPr>
          <a:lstStyle/>
          <a:p>
            <a:r>
              <a:rPr lang="en" sz="3000" dirty="0">
                <a:solidFill>
                  <a:srgbClr val="FF0000"/>
                </a:solidFill>
                <a:latin typeface="Caveat" panose="020B0604020202020204" charset="0"/>
              </a:rPr>
              <a:t>C</a:t>
            </a:r>
            <a:r>
              <a:rPr lang="en-GB" sz="3000" dirty="0" err="1">
                <a:solidFill>
                  <a:srgbClr val="FF0000"/>
                </a:solidFill>
                <a:latin typeface="Caveat" panose="020B0604020202020204" charset="0"/>
              </a:rPr>
              <a:t>urriculum</a:t>
            </a:r>
            <a:r>
              <a:rPr lang="en-GB" sz="3000" dirty="0">
                <a:solidFill>
                  <a:srgbClr val="FF0000"/>
                </a:solidFill>
                <a:latin typeface="Caveat" panose="020B0604020202020204" charset="0"/>
              </a:rPr>
              <a:t> Overview</a:t>
            </a:r>
            <a:endParaRPr lang="en-GB" sz="3000" dirty="0">
              <a:latin typeface="Caveat" panose="020B0604020202020204" charset="0"/>
            </a:endParaRPr>
          </a:p>
        </p:txBody>
      </p:sp>
      <p:sp>
        <p:nvSpPr>
          <p:cNvPr id="3" name="Text Box 1">
            <a:extLst>
              <a:ext uri="{FF2B5EF4-FFF2-40B4-BE49-F238E27FC236}">
                <a16:creationId xmlns:a16="http://schemas.microsoft.com/office/drawing/2014/main" id="{77D1636A-981C-41F5-B35A-A9A00B67D16A}"/>
              </a:ext>
            </a:extLst>
          </p:cNvPr>
          <p:cNvSpPr txBox="1"/>
          <p:nvPr/>
        </p:nvSpPr>
        <p:spPr>
          <a:xfrm>
            <a:off x="698798" y="961961"/>
            <a:ext cx="2810638" cy="5294055"/>
          </a:xfrm>
          <a:prstGeom prst="rect">
            <a:avLst/>
          </a:prstGeom>
          <a:noFill/>
          <a:ln w="28575">
            <a:solidFill>
              <a:schemeClr val="tx1"/>
            </a:solidFill>
          </a:ln>
          <a:effectLst/>
          <a:extLst>
            <a:ext uri="{C572A759-6A51-4108-AA02-DFA0A04FC94B}">
              <ma14:wrappingTextBoxFlag xmlns:lc="http://schemas.openxmlformats.org/drawingml/2006/lockedCanvas"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w16cid="http://schemas.microsoft.com/office/word/2016/wordml/cid"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1="http://schemas.microsoft.com/office/drawing/2015/9/8/chartex" xmlns:cx="http://schemas.microsoft.com/office/drawing/2014/chartex"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72000" rIns="72000" bIns="72000" numCol="1" spcCol="0" rtlCol="0" fromWordArt="0" anchor="t" anchorCtr="0" forceAA="0" compatLnSpc="1">
            <a:prstTxWarp prst="textNoShape">
              <a:avLst/>
            </a:prstTxWarp>
            <a:noAutofit/>
          </a:bodyPr>
          <a:lstStyle/>
          <a:p>
            <a:pPr marL="228600" algn="ctr">
              <a:lnSpc>
                <a:spcPct val="107000"/>
              </a:lnSpc>
              <a:spcAft>
                <a:spcPts val="800"/>
              </a:spcAft>
            </a:pPr>
            <a:r>
              <a:rPr lang="en-GB" sz="2800" b="1" u="sng" dirty="0">
                <a:effectLst/>
                <a:latin typeface="NTFPreCursivef" panose="03000400000000000000" pitchFamily="66" charset="0"/>
                <a:ea typeface="Calibri" panose="020F0502020204030204" pitchFamily="34" charset="0"/>
              </a:rPr>
              <a:t>English</a:t>
            </a:r>
            <a:r>
              <a:rPr lang="en-GB" sz="2000" b="1" u="sng" dirty="0">
                <a:effectLst/>
                <a:latin typeface="NTFPreCursivef" panose="03000400000000000000" pitchFamily="66" charset="0"/>
                <a:ea typeface="Calibri" panose="020F0502020204030204" pitchFamily="34" charset="0"/>
              </a:rPr>
              <a:t> </a:t>
            </a:r>
            <a:endParaRPr lang="en-GB" sz="2000" dirty="0">
              <a:effectLst/>
              <a:latin typeface="NTFPreCursivef" panose="03000400000000000000" pitchFamily="66" charset="0"/>
              <a:ea typeface="Calibri" panose="020F0502020204030204" pitchFamily="34" charset="0"/>
            </a:endParaRPr>
          </a:p>
          <a:p>
            <a:pPr marL="228600" algn="ctr">
              <a:lnSpc>
                <a:spcPct val="107000"/>
              </a:lnSpc>
              <a:spcAft>
                <a:spcPts val="800"/>
              </a:spcAft>
            </a:pPr>
            <a:r>
              <a:rPr lang="en-GB" sz="2000" u="sng" dirty="0">
                <a:latin typeface="NTFPreCursivef" panose="03000400000000000000" pitchFamily="66" charset="0"/>
                <a:ea typeface="Calibri" panose="020F0502020204030204" pitchFamily="34" charset="0"/>
              </a:rPr>
              <a:t>The Firework Maker’s Daughter</a:t>
            </a:r>
          </a:p>
          <a:p>
            <a:pPr marL="228600" algn="ctr">
              <a:lnSpc>
                <a:spcPct val="107000"/>
              </a:lnSpc>
              <a:spcAft>
                <a:spcPts val="800"/>
              </a:spcAft>
            </a:pPr>
            <a:r>
              <a:rPr lang="en-GB" sz="2000" dirty="0">
                <a:latin typeface="NTFPreCursivef" panose="03000400000000000000" pitchFamily="66" charset="0"/>
                <a:ea typeface="Calibri" panose="020F0502020204030204" pitchFamily="34" charset="0"/>
              </a:rPr>
              <a:t>• Story retell from a</a:t>
            </a:r>
          </a:p>
          <a:p>
            <a:pPr marL="228600" algn="ctr">
              <a:lnSpc>
                <a:spcPct val="107000"/>
              </a:lnSpc>
              <a:spcAft>
                <a:spcPts val="800"/>
              </a:spcAft>
            </a:pPr>
            <a:r>
              <a:rPr lang="en-GB" sz="2000" dirty="0">
                <a:latin typeface="NTFPreCursivef" panose="03000400000000000000" pitchFamily="66" charset="0"/>
                <a:ea typeface="Calibri" panose="020F0502020204030204" pitchFamily="34" charset="0"/>
              </a:rPr>
              <a:t>character’s point of view</a:t>
            </a:r>
          </a:p>
          <a:p>
            <a:pPr marL="228600" algn="ctr">
              <a:lnSpc>
                <a:spcPct val="107000"/>
              </a:lnSpc>
              <a:spcAft>
                <a:spcPts val="800"/>
              </a:spcAft>
            </a:pPr>
            <a:r>
              <a:rPr lang="en-GB" sz="2000" dirty="0">
                <a:latin typeface="NTFPreCursivef" panose="03000400000000000000" pitchFamily="66" charset="0"/>
                <a:ea typeface="Calibri" panose="020F0502020204030204" pitchFamily="34" charset="0"/>
              </a:rPr>
              <a:t>• Information text</a:t>
            </a:r>
          </a:p>
          <a:p>
            <a:pPr marL="228600" algn="ctr">
              <a:lnSpc>
                <a:spcPct val="107000"/>
              </a:lnSpc>
              <a:spcAft>
                <a:spcPts val="800"/>
              </a:spcAft>
            </a:pPr>
            <a:r>
              <a:rPr lang="en-GB" sz="2000" dirty="0">
                <a:latin typeface="NTFPreCursivef" panose="03000400000000000000" pitchFamily="66" charset="0"/>
                <a:ea typeface="Calibri" panose="020F0502020204030204" pitchFamily="34" charset="0"/>
              </a:rPr>
              <a:t>• Instructions</a:t>
            </a:r>
          </a:p>
          <a:p>
            <a:pPr marL="228600" algn="ctr">
              <a:lnSpc>
                <a:spcPct val="107000"/>
              </a:lnSpc>
              <a:spcAft>
                <a:spcPts val="800"/>
              </a:spcAft>
            </a:pPr>
            <a:endParaRPr lang="en-GB" sz="2000" dirty="0">
              <a:latin typeface="NTFPreCursivef" panose="03000400000000000000" pitchFamily="66" charset="0"/>
              <a:ea typeface="Calibri" panose="020F0502020204030204" pitchFamily="34" charset="0"/>
            </a:endParaRPr>
          </a:p>
          <a:p>
            <a:pPr marL="228600" algn="ctr">
              <a:lnSpc>
                <a:spcPct val="107000"/>
              </a:lnSpc>
              <a:spcAft>
                <a:spcPts val="800"/>
              </a:spcAft>
            </a:pPr>
            <a:endParaRPr lang="en-GB" sz="1600" dirty="0">
              <a:effectLst/>
              <a:ea typeface="Calibri" panose="020F0502020204030204" pitchFamily="34" charset="0"/>
            </a:endParaRPr>
          </a:p>
        </p:txBody>
      </p:sp>
      <p:sp>
        <p:nvSpPr>
          <p:cNvPr id="5" name="Text Box 1">
            <a:extLst>
              <a:ext uri="{FF2B5EF4-FFF2-40B4-BE49-F238E27FC236}">
                <a16:creationId xmlns:a16="http://schemas.microsoft.com/office/drawing/2014/main" id="{76C658E5-02F1-4108-BDA7-AB5DEF39DA4A}"/>
              </a:ext>
            </a:extLst>
          </p:cNvPr>
          <p:cNvSpPr txBox="1"/>
          <p:nvPr/>
        </p:nvSpPr>
        <p:spPr>
          <a:xfrm>
            <a:off x="3584361" y="617539"/>
            <a:ext cx="3011726" cy="5638478"/>
          </a:xfrm>
          <a:prstGeom prst="rect">
            <a:avLst/>
          </a:prstGeom>
          <a:noFill/>
          <a:ln w="28575">
            <a:solidFill>
              <a:schemeClr val="tx1"/>
            </a:solidFill>
          </a:ln>
          <a:effectLst/>
          <a:extLst>
            <a:ext uri="{C572A759-6A51-4108-AA02-DFA0A04FC94B}">
              <ma14:wrappingTextBoxFlag xmlns:lc="http://schemas.openxmlformats.org/drawingml/2006/lockedCanvas"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w16cid="http://schemas.microsoft.com/office/word/2016/wordml/cid"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1="http://schemas.microsoft.com/office/drawing/2015/9/8/chartex" xmlns:cx="http://schemas.microsoft.com/office/drawing/2014/chartex"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228600" algn="ctr">
              <a:lnSpc>
                <a:spcPct val="107000"/>
              </a:lnSpc>
              <a:spcAft>
                <a:spcPts val="800"/>
              </a:spcAft>
            </a:pPr>
            <a:r>
              <a:rPr lang="en-GB" sz="2800" b="1" u="sng" dirty="0">
                <a:effectLst/>
                <a:latin typeface="NTFPreCursivef" panose="03000400000000000000" pitchFamily="66" charset="0"/>
                <a:ea typeface="Calibri" panose="020F0502020204030204" pitchFamily="34" charset="0"/>
              </a:rPr>
              <a:t>Maths</a:t>
            </a:r>
          </a:p>
          <a:p>
            <a:r>
              <a:rPr lang="en-GB" sz="1500" dirty="0">
                <a:latin typeface="NTFPreCursive" panose="03000400000000000000" pitchFamily="66" charset="0"/>
                <a:ea typeface="Times New Roman" panose="02020603050405020304" pitchFamily="18" charset="0"/>
              </a:rPr>
              <a:t>Unit 12 - </a:t>
            </a:r>
            <a:r>
              <a:rPr lang="en-GB" sz="1500" dirty="0">
                <a:latin typeface="NTPreCursivefk" panose="03000400000000000000" pitchFamily="66" charset="0"/>
                <a:ea typeface="Times New Roman" panose="02020603050405020304" pitchFamily="18" charset="0"/>
              </a:rPr>
              <a:t>Money </a:t>
            </a:r>
          </a:p>
          <a:p>
            <a:endParaRPr lang="en-GB" sz="1500" dirty="0">
              <a:latin typeface="NTPreCursivefk" panose="03000400000000000000" pitchFamily="66" charset="0"/>
            </a:endParaRPr>
          </a:p>
          <a:p>
            <a:r>
              <a:rPr lang="en-GB" sz="1500" dirty="0">
                <a:latin typeface="NTPreCursivefk" panose="03000400000000000000" pitchFamily="66" charset="0"/>
              </a:rPr>
              <a:t>Add and subtract amounts of money to give change, using both £ and p in practical contexts.</a:t>
            </a:r>
            <a:endParaRPr lang="en-GB" sz="1500" dirty="0">
              <a:latin typeface="NTPreCursivefk" panose="03000400000000000000" pitchFamily="66" charset="0"/>
              <a:ea typeface="Times New Roman" panose="02020603050405020304" pitchFamily="18" charset="0"/>
            </a:endParaRPr>
          </a:p>
          <a:p>
            <a:endParaRPr lang="en-GB" sz="1500" dirty="0">
              <a:latin typeface="NTFPreCursive" panose="03000400000000000000" pitchFamily="66" charset="0"/>
              <a:ea typeface="Times New Roman" panose="02020603050405020304" pitchFamily="18" charset="0"/>
            </a:endParaRPr>
          </a:p>
          <a:p>
            <a:r>
              <a:rPr lang="en-GB" sz="1500" dirty="0">
                <a:latin typeface="NTFPreCursive" panose="03000400000000000000" pitchFamily="66" charset="0"/>
                <a:ea typeface="Times New Roman" panose="02020603050405020304" pitchFamily="18" charset="0"/>
              </a:rPr>
              <a:t>Unit 13 – Time</a:t>
            </a:r>
          </a:p>
          <a:p>
            <a:endParaRPr lang="en-GB" sz="1500" dirty="0">
              <a:latin typeface="NTFPreCursive" panose="03000400000000000000" pitchFamily="66" charset="0"/>
              <a:ea typeface="Times New Roman" panose="02020603050405020304" pitchFamily="18" charset="0"/>
            </a:endParaRPr>
          </a:p>
          <a:p>
            <a:r>
              <a:rPr lang="en-GB" sz="1500" dirty="0">
                <a:latin typeface="NTFPreCursive" panose="03000400000000000000" pitchFamily="66" charset="0"/>
                <a:ea typeface="Times New Roman" panose="02020603050405020304" pitchFamily="18" charset="0"/>
              </a:rPr>
              <a:t>Tell and write the time from an analogue</a:t>
            </a:r>
          </a:p>
          <a:p>
            <a:r>
              <a:rPr lang="en-GB" sz="1500" dirty="0">
                <a:latin typeface="NTFPreCursive" panose="03000400000000000000" pitchFamily="66" charset="0"/>
                <a:ea typeface="Times New Roman" panose="02020603050405020304" pitchFamily="18" charset="0"/>
              </a:rPr>
              <a:t>clock, including using Roman numerals</a:t>
            </a:r>
          </a:p>
          <a:p>
            <a:r>
              <a:rPr lang="en-GB" sz="1500" dirty="0">
                <a:latin typeface="NTFPreCursive" panose="03000400000000000000" pitchFamily="66" charset="0"/>
                <a:ea typeface="Times New Roman" panose="02020603050405020304" pitchFamily="18" charset="0"/>
              </a:rPr>
              <a:t>from I to XII, and 12-hour and 24-hour</a:t>
            </a:r>
          </a:p>
          <a:p>
            <a:r>
              <a:rPr lang="en-GB" sz="1500" dirty="0">
                <a:latin typeface="NTFPreCursive" panose="03000400000000000000" pitchFamily="66" charset="0"/>
                <a:ea typeface="Times New Roman" panose="02020603050405020304" pitchFamily="18" charset="0"/>
              </a:rPr>
              <a:t>clocks.</a:t>
            </a:r>
          </a:p>
          <a:p>
            <a:endParaRPr lang="en-GB" sz="1500" dirty="0">
              <a:latin typeface="NTFPreCursive" panose="03000400000000000000" pitchFamily="66" charset="0"/>
              <a:ea typeface="Times New Roman" panose="02020603050405020304" pitchFamily="18" charset="0"/>
            </a:endParaRPr>
          </a:p>
          <a:p>
            <a:r>
              <a:rPr lang="en-GB" sz="1500" dirty="0">
                <a:latin typeface="NTFPreCursive" panose="03000400000000000000" pitchFamily="66" charset="0"/>
                <a:ea typeface="Times New Roman" panose="02020603050405020304" pitchFamily="18" charset="0"/>
              </a:rPr>
              <a:t>Unit 14 - Angles and properties of Shapes</a:t>
            </a:r>
          </a:p>
          <a:p>
            <a:endParaRPr lang="en-GB" sz="1500" dirty="0">
              <a:latin typeface="NTFPreCursive" panose="03000400000000000000" pitchFamily="66" charset="0"/>
              <a:ea typeface="Times New Roman" panose="02020603050405020304" pitchFamily="18" charset="0"/>
            </a:endParaRPr>
          </a:p>
          <a:p>
            <a:r>
              <a:rPr lang="en-GB" sz="1500" dirty="0">
                <a:latin typeface="NTFPreCursive" panose="03000400000000000000" pitchFamily="66" charset="0"/>
                <a:ea typeface="Times New Roman" panose="02020603050405020304" pitchFamily="18" charset="0"/>
              </a:rPr>
              <a:t>Recognise angles as a property of shape or a</a:t>
            </a:r>
          </a:p>
          <a:p>
            <a:r>
              <a:rPr lang="en-GB" sz="1500" dirty="0">
                <a:latin typeface="NTFPreCursive" panose="03000400000000000000" pitchFamily="66" charset="0"/>
                <a:ea typeface="Times New Roman" panose="02020603050405020304" pitchFamily="18" charset="0"/>
              </a:rPr>
              <a:t>description of a turn.</a:t>
            </a:r>
          </a:p>
          <a:p>
            <a:endParaRPr lang="en-GB" sz="1500" dirty="0">
              <a:latin typeface="NTFPreCursive" panose="03000400000000000000" pitchFamily="66" charset="0"/>
              <a:ea typeface="Times New Roman" panose="02020603050405020304" pitchFamily="18" charset="0"/>
            </a:endParaRPr>
          </a:p>
          <a:p>
            <a:r>
              <a:rPr lang="en-GB" sz="1500" dirty="0">
                <a:latin typeface="NTFPreCursive" panose="03000400000000000000" pitchFamily="66" charset="0"/>
                <a:ea typeface="Times New Roman" panose="02020603050405020304" pitchFamily="18" charset="0"/>
              </a:rPr>
              <a:t>Unit 15 - Statistics</a:t>
            </a:r>
          </a:p>
          <a:p>
            <a:pPr lvl="0"/>
            <a:endParaRPr lang="en-GB" sz="1400" dirty="0">
              <a:latin typeface="Times New Roman" panose="02020603050405020304" pitchFamily="18" charset="0"/>
              <a:ea typeface="Times New Roman" panose="02020603050405020304" pitchFamily="18" charset="0"/>
            </a:endParaRPr>
          </a:p>
          <a:p>
            <a:pPr marL="228600" algn="ctr">
              <a:lnSpc>
                <a:spcPct val="107000"/>
              </a:lnSpc>
              <a:spcAft>
                <a:spcPts val="800"/>
              </a:spcAft>
            </a:pPr>
            <a:endParaRPr lang="en-GB" sz="1600" b="1" dirty="0">
              <a:latin typeface="NTFPreCursivef" panose="03000400000000000000" pitchFamily="66" charset="0"/>
              <a:ea typeface="Calibri" panose="020F0502020204030204" pitchFamily="34" charset="0"/>
            </a:endParaRPr>
          </a:p>
        </p:txBody>
      </p:sp>
      <p:sp>
        <p:nvSpPr>
          <p:cNvPr id="6" name="Text Box 1">
            <a:extLst>
              <a:ext uri="{FF2B5EF4-FFF2-40B4-BE49-F238E27FC236}">
                <a16:creationId xmlns:a16="http://schemas.microsoft.com/office/drawing/2014/main" id="{C3CD6D60-0E05-48CA-92B9-23636CEC33B7}"/>
              </a:ext>
            </a:extLst>
          </p:cNvPr>
          <p:cNvSpPr txBox="1"/>
          <p:nvPr/>
        </p:nvSpPr>
        <p:spPr>
          <a:xfrm>
            <a:off x="6671012" y="617539"/>
            <a:ext cx="2624575" cy="4106862"/>
          </a:xfrm>
          <a:prstGeom prst="rect">
            <a:avLst/>
          </a:prstGeom>
          <a:noFill/>
          <a:ln w="28575">
            <a:solidFill>
              <a:schemeClr val="tx1"/>
            </a:solidFill>
          </a:ln>
          <a:effectLst/>
          <a:extLst>
            <a:ext uri="{C572A759-6A51-4108-AA02-DFA0A04FC94B}">
              <ma14:wrappingTextBoxFlag xmlns:lc="http://schemas.openxmlformats.org/drawingml/2006/lockedCanvas"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w16cid="http://schemas.microsoft.com/office/word/2016/wordml/cid"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1="http://schemas.microsoft.com/office/drawing/2015/9/8/chartex" xmlns:cx="http://schemas.microsoft.com/office/drawing/2014/chartex"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36000" rIns="36000" bIns="36000" numCol="1" spcCol="0" rtlCol="0" fromWordArt="0" anchor="t" anchorCtr="0" forceAA="0" compatLnSpc="1">
            <a:prstTxWarp prst="textNoShape">
              <a:avLst/>
            </a:prstTxWarp>
            <a:noAutofit/>
          </a:bodyPr>
          <a:lstStyle/>
          <a:p>
            <a:pPr marL="228600" algn="ctr">
              <a:lnSpc>
                <a:spcPct val="107000"/>
              </a:lnSpc>
              <a:spcAft>
                <a:spcPts val="800"/>
              </a:spcAft>
            </a:pPr>
            <a:r>
              <a:rPr lang="en-GB" sz="2800" b="1" u="sng" dirty="0">
                <a:latin typeface="NTFPreCursivef" panose="03000400000000000000" pitchFamily="66" charset="0"/>
                <a:ea typeface="Calibri" panose="020F0502020204030204" pitchFamily="34" charset="0"/>
              </a:rPr>
              <a:t>Science</a:t>
            </a:r>
          </a:p>
          <a:p>
            <a:pPr marL="228600" algn="ctr">
              <a:lnSpc>
                <a:spcPct val="107000"/>
              </a:lnSpc>
              <a:spcAft>
                <a:spcPts val="800"/>
              </a:spcAft>
            </a:pPr>
            <a:r>
              <a:rPr lang="en-GB" sz="2400" b="1" u="sng" dirty="0">
                <a:effectLst/>
                <a:latin typeface="NTFPreCursivef" panose="03000400000000000000" pitchFamily="66" charset="0"/>
                <a:ea typeface="Calibri" panose="020F0502020204030204" pitchFamily="34" charset="0"/>
              </a:rPr>
              <a:t>Light</a:t>
            </a:r>
          </a:p>
          <a:p>
            <a:pPr marL="285750" lvl="0" indent="-285750">
              <a:buFont typeface="Arial" panose="020B0604020202020204" pitchFamily="34" charset="0"/>
              <a:buChar char="•"/>
            </a:pPr>
            <a:r>
              <a:rPr lang="en-US" sz="1400" dirty="0">
                <a:latin typeface="NTPreCursive" panose="03000400000000000000" pitchFamily="66" charset="0"/>
              </a:rPr>
              <a:t>To </a:t>
            </a:r>
            <a:r>
              <a:rPr lang="en-US" sz="1400" dirty="0" err="1">
                <a:latin typeface="NTPreCursive" panose="03000400000000000000" pitchFamily="66" charset="0"/>
              </a:rPr>
              <a:t>recognise</a:t>
            </a:r>
            <a:r>
              <a:rPr lang="en-US" sz="1400" dirty="0">
                <a:latin typeface="NTPreCursive" panose="03000400000000000000" pitchFamily="66" charset="0"/>
              </a:rPr>
              <a:t> we need light in order to see things and that dark is the absence of light</a:t>
            </a:r>
            <a:endParaRPr lang="en-GB" sz="1400" dirty="0">
              <a:latin typeface="NTPreCursive" panose="03000400000000000000" pitchFamily="66" charset="0"/>
            </a:endParaRPr>
          </a:p>
          <a:p>
            <a:pPr marL="285750" lvl="0" indent="-285750">
              <a:buFont typeface="Arial" panose="020B0604020202020204" pitchFamily="34" charset="0"/>
              <a:buChar char="•"/>
            </a:pPr>
            <a:r>
              <a:rPr lang="en-US" sz="1400" dirty="0">
                <a:latin typeface="NTPreCursive" panose="03000400000000000000" pitchFamily="66" charset="0"/>
              </a:rPr>
              <a:t>Light is reflected from surfaces</a:t>
            </a:r>
            <a:endParaRPr lang="en-GB" sz="1400" dirty="0">
              <a:latin typeface="NTPreCursive" panose="03000400000000000000" pitchFamily="66" charset="0"/>
            </a:endParaRPr>
          </a:p>
          <a:p>
            <a:pPr marL="285750" lvl="0" indent="-285750">
              <a:buFont typeface="Arial" panose="020B0604020202020204" pitchFamily="34" charset="0"/>
              <a:buChar char="•"/>
            </a:pPr>
            <a:r>
              <a:rPr lang="en-US" sz="1400" dirty="0" err="1">
                <a:latin typeface="NTPreCursive" panose="03000400000000000000" pitchFamily="66" charset="0"/>
              </a:rPr>
              <a:t>Recognise</a:t>
            </a:r>
            <a:r>
              <a:rPr lang="en-US" sz="1400" dirty="0">
                <a:latin typeface="NTPreCursive" panose="03000400000000000000" pitchFamily="66" charset="0"/>
              </a:rPr>
              <a:t> that light from the sun can be dangerous and that there are ways to protect your eyes.</a:t>
            </a:r>
            <a:endParaRPr lang="en-GB" sz="1400" dirty="0">
              <a:latin typeface="NTPreCursive" panose="03000400000000000000" pitchFamily="66" charset="0"/>
            </a:endParaRPr>
          </a:p>
          <a:p>
            <a:pPr marL="285750" lvl="0" indent="-285750">
              <a:buFont typeface="Arial" panose="020B0604020202020204" pitchFamily="34" charset="0"/>
              <a:buChar char="•"/>
            </a:pPr>
            <a:r>
              <a:rPr lang="en-US" sz="1400" dirty="0" err="1">
                <a:latin typeface="NTPreCursive" panose="03000400000000000000" pitchFamily="66" charset="0"/>
              </a:rPr>
              <a:t>Recognise</a:t>
            </a:r>
            <a:r>
              <a:rPr lang="en-US" sz="1400" dirty="0">
                <a:latin typeface="NTPreCursive" panose="03000400000000000000" pitchFamily="66" charset="0"/>
              </a:rPr>
              <a:t> that shadows are formed when light from a source is blocked by an opaque object.</a:t>
            </a:r>
            <a:endParaRPr lang="en-GB" sz="1400" dirty="0">
              <a:latin typeface="NTPreCursive" panose="03000400000000000000" pitchFamily="66" charset="0"/>
            </a:endParaRPr>
          </a:p>
          <a:p>
            <a:pPr marL="285750" indent="-285750">
              <a:buFont typeface="Arial" panose="020B0604020202020204" pitchFamily="34" charset="0"/>
              <a:buChar char="•"/>
            </a:pPr>
            <a:r>
              <a:rPr lang="en-US" sz="1400" dirty="0">
                <a:latin typeface="NTPreCursive" panose="03000400000000000000" pitchFamily="66" charset="0"/>
              </a:rPr>
              <a:t>Find patterns in the way that the shadows change. </a:t>
            </a:r>
            <a:endParaRPr lang="en-GB" sz="1600" b="1" u="sng" dirty="0">
              <a:latin typeface="NTPreCursive" panose="03000400000000000000" pitchFamily="66" charset="0"/>
              <a:ea typeface="Calibri" panose="020F0502020204030204" pitchFamily="34" charset="0"/>
            </a:endParaRPr>
          </a:p>
          <a:p>
            <a:pPr marL="228600" algn="ctr">
              <a:lnSpc>
                <a:spcPct val="107000"/>
              </a:lnSpc>
              <a:spcAft>
                <a:spcPts val="800"/>
              </a:spcAft>
            </a:pPr>
            <a:r>
              <a:rPr lang="en-GB" sz="1200" b="1" dirty="0">
                <a:effectLst/>
                <a:latin typeface="Century Gothic" panose="020B0502020202020204" pitchFamily="34" charset="0"/>
                <a:ea typeface="Calibri" panose="020F0502020204030204" pitchFamily="34" charset="0"/>
              </a:rPr>
              <a:t> </a:t>
            </a:r>
            <a:endParaRPr lang="en-GB" sz="1100" dirty="0">
              <a:effectLst/>
              <a:ea typeface="Calibri" panose="020F0502020204030204" pitchFamily="34" charset="0"/>
            </a:endParaRPr>
          </a:p>
        </p:txBody>
      </p:sp>
      <p:sp>
        <p:nvSpPr>
          <p:cNvPr id="7" name="Text Box 1">
            <a:extLst>
              <a:ext uri="{FF2B5EF4-FFF2-40B4-BE49-F238E27FC236}">
                <a16:creationId xmlns:a16="http://schemas.microsoft.com/office/drawing/2014/main" id="{E3A2C3C0-ADAD-4F06-94CA-C521B4D438A4}"/>
              </a:ext>
            </a:extLst>
          </p:cNvPr>
          <p:cNvSpPr txBox="1"/>
          <p:nvPr/>
        </p:nvSpPr>
        <p:spPr>
          <a:xfrm>
            <a:off x="6671012" y="4838700"/>
            <a:ext cx="2624575" cy="1417316"/>
          </a:xfrm>
          <a:prstGeom prst="rect">
            <a:avLst/>
          </a:prstGeom>
          <a:noFill/>
          <a:ln w="28575">
            <a:solidFill>
              <a:schemeClr val="tx1"/>
            </a:solidFill>
          </a:ln>
          <a:effectLst/>
          <a:extLst>
            <a:ext uri="{C572A759-6A51-4108-AA02-DFA0A04FC94B}">
              <ma14:wrappingTextBoxFlag xmlns:lc="http://schemas.openxmlformats.org/drawingml/2006/lockedCanvas"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w16cid="http://schemas.microsoft.com/office/word/2016/wordml/cid"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1="http://schemas.microsoft.com/office/drawing/2015/9/8/chartex" xmlns:cx="http://schemas.microsoft.com/office/drawing/2014/chartex"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72000" tIns="72000" rIns="72000" bIns="72000" numCol="1" spcCol="0" rtlCol="0" fromWordArt="0" anchor="t" anchorCtr="0" forceAA="0" compatLnSpc="1">
            <a:prstTxWarp prst="textNoShape">
              <a:avLst/>
            </a:prstTxWarp>
            <a:noAutofit/>
          </a:bodyPr>
          <a:lstStyle/>
          <a:p>
            <a:pPr marL="228600" algn="ctr">
              <a:lnSpc>
                <a:spcPct val="107000"/>
              </a:lnSpc>
              <a:spcAft>
                <a:spcPts val="800"/>
              </a:spcAft>
            </a:pPr>
            <a:r>
              <a:rPr lang="en-GB" sz="2800" b="1" u="sng" dirty="0">
                <a:latin typeface="NTFPreCursivef" panose="03000400000000000000" pitchFamily="66" charset="0"/>
                <a:ea typeface="Calibri" panose="020F0502020204030204" pitchFamily="34" charset="0"/>
              </a:rPr>
              <a:t>Computing</a:t>
            </a:r>
          </a:p>
          <a:p>
            <a:pPr marL="228600" algn="ctr">
              <a:lnSpc>
                <a:spcPct val="107000"/>
              </a:lnSpc>
              <a:spcAft>
                <a:spcPts val="800"/>
              </a:spcAft>
            </a:pPr>
            <a:r>
              <a:rPr lang="en-GB" sz="2000" dirty="0">
                <a:latin typeface="NTFPreCursivef" panose="03000400000000000000" pitchFamily="66" charset="0"/>
                <a:ea typeface="Calibri" panose="020F0502020204030204" pitchFamily="34" charset="0"/>
              </a:rPr>
              <a:t>Simulations</a:t>
            </a:r>
          </a:p>
          <a:p>
            <a:pPr marL="228600" algn="ctr">
              <a:lnSpc>
                <a:spcPct val="107000"/>
              </a:lnSpc>
              <a:spcAft>
                <a:spcPts val="800"/>
              </a:spcAft>
            </a:pPr>
            <a:r>
              <a:rPr lang="en-GB" sz="2000" dirty="0">
                <a:latin typeface="NTFPreCursivef" panose="03000400000000000000" pitchFamily="66" charset="0"/>
                <a:ea typeface="Calibri" panose="020F0502020204030204" pitchFamily="34" charset="0"/>
              </a:rPr>
              <a:t>Graphing</a:t>
            </a:r>
            <a:endParaRPr lang="en-GB" sz="1000" dirty="0">
              <a:effectLst/>
              <a:ea typeface="Calibri" panose="020F0502020204030204" pitchFamily="34" charset="0"/>
            </a:endParaRPr>
          </a:p>
        </p:txBody>
      </p:sp>
      <p:sp>
        <p:nvSpPr>
          <p:cNvPr id="8" name="AutoShape 4" descr="The Bog Baby : Willis, Jeanne, Millward, Gwen: Amazon.co.uk: Book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AutoShape 2" descr="Beegu: Amazon.co.uk: Deacon, Alexis: 9780099417446: Book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2" descr="Yr 1 Whole Class Reading Dogger - The Teach Hu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4" descr="Yr 1 Whole Class Reading Dogger - The Teach Hub"/>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6" name="Picture 2" descr="Power Maths | Primary Curriculum"/>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5445237" y="5160203"/>
            <a:ext cx="821561" cy="821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4D699592-DEA6-E14B-0BCA-7588E788CD9E}"/>
              </a:ext>
            </a:extLst>
          </p:cNvPr>
          <p:cNvPicPr>
            <a:picLocks noChangeAspect="1"/>
          </p:cNvPicPr>
          <p:nvPr/>
        </p:nvPicPr>
        <p:blipFill>
          <a:blip r:embed="rId5"/>
          <a:stretch>
            <a:fillRect/>
          </a:stretch>
        </p:blipFill>
        <p:spPr>
          <a:xfrm>
            <a:off x="1638403" y="4198616"/>
            <a:ext cx="1190251" cy="1783148"/>
          </a:xfrm>
          <a:prstGeom prst="rect">
            <a:avLst/>
          </a:prstGeom>
        </p:spPr>
      </p:pic>
    </p:spTree>
    <p:extLst>
      <p:ext uri="{BB962C8B-B14F-4D97-AF65-F5344CB8AC3E}">
        <p14:creationId xmlns:p14="http://schemas.microsoft.com/office/powerpoint/2010/main" val="3664807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8" name="Text Box 1">
            <a:extLst>
              <a:ext uri="{FF2B5EF4-FFF2-40B4-BE49-F238E27FC236}">
                <a16:creationId xmlns:a16="http://schemas.microsoft.com/office/drawing/2014/main" id="{B8F61739-7BC7-48A1-B240-93BF2E7F6360}"/>
              </a:ext>
            </a:extLst>
          </p:cNvPr>
          <p:cNvSpPr txBox="1"/>
          <p:nvPr/>
        </p:nvSpPr>
        <p:spPr>
          <a:xfrm>
            <a:off x="612775" y="601664"/>
            <a:ext cx="3481202" cy="5696292"/>
          </a:xfrm>
          <a:prstGeom prst="rect">
            <a:avLst/>
          </a:prstGeom>
          <a:noFill/>
          <a:ln w="28575">
            <a:solidFill>
              <a:schemeClr val="tx1"/>
            </a:solidFill>
          </a:ln>
          <a:effectLst/>
          <a:extLst>
            <a:ext uri="{C572A759-6A51-4108-AA02-DFA0A04FC94B}">
              <ma14:wrappingTextBoxFlag xmlns:lc="http://schemas.openxmlformats.org/drawingml/2006/lockedCanvas"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w16cid="http://schemas.microsoft.com/office/word/2016/wordml/cid"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1="http://schemas.microsoft.com/office/drawing/2015/9/8/chartex" xmlns:cx="http://schemas.microsoft.com/office/drawing/2014/chartex"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228600" algn="ctr">
              <a:lnSpc>
                <a:spcPct val="107000"/>
              </a:lnSpc>
              <a:spcAft>
                <a:spcPts val="800"/>
              </a:spcAft>
            </a:pPr>
            <a:r>
              <a:rPr lang="en-GB" sz="2800" b="1" u="sng" dirty="0">
                <a:latin typeface="NTFPreCursivef" panose="03000400000000000000" pitchFamily="66" charset="0"/>
                <a:ea typeface="Calibri" panose="020F0502020204030204" pitchFamily="34" charset="0"/>
              </a:rPr>
              <a:t>History</a:t>
            </a:r>
          </a:p>
          <a:p>
            <a:pPr marL="228600" algn="ctr">
              <a:lnSpc>
                <a:spcPct val="107000"/>
              </a:lnSpc>
              <a:spcAft>
                <a:spcPts val="800"/>
              </a:spcAft>
            </a:pPr>
            <a:r>
              <a:rPr lang="en-GB" altLang="en-US" sz="1400" u="sng" dirty="0">
                <a:solidFill>
                  <a:prstClr val="black"/>
                </a:solidFill>
                <a:latin typeface="NTPreCursive" panose="03000400000000000000" pitchFamily="66" charset="0"/>
                <a:cs typeface="Arial"/>
              </a:rPr>
              <a:t>‘How do artefacts help us</a:t>
            </a:r>
          </a:p>
          <a:p>
            <a:pPr marL="228600" algn="ctr">
              <a:lnSpc>
                <a:spcPct val="107000"/>
              </a:lnSpc>
              <a:spcAft>
                <a:spcPts val="800"/>
              </a:spcAft>
            </a:pPr>
            <a:r>
              <a:rPr lang="en-GB" altLang="en-US" sz="1400" u="sng" dirty="0">
                <a:solidFill>
                  <a:prstClr val="black"/>
                </a:solidFill>
                <a:latin typeface="NTPreCursive" panose="03000400000000000000" pitchFamily="66" charset="0"/>
                <a:cs typeface="Arial"/>
              </a:rPr>
              <a:t>understand the lives of people in Iron Age Britain?’</a:t>
            </a:r>
          </a:p>
          <a:p>
            <a:pPr marL="514350" indent="-285750">
              <a:lnSpc>
                <a:spcPct val="107000"/>
              </a:lnSpc>
              <a:spcAft>
                <a:spcPts val="800"/>
              </a:spcAft>
              <a:buFont typeface="Arial" panose="020B0604020202020204" pitchFamily="34" charset="0"/>
              <a:buChar char="•"/>
            </a:pPr>
            <a:r>
              <a:rPr lang="en-GB" altLang="en-US" sz="1800" dirty="0">
                <a:solidFill>
                  <a:prstClr val="black"/>
                </a:solidFill>
                <a:latin typeface="NTPreCursive" panose="03000400000000000000" pitchFamily="66" charset="0"/>
                <a:cs typeface="Arial"/>
              </a:rPr>
              <a:t>Identify and describe the common features of the archaeological remains of Iron Age hill forts found around Britain today.</a:t>
            </a:r>
          </a:p>
          <a:p>
            <a:pPr marL="514350" indent="-285750">
              <a:lnSpc>
                <a:spcPct val="107000"/>
              </a:lnSpc>
              <a:spcAft>
                <a:spcPts val="800"/>
              </a:spcAft>
              <a:buFont typeface="Arial" panose="020B0604020202020204" pitchFamily="34" charset="0"/>
              <a:buChar char="•"/>
            </a:pPr>
            <a:r>
              <a:rPr lang="en-GB" altLang="en-US" sz="1800" dirty="0">
                <a:solidFill>
                  <a:prstClr val="black"/>
                </a:solidFill>
                <a:latin typeface="NTPreCursive" panose="03000400000000000000" pitchFamily="66" charset="0"/>
                <a:cs typeface="Arial"/>
              </a:rPr>
              <a:t>Suggest how an Iron Age hill fort might have appeared when first constructed, giving reasons to justify the choice of features which have been included.</a:t>
            </a:r>
          </a:p>
          <a:p>
            <a:pPr marL="514350" indent="-285750">
              <a:lnSpc>
                <a:spcPct val="107000"/>
              </a:lnSpc>
              <a:spcAft>
                <a:spcPts val="800"/>
              </a:spcAft>
              <a:buFont typeface="Arial" panose="020B0604020202020204" pitchFamily="34" charset="0"/>
              <a:buChar char="•"/>
            </a:pPr>
            <a:r>
              <a:rPr lang="en-GB" altLang="en-US" sz="1800" dirty="0">
                <a:solidFill>
                  <a:prstClr val="black"/>
                </a:solidFill>
                <a:latin typeface="NTPreCursive" panose="03000400000000000000" pitchFamily="66" charset="0"/>
                <a:cs typeface="Arial"/>
              </a:rPr>
              <a:t>Describe the main features of an Iron Age roundhouse and identify and suggest reasons for the purpose of artefacts found within them.</a:t>
            </a:r>
            <a:endParaRPr lang="en-US" altLang="en-US" sz="1800" dirty="0">
              <a:solidFill>
                <a:prstClr val="black"/>
              </a:solidFill>
              <a:latin typeface="NTPreCursive" panose="03000400000000000000" pitchFamily="66" charset="0"/>
              <a:cs typeface="Arial"/>
            </a:endParaRPr>
          </a:p>
          <a:p>
            <a:pPr marL="228600" algn="ctr">
              <a:lnSpc>
                <a:spcPct val="107000"/>
              </a:lnSpc>
              <a:spcAft>
                <a:spcPts val="800"/>
              </a:spcAft>
            </a:pPr>
            <a:endParaRPr lang="en-GB" sz="2000" b="1" dirty="0">
              <a:latin typeface="NTFPreCursivef" panose="03000400000000000000" pitchFamily="66" charset="0"/>
              <a:ea typeface="Calibri" panose="020F0502020204030204" pitchFamily="34" charset="0"/>
            </a:endParaRPr>
          </a:p>
          <a:p>
            <a:pPr marL="228600" algn="ctr">
              <a:lnSpc>
                <a:spcPct val="107000"/>
              </a:lnSpc>
              <a:spcAft>
                <a:spcPts val="800"/>
              </a:spcAft>
            </a:pPr>
            <a:r>
              <a:rPr lang="en-GB" sz="1200" dirty="0">
                <a:effectLst/>
                <a:latin typeface="Century Gothic" panose="020B0502020202020204" pitchFamily="34" charset="0"/>
                <a:ea typeface="Calibri" panose="020F0502020204030204" pitchFamily="34" charset="0"/>
              </a:rPr>
              <a:t> </a:t>
            </a:r>
            <a:endParaRPr lang="en-GB" sz="1200" dirty="0">
              <a:effectLst/>
              <a:ea typeface="Calibri" panose="020F0502020204030204" pitchFamily="34" charset="0"/>
            </a:endParaRPr>
          </a:p>
          <a:p>
            <a:pPr marL="228600">
              <a:lnSpc>
                <a:spcPct val="107000"/>
              </a:lnSpc>
              <a:spcAft>
                <a:spcPts val="800"/>
              </a:spcAft>
            </a:pPr>
            <a:r>
              <a:rPr lang="en-GB" sz="1200" dirty="0">
                <a:effectLst/>
                <a:latin typeface="Century Gothic" panose="020B0502020202020204" pitchFamily="34" charset="0"/>
                <a:ea typeface="Calibri" panose="020F0502020204030204" pitchFamily="34" charset="0"/>
              </a:rPr>
              <a:t> </a:t>
            </a:r>
            <a:endParaRPr lang="en-GB" sz="1200" dirty="0">
              <a:effectLst/>
              <a:ea typeface="Calibri" panose="020F0502020204030204" pitchFamily="34" charset="0"/>
            </a:endParaRPr>
          </a:p>
        </p:txBody>
      </p:sp>
      <p:sp>
        <p:nvSpPr>
          <p:cNvPr id="9" name="Text Box 1">
            <a:extLst>
              <a:ext uri="{FF2B5EF4-FFF2-40B4-BE49-F238E27FC236}">
                <a16:creationId xmlns:a16="http://schemas.microsoft.com/office/drawing/2014/main" id="{7668D123-83B7-4196-A30B-CB9BB3D34A3A}"/>
              </a:ext>
            </a:extLst>
          </p:cNvPr>
          <p:cNvSpPr txBox="1"/>
          <p:nvPr/>
        </p:nvSpPr>
        <p:spPr>
          <a:xfrm>
            <a:off x="4194476" y="495506"/>
            <a:ext cx="2948610" cy="4099128"/>
          </a:xfrm>
          <a:prstGeom prst="rect">
            <a:avLst/>
          </a:prstGeom>
          <a:noFill/>
          <a:ln w="28575">
            <a:solidFill>
              <a:schemeClr val="tx1"/>
            </a:solidFill>
          </a:ln>
          <a:effectLst/>
          <a:extLst>
            <a:ext uri="{C572A759-6A51-4108-AA02-DFA0A04FC94B}">
              <ma14:wrappingTextBoxFlag xmlns:lc="http://schemas.openxmlformats.org/drawingml/2006/lockedCanvas"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w16cid="http://schemas.microsoft.com/office/word/2016/wordml/cid"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1="http://schemas.microsoft.com/office/drawing/2015/9/8/chartex" xmlns:cx="http://schemas.microsoft.com/office/drawing/2014/chartex"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228600" algn="ctr">
              <a:lnSpc>
                <a:spcPct val="107000"/>
              </a:lnSpc>
              <a:spcAft>
                <a:spcPts val="800"/>
              </a:spcAft>
            </a:pPr>
            <a:r>
              <a:rPr lang="en-GB" sz="2800" b="1" u="sng" dirty="0">
                <a:effectLst/>
                <a:latin typeface="NTFPreCursivef" panose="03000400000000000000" pitchFamily="66" charset="0"/>
                <a:ea typeface="Calibri" panose="020F0502020204030204" pitchFamily="34" charset="0"/>
              </a:rPr>
              <a:t>DT</a:t>
            </a:r>
          </a:p>
          <a:p>
            <a:pPr marL="228600" algn="ctr">
              <a:lnSpc>
                <a:spcPct val="107000"/>
              </a:lnSpc>
              <a:spcAft>
                <a:spcPts val="800"/>
              </a:spcAft>
            </a:pPr>
            <a:r>
              <a:rPr lang="en-GB" sz="2000" u="sng" dirty="0">
                <a:latin typeface="NTFPreCursivef" panose="03000400000000000000" pitchFamily="66" charset="0"/>
                <a:ea typeface="Calibri" panose="020F0502020204030204" pitchFamily="34" charset="0"/>
              </a:rPr>
              <a:t>‘Packaging’</a:t>
            </a:r>
          </a:p>
          <a:p>
            <a:pPr marL="228600">
              <a:lnSpc>
                <a:spcPct val="107000"/>
              </a:lnSpc>
              <a:spcAft>
                <a:spcPts val="800"/>
              </a:spcAft>
            </a:pPr>
            <a:r>
              <a:rPr lang="en-GB" sz="1800" dirty="0">
                <a:latin typeface="NTFPreCursivef" panose="03000400000000000000" pitchFamily="66" charset="0"/>
                <a:ea typeface="Calibri" panose="020F0502020204030204" pitchFamily="34" charset="0"/>
              </a:rPr>
              <a:t>- To investigate a range of packaging.</a:t>
            </a:r>
          </a:p>
          <a:p>
            <a:pPr marL="228600">
              <a:lnSpc>
                <a:spcPct val="107000"/>
              </a:lnSpc>
              <a:spcAft>
                <a:spcPts val="800"/>
              </a:spcAft>
            </a:pPr>
            <a:r>
              <a:rPr lang="en-GB" sz="1800" dirty="0">
                <a:latin typeface="NTFPreCursivef" panose="03000400000000000000" pitchFamily="66" charset="0"/>
                <a:ea typeface="Calibri" panose="020F0502020204030204" pitchFamily="34" charset="0"/>
              </a:rPr>
              <a:t>- To be able to construct nets for 3-D shape packages.</a:t>
            </a:r>
          </a:p>
          <a:p>
            <a:pPr marL="228600">
              <a:lnSpc>
                <a:spcPct val="107000"/>
              </a:lnSpc>
              <a:spcAft>
                <a:spcPts val="800"/>
              </a:spcAft>
            </a:pPr>
            <a:r>
              <a:rPr lang="en-GB" sz="1800" dirty="0">
                <a:latin typeface="NTFPreCursivef" panose="03000400000000000000" pitchFamily="66" charset="0"/>
                <a:ea typeface="Calibri" panose="020F0502020204030204" pitchFamily="34" charset="0"/>
              </a:rPr>
              <a:t>- To explore the use of graphics on packaging.</a:t>
            </a:r>
          </a:p>
          <a:p>
            <a:pPr marL="228600">
              <a:lnSpc>
                <a:spcPct val="107000"/>
              </a:lnSpc>
              <a:spcAft>
                <a:spcPts val="800"/>
              </a:spcAft>
            </a:pPr>
            <a:r>
              <a:rPr lang="en-GB" sz="1800" dirty="0">
                <a:latin typeface="NTFPreCursivef" panose="03000400000000000000" pitchFamily="66" charset="0"/>
                <a:ea typeface="Calibri" panose="020F0502020204030204" pitchFamily="34" charset="0"/>
              </a:rPr>
              <a:t>- To be able to design a packaging box for a particular purpose.</a:t>
            </a:r>
            <a:endParaRPr lang="en-GB" sz="1800" dirty="0">
              <a:effectLst/>
              <a:latin typeface="NTFPreCursivef" panose="03000400000000000000" pitchFamily="66" charset="0"/>
              <a:ea typeface="Calibri" panose="020F0502020204030204" pitchFamily="34" charset="0"/>
            </a:endParaRPr>
          </a:p>
          <a:p>
            <a:pPr marL="228600" algn="ctr">
              <a:lnSpc>
                <a:spcPct val="107000"/>
              </a:lnSpc>
              <a:spcAft>
                <a:spcPts val="800"/>
              </a:spcAft>
            </a:pPr>
            <a:endParaRPr lang="en-US" sz="1800" dirty="0">
              <a:latin typeface="NTFPreCursivef" panose="03000400000000000000" pitchFamily="66" charset="0"/>
              <a:ea typeface="Calibri" panose="020F0502020204030204" pitchFamily="34" charset="0"/>
            </a:endParaRPr>
          </a:p>
        </p:txBody>
      </p:sp>
      <p:sp>
        <p:nvSpPr>
          <p:cNvPr id="11" name="Text Box 1">
            <a:extLst>
              <a:ext uri="{FF2B5EF4-FFF2-40B4-BE49-F238E27FC236}">
                <a16:creationId xmlns:a16="http://schemas.microsoft.com/office/drawing/2014/main" id="{9F173F26-DCDD-4032-9BC1-3696A679701B}"/>
              </a:ext>
            </a:extLst>
          </p:cNvPr>
          <p:cNvSpPr txBox="1"/>
          <p:nvPr/>
        </p:nvSpPr>
        <p:spPr>
          <a:xfrm>
            <a:off x="7284768" y="601663"/>
            <a:ext cx="1872678" cy="1722979"/>
          </a:xfrm>
          <a:prstGeom prst="rect">
            <a:avLst/>
          </a:prstGeom>
          <a:noFill/>
          <a:ln w="28575">
            <a:solidFill>
              <a:schemeClr val="tx1"/>
            </a:solidFill>
          </a:ln>
          <a:effectLst/>
          <a:extLst>
            <a:ext uri="{C572A759-6A51-4108-AA02-DFA0A04FC94B}">
              <ma14:wrappingTextBoxFlag xmlns:lc="http://schemas.openxmlformats.org/drawingml/2006/lockedCanvas"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w16cid="http://schemas.microsoft.com/office/word/2016/wordml/cid"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1="http://schemas.microsoft.com/office/drawing/2015/9/8/chartex" xmlns:cx="http://schemas.microsoft.com/office/drawing/2014/chartex"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228600" algn="ctr">
              <a:lnSpc>
                <a:spcPct val="107000"/>
              </a:lnSpc>
              <a:spcAft>
                <a:spcPts val="800"/>
              </a:spcAft>
            </a:pPr>
            <a:r>
              <a:rPr lang="en-GB" sz="2800" b="1" u="sng" dirty="0">
                <a:latin typeface="NTFPreCursivef" panose="03000400000000000000" pitchFamily="66" charset="0"/>
                <a:ea typeface="Calibri" panose="020F0502020204030204" pitchFamily="34" charset="0"/>
              </a:rPr>
              <a:t>RHE</a:t>
            </a:r>
          </a:p>
          <a:p>
            <a:pPr marL="228600" algn="ctr">
              <a:lnSpc>
                <a:spcPct val="107000"/>
              </a:lnSpc>
              <a:spcAft>
                <a:spcPts val="800"/>
              </a:spcAft>
            </a:pPr>
            <a:r>
              <a:rPr lang="en-GB" sz="2000" dirty="0">
                <a:latin typeface="NTFPreCursivef" panose="03000400000000000000" pitchFamily="66" charset="0"/>
                <a:ea typeface="Calibri" panose="020F0502020204030204" pitchFamily="34" charset="0"/>
              </a:rPr>
              <a:t>Relationship</a:t>
            </a:r>
          </a:p>
          <a:p>
            <a:pPr marL="228600" algn="ctr">
              <a:lnSpc>
                <a:spcPct val="107000"/>
              </a:lnSpc>
              <a:spcAft>
                <a:spcPts val="800"/>
              </a:spcAft>
            </a:pPr>
            <a:r>
              <a:rPr lang="en-GB" sz="2000" dirty="0">
                <a:latin typeface="NTFPreCursivef" panose="03000400000000000000" pitchFamily="66" charset="0"/>
                <a:ea typeface="Calibri" panose="020F0502020204030204" pitchFamily="34" charset="0"/>
              </a:rPr>
              <a:t>education</a:t>
            </a:r>
            <a:endParaRPr lang="en-GB" sz="1200" dirty="0">
              <a:latin typeface="NTFPreCursive" panose="03000400000000000000" pitchFamily="66" charset="0"/>
              <a:ea typeface="Calibri" panose="020F0502020204030204" pitchFamily="34" charset="0"/>
            </a:endParaRPr>
          </a:p>
        </p:txBody>
      </p:sp>
      <p:sp>
        <p:nvSpPr>
          <p:cNvPr id="16" name="Text Box 1">
            <a:extLst>
              <a:ext uri="{FF2B5EF4-FFF2-40B4-BE49-F238E27FC236}">
                <a16:creationId xmlns:a16="http://schemas.microsoft.com/office/drawing/2014/main" id="{A124FE57-9B66-47D6-990F-22E71DFFE60B}"/>
              </a:ext>
            </a:extLst>
          </p:cNvPr>
          <p:cNvSpPr txBox="1"/>
          <p:nvPr/>
        </p:nvSpPr>
        <p:spPr>
          <a:xfrm>
            <a:off x="4194476" y="4739097"/>
            <a:ext cx="4962970" cy="1558860"/>
          </a:xfrm>
          <a:prstGeom prst="rect">
            <a:avLst/>
          </a:prstGeom>
          <a:noFill/>
          <a:ln w="28575">
            <a:solidFill>
              <a:schemeClr val="tx1"/>
            </a:solidFill>
          </a:ln>
          <a:effectLst/>
          <a:extLst>
            <a:ext uri="{C572A759-6A51-4108-AA02-DFA0A04FC94B}">
              <ma14:wrappingTextBoxFlag xmlns:lc="http://schemas.openxmlformats.org/drawingml/2006/lockedCanvas"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w16cid="http://schemas.microsoft.com/office/word/2016/wordml/cid"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1="http://schemas.microsoft.com/office/drawing/2015/9/8/chartex" xmlns:cx="http://schemas.microsoft.com/office/drawing/2014/chartex"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GB" sz="2800" b="1" u="sng" dirty="0">
                <a:latin typeface="NTFPreCursivef" panose="03000400000000000000" pitchFamily="66" charset="0"/>
              </a:rPr>
              <a:t>PE</a:t>
            </a:r>
          </a:p>
          <a:p>
            <a:r>
              <a:rPr lang="en-GB" sz="1600" dirty="0">
                <a:latin typeface="NTFPreCursivef" panose="03000400000000000000" pitchFamily="66" charset="0"/>
              </a:rPr>
              <a:t>	Every </a:t>
            </a:r>
            <a:r>
              <a:rPr lang="en-GB" sz="1600" b="1" dirty="0">
                <a:latin typeface="NTFPreCursivef" panose="03000400000000000000" pitchFamily="66" charset="0"/>
              </a:rPr>
              <a:t>Thursday and Friday</a:t>
            </a:r>
          </a:p>
          <a:p>
            <a:endParaRPr lang="en-GB" sz="1600" dirty="0">
              <a:solidFill>
                <a:srgbClr val="FF0000"/>
              </a:solidFill>
              <a:latin typeface="NTFPreCursivef" panose="03000400000000000000" pitchFamily="66" charset="0"/>
            </a:endParaRPr>
          </a:p>
          <a:p>
            <a:r>
              <a:rPr lang="en-GB" sz="1600" dirty="0">
                <a:solidFill>
                  <a:srgbClr val="FF0000"/>
                </a:solidFill>
                <a:latin typeface="NTFPreCursivef" panose="03000400000000000000" pitchFamily="66" charset="0"/>
              </a:rPr>
              <a:t>PE kits should be worn on these days</a:t>
            </a:r>
          </a:p>
          <a:p>
            <a:endParaRPr lang="en-GB" sz="1600" dirty="0">
              <a:solidFill>
                <a:srgbClr val="FF0000"/>
              </a:solidFill>
              <a:latin typeface="NTFPreCursivef" panose="03000400000000000000" pitchFamily="66" charset="0"/>
            </a:endParaRPr>
          </a:p>
          <a:p>
            <a:endParaRPr lang="en-GB" sz="1600" dirty="0">
              <a:solidFill>
                <a:srgbClr val="FF0000"/>
              </a:solidFill>
              <a:latin typeface="NTFPreCursivef" panose="03000400000000000000" pitchFamily="66" charset="0"/>
            </a:endParaRPr>
          </a:p>
          <a:p>
            <a:pPr algn="ctr"/>
            <a:r>
              <a:rPr lang="en-GB" sz="1200" dirty="0">
                <a:solidFill>
                  <a:srgbClr val="FF0000"/>
                </a:solidFill>
                <a:latin typeface="NTFPreCursivef" panose="03000400000000000000" pitchFamily="66" charset="0"/>
              </a:rPr>
              <a:t> </a:t>
            </a:r>
          </a:p>
        </p:txBody>
      </p:sp>
      <p:pic>
        <p:nvPicPr>
          <p:cNvPr id="18" name="Picture 17">
            <a:extLst>
              <a:ext uri="{FF2B5EF4-FFF2-40B4-BE49-F238E27FC236}">
                <a16:creationId xmlns:a16="http://schemas.microsoft.com/office/drawing/2014/main" id="{426ECC5C-CE09-4E37-B5E6-8B52FAEE871B}"/>
              </a:ext>
            </a:extLst>
          </p:cNvPr>
          <p:cNvPicPr>
            <a:picLocks noChangeAspect="1"/>
          </p:cNvPicPr>
          <p:nvPr/>
        </p:nvPicPr>
        <p:blipFill>
          <a:blip r:embed="rId3"/>
          <a:stretch>
            <a:fillRect/>
          </a:stretch>
        </p:blipFill>
        <p:spPr>
          <a:xfrm>
            <a:off x="8221107" y="4843871"/>
            <a:ext cx="739264" cy="523420"/>
          </a:xfrm>
          <a:prstGeom prst="rect">
            <a:avLst/>
          </a:prstGeom>
        </p:spPr>
      </p:pic>
      <p:sp>
        <p:nvSpPr>
          <p:cNvPr id="19" name="Text Box 1">
            <a:extLst>
              <a:ext uri="{FF2B5EF4-FFF2-40B4-BE49-F238E27FC236}">
                <a16:creationId xmlns:a16="http://schemas.microsoft.com/office/drawing/2014/main" id="{259181F6-9C2D-4F35-A4E9-AFEE484E6935}"/>
              </a:ext>
            </a:extLst>
          </p:cNvPr>
          <p:cNvSpPr txBox="1"/>
          <p:nvPr/>
        </p:nvSpPr>
        <p:spPr>
          <a:xfrm>
            <a:off x="7284768" y="2403140"/>
            <a:ext cx="1872678" cy="2297651"/>
          </a:xfrm>
          <a:prstGeom prst="rect">
            <a:avLst/>
          </a:prstGeom>
          <a:noFill/>
          <a:ln w="28575">
            <a:solidFill>
              <a:schemeClr val="tx1"/>
            </a:solidFill>
          </a:ln>
          <a:effectLst/>
          <a:extLst>
            <a:ext uri="{C572A759-6A51-4108-AA02-DFA0A04FC94B}">
              <ma14:wrappingTextBoxFlag xmlns:lc="http://schemas.openxmlformats.org/drawingml/2006/lockedCanvas"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w16cid="http://schemas.microsoft.com/office/word/2016/wordml/cid"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1="http://schemas.microsoft.com/office/drawing/2015/9/8/chartex" xmlns:cx="http://schemas.microsoft.com/office/drawing/2014/chartex"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228600" algn="ctr">
              <a:lnSpc>
                <a:spcPct val="107000"/>
              </a:lnSpc>
              <a:spcAft>
                <a:spcPts val="800"/>
              </a:spcAft>
            </a:pPr>
            <a:r>
              <a:rPr lang="en-GB" sz="2800" b="1" u="sng" dirty="0">
                <a:latin typeface="NTFPreCursivef" panose="03000400000000000000" pitchFamily="66" charset="0"/>
                <a:ea typeface="Calibri" panose="020F0502020204030204" pitchFamily="34" charset="0"/>
              </a:rPr>
              <a:t>Music</a:t>
            </a:r>
          </a:p>
          <a:p>
            <a:pPr marL="228600" algn="ctr">
              <a:lnSpc>
                <a:spcPct val="107000"/>
              </a:lnSpc>
              <a:spcAft>
                <a:spcPts val="800"/>
              </a:spcAft>
            </a:pPr>
            <a:r>
              <a:rPr lang="en-GB" sz="1200" b="1" dirty="0">
                <a:effectLst/>
                <a:latin typeface="Century Gothic" panose="020B0502020202020204" pitchFamily="34" charset="0"/>
                <a:ea typeface="Calibri" panose="020F0502020204030204" pitchFamily="34" charset="0"/>
              </a:rPr>
              <a:t> </a:t>
            </a:r>
            <a:endParaRPr lang="en-GB" sz="1100" dirty="0">
              <a:effectLst/>
              <a:ea typeface="Calibri" panose="020F0502020204030204" pitchFamily="34" charset="0"/>
            </a:endParaRPr>
          </a:p>
          <a:p>
            <a:pPr marL="228600" algn="ctr">
              <a:lnSpc>
                <a:spcPct val="107000"/>
              </a:lnSpc>
              <a:spcAft>
                <a:spcPts val="800"/>
              </a:spcAft>
            </a:pPr>
            <a:r>
              <a:rPr lang="en-GB" sz="1200" b="1" dirty="0">
                <a:effectLst/>
                <a:latin typeface="Century Gothic" panose="020B0502020202020204" pitchFamily="34" charset="0"/>
                <a:ea typeface="Calibri" panose="020F0502020204030204" pitchFamily="34" charset="0"/>
              </a:rPr>
              <a:t> </a:t>
            </a:r>
            <a:endParaRPr lang="en-GB" sz="1100" dirty="0">
              <a:effectLst/>
              <a:ea typeface="Calibri" panose="020F0502020204030204" pitchFamily="34" charset="0"/>
            </a:endParaRPr>
          </a:p>
        </p:txBody>
      </p:sp>
      <p:sp>
        <p:nvSpPr>
          <p:cNvPr id="2" name="AutoShape 2" descr="Top 10 charity brands revealed - TF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Top 10 charity brands revealed - TF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Rectangle 2"/>
          <p:cNvSpPr>
            <a:spLocks noChangeArrowheads="1"/>
          </p:cNvSpPr>
          <p:nvPr/>
        </p:nvSpPr>
        <p:spPr bwMode="auto">
          <a:xfrm>
            <a:off x="0"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0" name="AutoShape 6" descr="Image result for ukelel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2" name="Picture 11"/>
          <p:cNvPicPr>
            <a:picLocks noChangeAspect="1"/>
          </p:cNvPicPr>
          <p:nvPr/>
        </p:nvPicPr>
        <p:blipFill>
          <a:blip r:embed="rId4"/>
          <a:stretch>
            <a:fillRect/>
          </a:stretch>
        </p:blipFill>
        <p:spPr>
          <a:xfrm>
            <a:off x="7679968" y="3026379"/>
            <a:ext cx="1121131" cy="1223053"/>
          </a:xfrm>
          <a:prstGeom prst="rect">
            <a:avLst/>
          </a:prstGeom>
        </p:spPr>
      </p:pic>
    </p:spTree>
    <p:extLst>
      <p:ext uri="{BB962C8B-B14F-4D97-AF65-F5344CB8AC3E}">
        <p14:creationId xmlns:p14="http://schemas.microsoft.com/office/powerpoint/2010/main" val="611889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319" name="Google Shape;319;p41"/>
          <p:cNvPicPr preferRelativeResize="0"/>
          <p:nvPr/>
        </p:nvPicPr>
        <p:blipFill rotWithShape="1">
          <a:blip r:embed="rId3">
            <a:alphaModFix/>
          </a:blip>
          <a:srcRect l="11266" t="47520" r="48900" b="10891"/>
          <a:stretch/>
        </p:blipFill>
        <p:spPr>
          <a:xfrm flipH="1">
            <a:off x="460375" y="4302868"/>
            <a:ext cx="2733473" cy="2117387"/>
          </a:xfrm>
          <a:prstGeom prst="flowChartManualInput">
            <a:avLst/>
          </a:prstGeom>
          <a:noFill/>
          <a:ln>
            <a:noFill/>
          </a:ln>
        </p:spPr>
      </p:pic>
      <p:sp>
        <p:nvSpPr>
          <p:cNvPr id="9" name="Google Shape;274;p38"/>
          <p:cNvSpPr txBox="1">
            <a:spLocks noGrp="1"/>
          </p:cNvSpPr>
          <p:nvPr>
            <p:ph type="title"/>
          </p:nvPr>
        </p:nvSpPr>
        <p:spPr>
          <a:xfrm>
            <a:off x="825017" y="357825"/>
            <a:ext cx="1679032" cy="559500"/>
          </a:xfrm>
          <a:prstGeom prst="rect">
            <a:avLst/>
          </a:prstGeom>
        </p:spPr>
        <p:txBody>
          <a:bodyPr spcFirstLastPara="1" wrap="square" lIns="91425" tIns="91425" rIns="91425" bIns="91425" anchor="t" anchorCtr="0">
            <a:noAutofit/>
          </a:bodyPr>
          <a:lstStyle/>
          <a:p>
            <a:pPr algn="l"/>
            <a:r>
              <a:rPr lang="en" sz="3600" dirty="0">
                <a:solidFill>
                  <a:srgbClr val="FF0000"/>
                </a:solidFill>
              </a:rPr>
              <a:t>Reading</a:t>
            </a:r>
            <a:endParaRPr sz="3600" dirty="0">
              <a:solidFill>
                <a:srgbClr val="FF0000"/>
              </a:solidFill>
            </a:endParaRPr>
          </a:p>
        </p:txBody>
      </p:sp>
      <p:sp>
        <p:nvSpPr>
          <p:cNvPr id="4" name="Rectangle 3"/>
          <p:cNvSpPr/>
          <p:nvPr/>
        </p:nvSpPr>
        <p:spPr>
          <a:xfrm>
            <a:off x="572713" y="1065766"/>
            <a:ext cx="9005455" cy="1631216"/>
          </a:xfrm>
          <a:prstGeom prst="rect">
            <a:avLst/>
          </a:prstGeom>
        </p:spPr>
        <p:txBody>
          <a:bodyPr wrap="square">
            <a:spAutoFit/>
          </a:bodyPr>
          <a:lstStyle/>
          <a:p>
            <a:r>
              <a:rPr lang="en-US" sz="2000" dirty="0">
                <a:latin typeface="NTFPreCursivef" panose="03000400000000000000" pitchFamily="66" charset="0"/>
              </a:rPr>
              <a:t>Children will continue to have independent reading books to take home and they will continue to access the school library. Reading books can be changed ANY day, as needed.</a:t>
            </a:r>
          </a:p>
          <a:p>
            <a:r>
              <a:rPr lang="en-US" sz="2000" dirty="0">
                <a:latin typeface="NTFPreCursivef" panose="03000400000000000000" pitchFamily="66" charset="0"/>
              </a:rPr>
              <a:t> </a:t>
            </a:r>
          </a:p>
          <a:p>
            <a:r>
              <a:rPr lang="en-US" sz="2000" b="1" dirty="0">
                <a:latin typeface="NTFPreCursivef" panose="03000400000000000000" pitchFamily="66" charset="0"/>
              </a:rPr>
              <a:t>To further support independent reading for pleasure, take a look at the suggestions below that are linked to the topics and authors we are focusing on this half term: </a:t>
            </a:r>
          </a:p>
        </p:txBody>
      </p:sp>
      <p:sp>
        <p:nvSpPr>
          <p:cNvPr id="3" name="AutoShape 8" descr="Big Book of Animals | Usborne | Be Curiou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AutoShape 2" descr="The Great Explorer Book Review"/>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a:extLst>
              <a:ext uri="{FF2B5EF4-FFF2-40B4-BE49-F238E27FC236}">
                <a16:creationId xmlns:a16="http://schemas.microsoft.com/office/drawing/2014/main" id="{77958CC4-60BB-DBB5-7658-CAC2ABD09363}"/>
              </a:ext>
            </a:extLst>
          </p:cNvPr>
          <p:cNvPicPr>
            <a:picLocks noChangeAspect="1"/>
          </p:cNvPicPr>
          <p:nvPr/>
        </p:nvPicPr>
        <p:blipFill>
          <a:blip r:embed="rId4"/>
          <a:stretch>
            <a:fillRect/>
          </a:stretch>
        </p:blipFill>
        <p:spPr>
          <a:xfrm>
            <a:off x="7512368" y="2845423"/>
            <a:ext cx="1146132" cy="1717052"/>
          </a:xfrm>
          <a:prstGeom prst="rect">
            <a:avLst/>
          </a:prstGeom>
        </p:spPr>
      </p:pic>
      <p:pic>
        <p:nvPicPr>
          <p:cNvPr id="6" name="Picture 2" descr="The Lucky Red Envelope: A lift-the-flap Lunar New Year Celebration">
            <a:extLst>
              <a:ext uri="{FF2B5EF4-FFF2-40B4-BE49-F238E27FC236}">
                <a16:creationId xmlns:a16="http://schemas.microsoft.com/office/drawing/2014/main" id="{96853DCB-E691-8F97-88A7-1E1F53BD7E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5397" y="2802560"/>
            <a:ext cx="1281234" cy="175991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Volcano">
            <a:extLst>
              <a:ext uri="{FF2B5EF4-FFF2-40B4-BE49-F238E27FC236}">
                <a16:creationId xmlns:a16="http://schemas.microsoft.com/office/drawing/2014/main" id="{41AE80F7-44AA-3EC4-BEBE-3D1834C03D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64492" y="2816848"/>
            <a:ext cx="1466407" cy="174562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Zim Zam Zoom">
            <a:extLst>
              <a:ext uri="{FF2B5EF4-FFF2-40B4-BE49-F238E27FC236}">
                <a16:creationId xmlns:a16="http://schemas.microsoft.com/office/drawing/2014/main" id="{A23EF224-2D8B-FAC6-38C6-1A96BD818E4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10101" y="4819650"/>
            <a:ext cx="1250748" cy="142527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The History Detective Investigates: Stone Age to Iron Age">
            <a:extLst>
              <a:ext uri="{FF2B5EF4-FFF2-40B4-BE49-F238E27FC236}">
                <a16:creationId xmlns:a16="http://schemas.microsoft.com/office/drawing/2014/main" id="{ECFDCD1E-1596-D621-961B-010BFB02289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12154" y="4819649"/>
            <a:ext cx="1163028" cy="14252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4" name="Google Shape;274;p38"/>
          <p:cNvSpPr txBox="1">
            <a:spLocks noGrp="1"/>
          </p:cNvSpPr>
          <p:nvPr>
            <p:ph type="title"/>
          </p:nvPr>
        </p:nvSpPr>
        <p:spPr>
          <a:xfrm>
            <a:off x="951626" y="524667"/>
            <a:ext cx="2804448" cy="559500"/>
          </a:xfrm>
          <a:prstGeom prst="rect">
            <a:avLst/>
          </a:prstGeom>
        </p:spPr>
        <p:txBody>
          <a:bodyPr spcFirstLastPara="1" wrap="square" lIns="91425" tIns="91425" rIns="91425" bIns="91425" anchor="t" anchorCtr="0">
            <a:noAutofit/>
          </a:bodyPr>
          <a:lstStyle/>
          <a:p>
            <a:pPr algn="l"/>
            <a:r>
              <a:rPr lang="en" dirty="0">
                <a:solidFill>
                  <a:srgbClr val="FF0000"/>
                </a:solidFill>
              </a:rPr>
              <a:t>Home Learning</a:t>
            </a:r>
            <a:endParaRPr dirty="0">
              <a:solidFill>
                <a:srgbClr val="FF0000"/>
              </a:solidFill>
            </a:endParaRPr>
          </a:p>
        </p:txBody>
      </p:sp>
      <p:sp>
        <p:nvSpPr>
          <p:cNvPr id="7" name="TextBox 6"/>
          <p:cNvSpPr txBox="1"/>
          <p:nvPr/>
        </p:nvSpPr>
        <p:spPr>
          <a:xfrm>
            <a:off x="577425" y="1771651"/>
            <a:ext cx="3810451" cy="338554"/>
          </a:xfrm>
          <a:prstGeom prst="rect">
            <a:avLst/>
          </a:prstGeom>
          <a:noFill/>
        </p:spPr>
        <p:txBody>
          <a:bodyPr wrap="square" rtlCol="0">
            <a:spAutoFit/>
          </a:bodyPr>
          <a:lstStyle/>
          <a:p>
            <a:endParaRPr lang="en-GB" sz="1600" dirty="0">
              <a:latin typeface="NTFPreCursivef" panose="03000400000000000000" pitchFamily="66" charset="0"/>
            </a:endParaRPr>
          </a:p>
        </p:txBody>
      </p:sp>
      <p:sp>
        <p:nvSpPr>
          <p:cNvPr id="13" name="TextBox 12"/>
          <p:cNvSpPr txBox="1"/>
          <p:nvPr/>
        </p:nvSpPr>
        <p:spPr>
          <a:xfrm>
            <a:off x="851769" y="1529505"/>
            <a:ext cx="8509058" cy="1323439"/>
          </a:xfrm>
          <a:prstGeom prst="rect">
            <a:avLst/>
          </a:prstGeom>
          <a:noFill/>
        </p:spPr>
        <p:txBody>
          <a:bodyPr wrap="square" rtlCol="0">
            <a:spAutoFit/>
          </a:bodyPr>
          <a:lstStyle/>
          <a:p>
            <a:endParaRPr lang="en-GB" sz="2000" dirty="0">
              <a:latin typeface="NTFPreCursivef" panose="03000400000000000000" pitchFamily="66" charset="0"/>
            </a:endParaRPr>
          </a:p>
          <a:p>
            <a:endParaRPr lang="en-GB" sz="2000" dirty="0">
              <a:latin typeface="NTFPreCursivef" panose="03000400000000000000" pitchFamily="66" charset="0"/>
            </a:endParaRPr>
          </a:p>
          <a:p>
            <a:pPr algn="ctr"/>
            <a:r>
              <a:rPr lang="en-GB" sz="2000" dirty="0">
                <a:latin typeface="NTFPreCursivef" panose="03000400000000000000" pitchFamily="66" charset="0"/>
              </a:rPr>
              <a:t>Reading is a main priority – the children should be reading their books every night and recording in their records daily.</a:t>
            </a:r>
          </a:p>
        </p:txBody>
      </p:sp>
      <p:sp>
        <p:nvSpPr>
          <p:cNvPr id="17" name="TextBox 16"/>
          <p:cNvSpPr txBox="1"/>
          <p:nvPr/>
        </p:nvSpPr>
        <p:spPr>
          <a:xfrm>
            <a:off x="733449" y="3595683"/>
            <a:ext cx="8745699" cy="400110"/>
          </a:xfrm>
          <a:prstGeom prst="rect">
            <a:avLst/>
          </a:prstGeom>
          <a:noFill/>
        </p:spPr>
        <p:txBody>
          <a:bodyPr wrap="square" rtlCol="0">
            <a:spAutoFit/>
          </a:bodyPr>
          <a:lstStyle/>
          <a:p>
            <a:pPr algn="ctr"/>
            <a:r>
              <a:rPr lang="en-GB" sz="2000" dirty="0">
                <a:latin typeface="NTFPreCursivef" panose="03000400000000000000" pitchFamily="66" charset="0"/>
              </a:rPr>
              <a:t>Children also have access to online learning platforms that can be used at home.</a:t>
            </a:r>
          </a:p>
        </p:txBody>
      </p:sp>
      <p:pic>
        <p:nvPicPr>
          <p:cNvPr id="5" name="Picture 4">
            <a:extLst>
              <a:ext uri="{FF2B5EF4-FFF2-40B4-BE49-F238E27FC236}">
                <a16:creationId xmlns:a16="http://schemas.microsoft.com/office/drawing/2014/main" id="{0EEDFB99-C779-669E-236A-A35F442C4546}"/>
              </a:ext>
            </a:extLst>
          </p:cNvPr>
          <p:cNvPicPr>
            <a:picLocks noChangeAspect="1"/>
          </p:cNvPicPr>
          <p:nvPr/>
        </p:nvPicPr>
        <p:blipFill>
          <a:blip r:embed="rId3"/>
          <a:stretch>
            <a:fillRect/>
          </a:stretch>
        </p:blipFill>
        <p:spPr>
          <a:xfrm>
            <a:off x="884675" y="4366690"/>
            <a:ext cx="8297433" cy="1114581"/>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4884</TotalTime>
  <Words>663</Words>
  <Application>Microsoft Office PowerPoint</Application>
  <PresentationFormat>A4 Paper (210x297 mm)</PresentationFormat>
  <Paragraphs>107</Paragraphs>
  <Slides>6</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vt:i4>
      </vt:variant>
    </vt:vector>
  </HeadingPairs>
  <TitlesOfParts>
    <vt:vector size="18" baseType="lpstr">
      <vt:lpstr>Century Gothic</vt:lpstr>
      <vt:lpstr>Caveat</vt:lpstr>
      <vt:lpstr>Arial</vt:lpstr>
      <vt:lpstr>NTPreCursivefk</vt:lpstr>
      <vt:lpstr>Garamond</vt:lpstr>
      <vt:lpstr>NTFPreCursive</vt:lpstr>
      <vt:lpstr>Calibri</vt:lpstr>
      <vt:lpstr>NTPreCursive</vt:lpstr>
      <vt:lpstr>Nunito</vt:lpstr>
      <vt:lpstr>NTFPreCursivef</vt:lpstr>
      <vt:lpstr>Times New Roman</vt:lpstr>
      <vt:lpstr>Organic</vt:lpstr>
      <vt:lpstr>Year 3 Newsletter Summer 2 2026</vt:lpstr>
      <vt:lpstr>PowerPoint Presentation</vt:lpstr>
      <vt:lpstr>PowerPoint Presentation</vt:lpstr>
      <vt:lpstr>PowerPoint Presentation</vt:lpstr>
      <vt:lpstr>Reading</vt:lpstr>
      <vt:lpstr>Home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5 Newsletter Summer 1 2021</dc:title>
  <dc:creator>Kate Stokes</dc:creator>
  <cp:lastModifiedBy>Dannielle Harvey</cp:lastModifiedBy>
  <cp:revision>150</cp:revision>
  <cp:lastPrinted>2024-06-11T10:31:12Z</cp:lastPrinted>
  <dcterms:modified xsi:type="dcterms:W3CDTF">2026-06-09T08:04:12Z</dcterms:modified>
</cp:coreProperties>
</file>