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bGCipUfGa0WyW0FKwtW8YDwus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6" autoAdjust="0"/>
  </p:normalViewPr>
  <p:slideViewPr>
    <p:cSldViewPr snapToGrid="0">
      <p:cViewPr>
        <p:scale>
          <a:sx n="80" d="100"/>
          <a:sy n="80" d="100"/>
        </p:scale>
        <p:origin x="35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109057" y="987638"/>
            <a:ext cx="12105314" cy="528421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6847328" y="221111"/>
            <a:ext cx="801511" cy="268715"/>
          </a:xfrm>
          <a:prstGeom prst="wedgeRoundRectCallout">
            <a:avLst>
              <a:gd name="adj1" fmla="val -7069"/>
              <a:gd name="adj2" fmla="val 39443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Drawing</a:t>
            </a:r>
          </a:p>
        </p:txBody>
      </p:sp>
      <p:sp>
        <p:nvSpPr>
          <p:cNvPr id="96" name="Google Shape;96;p1"/>
          <p:cNvSpPr txBox="1"/>
          <p:nvPr/>
        </p:nvSpPr>
        <p:spPr>
          <a:xfrm>
            <a:off x="7797801" y="6273265"/>
            <a:ext cx="451831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Upton Westlea </a:t>
            </a:r>
            <a:r>
              <a:rPr lang="en-GB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Primary School Curriculum Road Map </a:t>
            </a:r>
            <a:r>
              <a:rPr lang="en-GB" sz="160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 Art</a:t>
            </a:r>
            <a:endParaRPr dirty="0"/>
          </a:p>
        </p:txBody>
      </p:sp>
      <p:sp>
        <p:nvSpPr>
          <p:cNvPr id="97" name="Google Shape;97;p1"/>
          <p:cNvSpPr/>
          <p:nvPr/>
        </p:nvSpPr>
        <p:spPr>
          <a:xfrm>
            <a:off x="20824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5493285" y="962664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609896" y="1071172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595434" y="1113948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Two</a:t>
            </a:r>
            <a:endParaRPr sz="1200"/>
          </a:p>
        </p:txBody>
      </p:sp>
      <p:grpSp>
        <p:nvGrpSpPr>
          <p:cNvPr id="103" name="Google Shape;103;p1"/>
          <p:cNvGrpSpPr/>
          <p:nvPr/>
        </p:nvGrpSpPr>
        <p:grpSpPr>
          <a:xfrm>
            <a:off x="9188217" y="1764624"/>
            <a:ext cx="965765" cy="952154"/>
            <a:chOff x="9339617" y="1410915"/>
            <a:chExt cx="965765" cy="952154"/>
          </a:xfrm>
        </p:grpSpPr>
        <p:sp>
          <p:nvSpPr>
            <p:cNvPr id="104" name="Google Shape;104;p1"/>
            <p:cNvSpPr/>
            <p:nvPr/>
          </p:nvSpPr>
          <p:spPr>
            <a:xfrm>
              <a:off x="9339617" y="1410915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449808" y="1509686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9428796" y="1531903"/>
              <a:ext cx="751396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</a:t>
              </a:r>
              <a:r>
                <a:rPr lang="en-GB" sz="1200" dirty="0" smtClean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3/4 cycle B</a:t>
              </a:r>
              <a:endParaRPr sz="1100" dirty="0"/>
            </a:p>
          </p:txBody>
        </p:sp>
      </p:grpSp>
      <p:sp>
        <p:nvSpPr>
          <p:cNvPr id="107" name="Google Shape;107;p1"/>
          <p:cNvSpPr/>
          <p:nvPr/>
        </p:nvSpPr>
        <p:spPr>
          <a:xfrm>
            <a:off x="5228109" y="3134439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5336343" y="3239561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6890406" y="5277927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6994829" y="5374106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7022485" y="5428430"/>
            <a:ext cx="6750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Six</a:t>
            </a:r>
            <a:endParaRPr sz="1200" dirty="0"/>
          </a:p>
        </p:txBody>
      </p:sp>
      <p:grpSp>
        <p:nvGrpSpPr>
          <p:cNvPr id="113" name="Google Shape;113;p1"/>
          <p:cNvGrpSpPr/>
          <p:nvPr/>
        </p:nvGrpSpPr>
        <p:grpSpPr>
          <a:xfrm>
            <a:off x="2303279" y="4791238"/>
            <a:ext cx="965765" cy="952154"/>
            <a:chOff x="2266024" y="4469297"/>
            <a:chExt cx="965765" cy="952154"/>
          </a:xfrm>
        </p:grpSpPr>
        <p:sp>
          <p:nvSpPr>
            <p:cNvPr id="114" name="Google Shape;114;p1"/>
            <p:cNvSpPr/>
            <p:nvPr/>
          </p:nvSpPr>
          <p:spPr>
            <a:xfrm>
              <a:off x="2266024" y="4469297"/>
              <a:ext cx="965765" cy="952154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382153" y="4577830"/>
              <a:ext cx="730384" cy="713725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2372277" y="4619525"/>
              <a:ext cx="75139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Year Five</a:t>
              </a:r>
              <a:endParaRPr sz="1200"/>
            </a:p>
          </p:txBody>
        </p:sp>
      </p:grpSp>
      <p:sp>
        <p:nvSpPr>
          <p:cNvPr id="117" name="Google Shape;117;p1"/>
          <p:cNvSpPr/>
          <p:nvPr/>
        </p:nvSpPr>
        <p:spPr>
          <a:xfrm>
            <a:off x="5851728" y="500439"/>
            <a:ext cx="1038678" cy="418986"/>
          </a:xfrm>
          <a:prstGeom prst="wedgeRoundRectCallout">
            <a:avLst>
              <a:gd name="adj1" fmla="val 29864"/>
              <a:gd name="adj2" fmla="val 14379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Pablo Picasso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27005" y="52772"/>
            <a:ext cx="2063676" cy="903355"/>
          </a:xfrm>
          <a:prstGeom prst="wedgeRoundRectCallout">
            <a:avLst>
              <a:gd name="adj1" fmla="val 18597"/>
              <a:gd name="adj2" fmla="val 7558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650" b="1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Expressive Arts and </a:t>
            </a:r>
            <a:r>
              <a:rPr lang="en-US" sz="650" b="1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Design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Art </a:t>
            </a:r>
            <a:r>
              <a:rPr lang="en-US" sz="65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taught through the area of Expressive Arts and Design and encourages children to express themselves and develop their imagination, creativity and skills to use different materials to design and make.</a:t>
            </a:r>
          </a:p>
          <a:p>
            <a:pPr marL="171450" lvl="0" indent="-171450" algn="ctr">
              <a:buFont typeface="Arial" panose="020B0604020202020204" pitchFamily="34" charset="0"/>
              <a:buChar char="•"/>
            </a:pPr>
            <a:endParaRPr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2372557" y="386407"/>
            <a:ext cx="1023432" cy="551669"/>
          </a:xfrm>
          <a:prstGeom prst="wedgeRoundRectCallout">
            <a:avLst>
              <a:gd name="adj1" fmla="val 24339"/>
              <a:gd name="adj2" fmla="val 10640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t"/>
            <a:endParaRPr lang="en-GB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t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Painting</a:t>
            </a:r>
          </a:p>
          <a:p>
            <a:pPr algn="ctr" fontAlgn="t"/>
            <a:r>
              <a:rPr lang="en-GB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6" name="Google Shape;146;p1" descr="Are there any alps in North America? - Quora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 descr="South America Genealogy - FamilySearch Wiki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Upton Westlea Primary School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30361"/>
            <a:ext cx="1143000" cy="1143001"/>
          </a:xfrm>
          <a:prstGeom prst="rect">
            <a:avLst/>
          </a:prstGeom>
          <a:noFill/>
        </p:spPr>
      </p:pic>
      <p:sp>
        <p:nvSpPr>
          <p:cNvPr id="76" name="Google Shape;97;p1"/>
          <p:cNvSpPr/>
          <p:nvPr/>
        </p:nvSpPr>
        <p:spPr>
          <a:xfrm>
            <a:off x="1968157" y="961858"/>
            <a:ext cx="965765" cy="952154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" name="Google Shape;98;p1"/>
          <p:cNvSpPr/>
          <p:nvPr/>
        </p:nvSpPr>
        <p:spPr>
          <a:xfrm>
            <a:off x="141466" y="1078833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2088800" y="1104234"/>
            <a:ext cx="730384" cy="713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" name="Google Shape;99;p1"/>
          <p:cNvSpPr txBox="1"/>
          <p:nvPr/>
        </p:nvSpPr>
        <p:spPr>
          <a:xfrm>
            <a:off x="127004" y="1257076"/>
            <a:ext cx="7513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EYFS</a:t>
            </a:r>
            <a:endParaRPr sz="1200"/>
          </a:p>
        </p:txBody>
      </p:sp>
      <p:sp>
        <p:nvSpPr>
          <p:cNvPr id="99" name="Google Shape;99;p1"/>
          <p:cNvSpPr txBox="1"/>
          <p:nvPr/>
        </p:nvSpPr>
        <p:spPr>
          <a:xfrm>
            <a:off x="2082804" y="1121609"/>
            <a:ext cx="75139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One</a:t>
            </a:r>
            <a:endParaRPr sz="1200"/>
          </a:p>
        </p:txBody>
      </p:sp>
      <p:sp>
        <p:nvSpPr>
          <p:cNvPr id="4102" name="AutoShape 6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Image result for je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Image result for how tdo muslims worsh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Google Shape;156;p1"/>
          <p:cNvSpPr/>
          <p:nvPr/>
        </p:nvSpPr>
        <p:spPr>
          <a:xfrm>
            <a:off x="2747641" y="1863395"/>
            <a:ext cx="1040825" cy="495933"/>
          </a:xfrm>
          <a:prstGeom prst="wedgeRoundRectCallout">
            <a:avLst>
              <a:gd name="adj1" fmla="val 54648"/>
              <a:gd name="adj2" fmla="val -15291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Collage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3413519" y="114126"/>
            <a:ext cx="1180488" cy="378632"/>
          </a:xfrm>
          <a:prstGeom prst="wedgeRoundRectCallout">
            <a:avLst>
              <a:gd name="adj1" fmla="val -33350"/>
              <a:gd name="adj2" fmla="val 250048"/>
              <a:gd name="adj3" fmla="val 16667"/>
            </a:avLst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Artist: Piet Mondrian</a:t>
            </a:r>
            <a:endParaRPr lang="en-GB" sz="9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Google Shape;156;p1"/>
          <p:cNvSpPr/>
          <p:nvPr/>
        </p:nvSpPr>
        <p:spPr>
          <a:xfrm>
            <a:off x="3989419" y="1978594"/>
            <a:ext cx="1040825" cy="575383"/>
          </a:xfrm>
          <a:prstGeom prst="wedgeRoundRectCallout">
            <a:avLst>
              <a:gd name="adj1" fmla="val 5114"/>
              <a:gd name="adj2" fmla="val -16225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Craft maker – Clare </a:t>
            </a:r>
            <a:r>
              <a:rPr lang="en-GB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Youngs</a:t>
            </a:r>
            <a:endParaRPr lang="en-GB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Google Shape;156;p1"/>
          <p:cNvSpPr/>
          <p:nvPr/>
        </p:nvSpPr>
        <p:spPr>
          <a:xfrm>
            <a:off x="4003763" y="567782"/>
            <a:ext cx="1040825" cy="416797"/>
          </a:xfrm>
          <a:prstGeom prst="wedgeRoundRectCallout">
            <a:avLst>
              <a:gd name="adj1" fmla="val 25850"/>
              <a:gd name="adj2" fmla="val 11543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Sculpture</a:t>
            </a:r>
          </a:p>
        </p:txBody>
      </p:sp>
      <p:sp>
        <p:nvSpPr>
          <p:cNvPr id="92" name="Google Shape;156;p1"/>
          <p:cNvSpPr/>
          <p:nvPr/>
        </p:nvSpPr>
        <p:spPr>
          <a:xfrm>
            <a:off x="4653711" y="101423"/>
            <a:ext cx="1148796" cy="416797"/>
          </a:xfrm>
          <a:prstGeom prst="wedgeRoundRectCallout">
            <a:avLst>
              <a:gd name="adj1" fmla="val 2310"/>
              <a:gd name="adj2" fmla="val 22984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Henri Matisse</a:t>
            </a:r>
          </a:p>
        </p:txBody>
      </p:sp>
      <p:sp>
        <p:nvSpPr>
          <p:cNvPr id="95" name="Google Shape;90;p1"/>
          <p:cNvSpPr/>
          <p:nvPr/>
        </p:nvSpPr>
        <p:spPr>
          <a:xfrm>
            <a:off x="7709534" y="1967753"/>
            <a:ext cx="980729" cy="438460"/>
          </a:xfrm>
          <a:prstGeom prst="wedgeRoundRectCallout">
            <a:avLst>
              <a:gd name="adj1" fmla="val -23816"/>
              <a:gd name="adj2" fmla="val -13608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Printing - </a:t>
            </a:r>
            <a:r>
              <a:rPr lang="en-GB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Collagraph</a:t>
            </a:r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3" name="Google Shape;90;p1"/>
          <p:cNvSpPr/>
          <p:nvPr/>
        </p:nvSpPr>
        <p:spPr>
          <a:xfrm>
            <a:off x="6557762" y="1945554"/>
            <a:ext cx="980729" cy="514997"/>
          </a:xfrm>
          <a:prstGeom prst="wedgeRoundRectCallout">
            <a:avLst>
              <a:gd name="adj1" fmla="val 43385"/>
              <a:gd name="adj2" fmla="val -12647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Textiles – Weaving and Stitching</a:t>
            </a:r>
          </a:p>
          <a:p>
            <a:pPr algn="ctr"/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Google Shape;90;p1"/>
          <p:cNvSpPr/>
          <p:nvPr/>
        </p:nvSpPr>
        <p:spPr>
          <a:xfrm>
            <a:off x="10115506" y="2619259"/>
            <a:ext cx="1665826" cy="583419"/>
          </a:xfrm>
          <a:prstGeom prst="wedgeRoundRectCallout">
            <a:avLst>
              <a:gd name="adj1" fmla="val -73388"/>
              <a:gd name="adj2" fmla="val 1089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Designer: Dame Vivienne</a:t>
            </a: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Westwood</a:t>
            </a:r>
          </a:p>
        </p:txBody>
      </p:sp>
      <p:sp>
        <p:nvSpPr>
          <p:cNvPr id="127" name="Google Shape;90;p1"/>
          <p:cNvSpPr/>
          <p:nvPr/>
        </p:nvSpPr>
        <p:spPr>
          <a:xfrm>
            <a:off x="8207488" y="2497548"/>
            <a:ext cx="980729" cy="438460"/>
          </a:xfrm>
          <a:prstGeom prst="wedgeRoundRectCallout">
            <a:avLst>
              <a:gd name="adj1" fmla="val 2573"/>
              <a:gd name="adj2" fmla="val 16462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Sculpture</a:t>
            </a:r>
          </a:p>
          <a:p>
            <a:pPr algn="ctr"/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0" name="Google Shape;90;p1"/>
          <p:cNvSpPr/>
          <p:nvPr/>
        </p:nvSpPr>
        <p:spPr>
          <a:xfrm>
            <a:off x="9634052" y="3492381"/>
            <a:ext cx="1166551" cy="457754"/>
          </a:xfrm>
          <a:prstGeom prst="wedgeRoundRectCallout">
            <a:avLst>
              <a:gd name="adj1" fmla="val -94577"/>
              <a:gd name="adj2" fmla="val -3770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Andy Warhol</a:t>
            </a:r>
          </a:p>
          <a:p>
            <a:pPr algn="ctr"/>
            <a:endParaRPr lang="en-GB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1" name="Google Shape;90;p1"/>
          <p:cNvSpPr/>
          <p:nvPr/>
        </p:nvSpPr>
        <p:spPr>
          <a:xfrm>
            <a:off x="7143977" y="2530289"/>
            <a:ext cx="980729" cy="438460"/>
          </a:xfrm>
          <a:prstGeom prst="wedgeRoundRectCallout">
            <a:avLst>
              <a:gd name="adj1" fmla="val 22410"/>
              <a:gd name="adj2" fmla="val 17794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Collage</a:t>
            </a:r>
          </a:p>
          <a:p>
            <a:pPr algn="ctr"/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2" name="Google Shape;90;p1"/>
          <p:cNvSpPr/>
          <p:nvPr/>
        </p:nvSpPr>
        <p:spPr>
          <a:xfrm>
            <a:off x="6053057" y="2637486"/>
            <a:ext cx="980729" cy="438460"/>
          </a:xfrm>
          <a:prstGeom prst="wedgeRoundRectCallout">
            <a:avLst>
              <a:gd name="adj1" fmla="val -9330"/>
              <a:gd name="adj2" fmla="val 131350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Painting</a:t>
            </a:r>
          </a:p>
        </p:txBody>
      </p:sp>
      <p:sp>
        <p:nvSpPr>
          <p:cNvPr id="133" name="Google Shape;90;p1"/>
          <p:cNvSpPr/>
          <p:nvPr/>
        </p:nvSpPr>
        <p:spPr>
          <a:xfrm>
            <a:off x="4509832" y="2724420"/>
            <a:ext cx="980729" cy="438460"/>
          </a:xfrm>
          <a:prstGeom prst="wedgeRoundRectCallout">
            <a:avLst>
              <a:gd name="adj1" fmla="val -9330"/>
              <a:gd name="adj2" fmla="val 131350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Textiles - Sewing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" name="Google Shape;90;p1"/>
          <p:cNvSpPr/>
          <p:nvPr/>
        </p:nvSpPr>
        <p:spPr>
          <a:xfrm>
            <a:off x="3393584" y="2636397"/>
            <a:ext cx="980729" cy="438460"/>
          </a:xfrm>
          <a:prstGeom prst="wedgeRoundRectCallout">
            <a:avLst>
              <a:gd name="adj1" fmla="val 18443"/>
              <a:gd name="adj2" fmla="val 162410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Sir Terry Frost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5" name="Google Shape;90;p1"/>
          <p:cNvSpPr/>
          <p:nvPr/>
        </p:nvSpPr>
        <p:spPr>
          <a:xfrm>
            <a:off x="2147305" y="2968749"/>
            <a:ext cx="1032792" cy="409434"/>
          </a:xfrm>
          <a:prstGeom prst="wedgeRoundRectCallout">
            <a:avLst>
              <a:gd name="adj1" fmla="val 61093"/>
              <a:gd name="adj2" fmla="val 11138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Drawing</a:t>
            </a:r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6" name="Google Shape;90;p1"/>
          <p:cNvSpPr/>
          <p:nvPr/>
        </p:nvSpPr>
        <p:spPr>
          <a:xfrm>
            <a:off x="1306478" y="3511675"/>
            <a:ext cx="1161806" cy="438460"/>
          </a:xfrm>
          <a:prstGeom prst="wedgeRoundRectCallout">
            <a:avLst>
              <a:gd name="adj1" fmla="val 56032"/>
              <a:gd name="adj2" fmla="val 14720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Edward Hopper</a:t>
            </a:r>
          </a:p>
        </p:txBody>
      </p:sp>
      <p:sp>
        <p:nvSpPr>
          <p:cNvPr id="137" name="Google Shape;90;p1"/>
          <p:cNvSpPr/>
          <p:nvPr/>
        </p:nvSpPr>
        <p:spPr>
          <a:xfrm>
            <a:off x="871851" y="4174960"/>
            <a:ext cx="1218276" cy="414103"/>
          </a:xfrm>
          <a:prstGeom prst="wedgeRoundRectCallout">
            <a:avLst>
              <a:gd name="adj1" fmla="val 86197"/>
              <a:gd name="adj2" fmla="val 5169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Printing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8" name="Google Shape;90;p1"/>
          <p:cNvSpPr/>
          <p:nvPr/>
        </p:nvSpPr>
        <p:spPr>
          <a:xfrm>
            <a:off x="3359204" y="4735812"/>
            <a:ext cx="980729" cy="438460"/>
          </a:xfrm>
          <a:prstGeom prst="wedgeRoundRectCallout">
            <a:avLst>
              <a:gd name="adj1" fmla="val 31192"/>
              <a:gd name="adj2" fmla="val 13227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Architect: Thomas Telford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9" name="Google Shape;90;p1"/>
          <p:cNvSpPr/>
          <p:nvPr/>
        </p:nvSpPr>
        <p:spPr>
          <a:xfrm>
            <a:off x="2372557" y="6126407"/>
            <a:ext cx="980729" cy="438460"/>
          </a:xfrm>
          <a:prstGeom prst="wedgeRoundRectCallout">
            <a:avLst>
              <a:gd name="adj1" fmla="val 43240"/>
              <a:gd name="adj2" fmla="val -12378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Monet </a:t>
            </a: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0" name="Google Shape;90;p1"/>
          <p:cNvSpPr/>
          <p:nvPr/>
        </p:nvSpPr>
        <p:spPr>
          <a:xfrm>
            <a:off x="3788466" y="6321156"/>
            <a:ext cx="980729" cy="438460"/>
          </a:xfrm>
          <a:prstGeom prst="wedgeRoundRectCallout">
            <a:avLst>
              <a:gd name="adj1" fmla="val 61776"/>
              <a:gd name="adj2" fmla="val -13525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</a:t>
            </a:r>
            <a:r>
              <a:rPr lang="en-GB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Teesha</a:t>
            </a:r>
            <a:r>
              <a:rPr lang="en-GB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Moore</a:t>
            </a:r>
          </a:p>
        </p:txBody>
      </p:sp>
      <p:sp>
        <p:nvSpPr>
          <p:cNvPr id="141" name="Google Shape;90;p1"/>
          <p:cNvSpPr/>
          <p:nvPr/>
        </p:nvSpPr>
        <p:spPr>
          <a:xfrm>
            <a:off x="4424017" y="4674465"/>
            <a:ext cx="980729" cy="438460"/>
          </a:xfrm>
          <a:prstGeom prst="wedgeRoundRectCallout">
            <a:avLst>
              <a:gd name="adj1" fmla="val 22534"/>
              <a:gd name="adj2" fmla="val 158251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Sculpture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2" name="Google Shape;90;p1"/>
          <p:cNvSpPr/>
          <p:nvPr/>
        </p:nvSpPr>
        <p:spPr>
          <a:xfrm>
            <a:off x="5539963" y="4795373"/>
            <a:ext cx="980729" cy="438460"/>
          </a:xfrm>
          <a:prstGeom prst="wedgeRoundRectCallout">
            <a:avLst>
              <a:gd name="adj1" fmla="val -20241"/>
              <a:gd name="adj2" fmla="val 153536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Textiles</a:t>
            </a:r>
            <a:endParaRPr lang="en-GB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" name="Google Shape;90;p1"/>
          <p:cNvSpPr/>
          <p:nvPr/>
        </p:nvSpPr>
        <p:spPr>
          <a:xfrm>
            <a:off x="5615631" y="6292233"/>
            <a:ext cx="980729" cy="438460"/>
          </a:xfrm>
          <a:prstGeom prst="wedgeRoundRectCallout">
            <a:avLst>
              <a:gd name="adj1" fmla="val 42248"/>
              <a:gd name="adj2" fmla="val -14597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Drawing</a:t>
            </a:r>
          </a:p>
        </p:txBody>
      </p:sp>
      <p:sp>
        <p:nvSpPr>
          <p:cNvPr id="144" name="Google Shape;90;p1"/>
          <p:cNvSpPr/>
          <p:nvPr/>
        </p:nvSpPr>
        <p:spPr>
          <a:xfrm>
            <a:off x="6834656" y="6340454"/>
            <a:ext cx="980729" cy="438460"/>
          </a:xfrm>
          <a:prstGeom prst="wedgeRoundRectCallout">
            <a:avLst>
              <a:gd name="adj1" fmla="val 63656"/>
              <a:gd name="adj2" fmla="val -152722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Henry Moore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5" name="Google Shape;90;p1"/>
          <p:cNvSpPr/>
          <p:nvPr/>
        </p:nvSpPr>
        <p:spPr>
          <a:xfrm>
            <a:off x="7248083" y="4801953"/>
            <a:ext cx="980729" cy="438460"/>
          </a:xfrm>
          <a:prstGeom prst="wedgeRoundRectCallout">
            <a:avLst>
              <a:gd name="adj1" fmla="val 39044"/>
              <a:gd name="adj2" fmla="val 16883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Printing</a:t>
            </a:r>
            <a:endParaRPr lang="en-GB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7" name="Google Shape;90;p1"/>
          <p:cNvSpPr/>
          <p:nvPr/>
        </p:nvSpPr>
        <p:spPr>
          <a:xfrm>
            <a:off x="8277602" y="4801953"/>
            <a:ext cx="980729" cy="438460"/>
          </a:xfrm>
          <a:prstGeom prst="wedgeRoundRectCallout">
            <a:avLst>
              <a:gd name="adj1" fmla="val 11727"/>
              <a:gd name="adj2" fmla="val 164350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Vincent van Gogh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8" name="Google Shape;90;p1"/>
          <p:cNvSpPr/>
          <p:nvPr/>
        </p:nvSpPr>
        <p:spPr>
          <a:xfrm>
            <a:off x="9307121" y="4800727"/>
            <a:ext cx="768148" cy="438460"/>
          </a:xfrm>
          <a:prstGeom prst="wedgeRoundRectCallout">
            <a:avLst>
              <a:gd name="adj1" fmla="val -9330"/>
              <a:gd name="adj2" fmla="val 166847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Collage</a:t>
            </a:r>
            <a:endParaRPr lang="en-GB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9" name="Google Shape;90;p1"/>
          <p:cNvSpPr/>
          <p:nvPr/>
        </p:nvSpPr>
        <p:spPr>
          <a:xfrm>
            <a:off x="10115506" y="4725738"/>
            <a:ext cx="980729" cy="542115"/>
          </a:xfrm>
          <a:prstGeom prst="wedgeRoundRectCallout">
            <a:avLst>
              <a:gd name="adj1" fmla="val -14165"/>
              <a:gd name="adj2" fmla="val 11386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Leonardo da Vinci</a:t>
            </a:r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3" name="Google Shape;85;p1"/>
          <p:cNvSpPr/>
          <p:nvPr/>
        </p:nvSpPr>
        <p:spPr>
          <a:xfrm>
            <a:off x="7887522" y="221112"/>
            <a:ext cx="970728" cy="471072"/>
          </a:xfrm>
          <a:prstGeom prst="wedgeRoundRectCallout">
            <a:avLst>
              <a:gd name="adj1" fmla="val 27067"/>
              <a:gd name="adj2" fmla="val 151409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Designer: William Morris</a:t>
            </a:r>
          </a:p>
        </p:txBody>
      </p:sp>
      <p:sp>
        <p:nvSpPr>
          <p:cNvPr id="94" name="Google Shape;85;p1"/>
          <p:cNvSpPr/>
          <p:nvPr/>
        </p:nvSpPr>
        <p:spPr>
          <a:xfrm>
            <a:off x="8986111" y="386408"/>
            <a:ext cx="1068410" cy="428490"/>
          </a:xfrm>
          <a:prstGeom prst="wedgeRoundRectCallout">
            <a:avLst>
              <a:gd name="adj1" fmla="val -10031"/>
              <a:gd name="adj2" fmla="val 178633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Andy Goldsworthy</a:t>
            </a:r>
          </a:p>
        </p:txBody>
      </p:sp>
      <p:sp>
        <p:nvSpPr>
          <p:cNvPr id="118" name="Google Shape;90;p1"/>
          <p:cNvSpPr/>
          <p:nvPr/>
        </p:nvSpPr>
        <p:spPr>
          <a:xfrm>
            <a:off x="7725213" y="4113384"/>
            <a:ext cx="980729" cy="438460"/>
          </a:xfrm>
          <a:prstGeom prst="wedgeRoundRectCallout">
            <a:avLst>
              <a:gd name="adj1" fmla="val -47207"/>
              <a:gd name="adj2" fmla="val -124990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Artist: Mark Rothko</a:t>
            </a:r>
          </a:p>
        </p:txBody>
      </p:sp>
      <p:sp>
        <p:nvSpPr>
          <p:cNvPr id="120" name="Google Shape;90;p1"/>
          <p:cNvSpPr/>
          <p:nvPr/>
        </p:nvSpPr>
        <p:spPr>
          <a:xfrm>
            <a:off x="3784452" y="4063024"/>
            <a:ext cx="1186062" cy="526039"/>
          </a:xfrm>
          <a:prstGeom prst="wedgeRoundRectCallout">
            <a:avLst>
              <a:gd name="adj1" fmla="val -94820"/>
              <a:gd name="adj2" fmla="val -66065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en-GB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Architect </a:t>
            </a:r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John </a:t>
            </a:r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Douglas</a:t>
            </a:r>
            <a:endParaRPr lang="en-GB" sz="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7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Google Shape;90;p1"/>
          <p:cNvSpPr/>
          <p:nvPr/>
        </p:nvSpPr>
        <p:spPr>
          <a:xfrm>
            <a:off x="11149785" y="4725738"/>
            <a:ext cx="812177" cy="542115"/>
          </a:xfrm>
          <a:prstGeom prst="wedgeRoundRectCallout">
            <a:avLst>
              <a:gd name="adj1" fmla="val -63890"/>
              <a:gd name="adj2" fmla="val 182054"/>
              <a:gd name="adj3" fmla="val 16667"/>
            </a:avLst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Designer:</a:t>
            </a:r>
          </a:p>
          <a:p>
            <a:pPr algn="ctr"/>
            <a:r>
              <a:rPr lang="en-GB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Coco Chanel</a:t>
            </a:r>
            <a:endParaRPr lang="en-GB" sz="105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848" y="1081363"/>
            <a:ext cx="945293" cy="624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619" y="1030015"/>
            <a:ext cx="852097" cy="604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70698">
            <a:off x="2964598" y="1076599"/>
            <a:ext cx="356981" cy="631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4643" y="1069981"/>
            <a:ext cx="577411" cy="683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2491" y="1066138"/>
            <a:ext cx="714746" cy="619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4822" y="1019052"/>
            <a:ext cx="597821" cy="782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6840" y="1211907"/>
            <a:ext cx="536842" cy="447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9830" y="1223846"/>
            <a:ext cx="604838" cy="544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8456" y="902929"/>
            <a:ext cx="707646" cy="6819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9392" y="1290399"/>
            <a:ext cx="957383" cy="463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/>
          <a:srcRect l="12255" t="3180"/>
          <a:stretch/>
        </p:blipFill>
        <p:spPr>
          <a:xfrm>
            <a:off x="9231805" y="2794353"/>
            <a:ext cx="666749" cy="623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8456" y="3263911"/>
            <a:ext cx="636854" cy="6296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5559" y="3239561"/>
            <a:ext cx="564484" cy="7840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43208" y="3239561"/>
            <a:ext cx="728698" cy="8300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64046" y="3313573"/>
            <a:ext cx="850244" cy="5842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35499" y="3207853"/>
            <a:ext cx="881143" cy="8210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09289" y="4303753"/>
            <a:ext cx="1059755" cy="5087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30376" y="5495058"/>
            <a:ext cx="571029" cy="6313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161229" y="5474529"/>
            <a:ext cx="583883" cy="5801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43458" y="5386285"/>
            <a:ext cx="680764" cy="8266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30976" y="5502878"/>
            <a:ext cx="968295" cy="6302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856171" y="5608158"/>
            <a:ext cx="797909" cy="5567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46067" y="5339224"/>
            <a:ext cx="650234" cy="8507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8206" y="5514389"/>
            <a:ext cx="799121" cy="5291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324949" y="5438387"/>
            <a:ext cx="603673" cy="6811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018294" y="5476590"/>
            <a:ext cx="622705" cy="736337"/>
          </a:xfrm>
          <a:prstGeom prst="rect">
            <a:avLst/>
          </a:prstGeom>
        </p:spPr>
      </p:pic>
      <p:pic>
        <p:nvPicPr>
          <p:cNvPr id="1026" name="Picture 2" descr="City of Chester, England. Picturesque view of the John Douglas designed  Eastgate Clock, on top of the Eastgate section of the City Wall Stock Photo  - Alamy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330" y="3530853"/>
            <a:ext cx="480656" cy="7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Google Shape;106;p1"/>
          <p:cNvSpPr txBox="1"/>
          <p:nvPr/>
        </p:nvSpPr>
        <p:spPr>
          <a:xfrm>
            <a:off x="5307070" y="3235142"/>
            <a:ext cx="7513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 </a:t>
            </a:r>
            <a:r>
              <a:rPr lang="en-GB" sz="1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3/4 cycle A</a:t>
            </a:r>
            <a:endParaRPr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169</Words>
  <Application>Microsoft Office PowerPoint</Application>
  <PresentationFormat>Widescreen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Tahoma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H</dc:creator>
  <cp:lastModifiedBy>L Dalton</cp:lastModifiedBy>
  <cp:revision>84</cp:revision>
  <cp:lastPrinted>2024-02-26T13:47:18Z</cp:lastPrinted>
  <dcterms:created xsi:type="dcterms:W3CDTF">2020-05-04T09:19:49Z</dcterms:created>
  <dcterms:modified xsi:type="dcterms:W3CDTF">2025-06-25T15:19:11Z</dcterms:modified>
</cp:coreProperties>
</file>