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9144000" cy="6858000"/>
  <p:embeddedFontLst>
    <p:embeddedFont>
      <p:font typeface="Tahoma" pitchFamily="34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5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A436-89B2-4BD4-AE20-73014FD684D3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CB816-8F3C-462A-83E9-EF9708CBE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956798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754105" y="419170"/>
            <a:ext cx="2056895" cy="754845"/>
          </a:xfrm>
          <a:prstGeom prst="wedgeRoundRectCallout">
            <a:avLst>
              <a:gd name="adj1" fmla="val -51294"/>
              <a:gd name="adj2" fmla="val 7983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is the Bible a special book for Christians?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Who was Jesus and why is he important to Christians today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(includes Easter)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7225828" y="2328333"/>
            <a:ext cx="1577153" cy="507032"/>
          </a:xfrm>
          <a:prstGeom prst="wedgeRoundRectCallout">
            <a:avLst>
              <a:gd name="adj1" fmla="val 26"/>
              <a:gd name="adj2" fmla="val 9632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Judaism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Jews demonstrate their faith through their communities?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928064" y="3705448"/>
            <a:ext cx="1482339" cy="559702"/>
          </a:xfrm>
          <a:prstGeom prst="wedgeRoundRectCallout">
            <a:avLst>
              <a:gd name="adj1" fmla="val -106299"/>
              <a:gd name="adj2" fmla="val -8497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Hinduism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Hindus view God and how is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Diwali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celebrated?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7699407" y="4336895"/>
            <a:ext cx="2887133" cy="875120"/>
          </a:xfrm>
          <a:prstGeom prst="wedgeRoundRectCallout">
            <a:avLst>
              <a:gd name="adj1" fmla="val 13927"/>
              <a:gd name="adj2" fmla="val 8115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 Humanists and Christian ideas about science conflicting or complementary?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the Big Bang Theory disprove the Genesis account of Creation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are some of the differences and similarities within Christianity locally and globally? What can we learn from religious buildings and music?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632173" y="4650874"/>
            <a:ext cx="1422399" cy="469951"/>
          </a:xfrm>
          <a:prstGeom prst="wedgeRoundRectCallout">
            <a:avLst>
              <a:gd name="adj1" fmla="val -51656"/>
              <a:gd name="adj2" fmla="val 19667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Sikhism</a:t>
            </a:r>
          </a:p>
          <a:p>
            <a:pPr algn="ctr"/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Sikhs worship? 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</a:t>
            </a:r>
            <a:r>
              <a:rPr lang="en-GB" sz="1600" b="1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Westlea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–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 and Worldviews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8957735" y="2599167"/>
            <a:ext cx="1295398" cy="952154"/>
            <a:chOff x="9378960" y="1974525"/>
            <a:chExt cx="1118705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427195" y="197452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378960" y="2131535"/>
              <a:ext cx="11187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Three-Four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Cycle A</a:t>
              </a:r>
              <a:endParaRPr sz="1100"/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258325" y="4402885"/>
            <a:ext cx="965765" cy="952154"/>
            <a:chOff x="2164424" y="4156030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164424" y="4156030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280553" y="4264564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279144" y="4306258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942998" y="220134"/>
            <a:ext cx="1921601" cy="593229"/>
          </a:xfrm>
          <a:prstGeom prst="wedgeRoundRectCallout">
            <a:avLst>
              <a:gd name="adj1" fmla="val 117"/>
              <a:gd name="adj2" fmla="val 9851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Judaism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Jews believe about God? 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Jews show faith through practices and celebrations?</a:t>
            </a:r>
          </a:p>
        </p:txBody>
      </p:sp>
      <p:sp>
        <p:nvSpPr>
          <p:cNvPr id="118" name="Google Shape;118;p1"/>
          <p:cNvSpPr/>
          <p:nvPr/>
        </p:nvSpPr>
        <p:spPr>
          <a:xfrm>
            <a:off x="619930" y="3369313"/>
            <a:ext cx="1403603" cy="483021"/>
          </a:xfrm>
          <a:prstGeom prst="wedgeRoundRectCallout">
            <a:avLst>
              <a:gd name="adj1" fmla="val 88449"/>
              <a:gd name="adj2" fmla="val 3458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Hinduism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Hindus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worship in their daily lives?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64180" y="228147"/>
            <a:ext cx="1456154" cy="692023"/>
          </a:xfrm>
          <a:prstGeom prst="wedgeRoundRectCallout">
            <a:avLst>
              <a:gd name="adj1" fmla="val 31520"/>
              <a:gd name="adj2" fmla="val 7924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Children engage in activities based on significant religious events throughout the year e.g. Christmas, </a:t>
            </a:r>
            <a:r>
              <a:rPr lang="en-US" sz="7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Eid</a:t>
            </a: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Chinese New Year, Easter, </a:t>
            </a:r>
            <a:r>
              <a:rPr lang="en-US" sz="7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Diwali</a:t>
            </a: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800"/>
          </a:p>
        </p:txBody>
      </p:sp>
      <p:sp>
        <p:nvSpPr>
          <p:cNvPr id="121" name="Google Shape;121;p1"/>
          <p:cNvSpPr/>
          <p:nvPr/>
        </p:nvSpPr>
        <p:spPr>
          <a:xfrm>
            <a:off x="2040466" y="160866"/>
            <a:ext cx="1507067" cy="652496"/>
          </a:xfrm>
          <a:prstGeom prst="wedgeRoundRectCallout">
            <a:avLst>
              <a:gd name="adj1" fmla="val 24157"/>
              <a:gd name="adj2" fmla="val 8791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does it mean to belong?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is Christmas celebrated by Christians?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699935" y="2167466"/>
            <a:ext cx="2675466" cy="679369"/>
          </a:xfrm>
          <a:prstGeom prst="wedgeRoundRectCallout">
            <a:avLst>
              <a:gd name="adj1" fmla="val 39553"/>
              <a:gd name="adj2" fmla="val 9620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do Christians think about Incarnation at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Christmas and what is the Trinity?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can I learn from Christian art about Christian beliefs about Easter, Salvation and the Trinity?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130800" y="228601"/>
            <a:ext cx="1684867" cy="609600"/>
          </a:xfrm>
          <a:prstGeom prst="wedgeRoundRectCallout">
            <a:avLst>
              <a:gd name="adj1" fmla="val -36978"/>
              <a:gd name="adj2" fmla="val 8045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Islam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Muslims believe about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Allah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Muhammad (PBUH)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Muslims express new beginnings?</a:t>
            </a:r>
          </a:p>
        </p:txBody>
      </p:sp>
      <p:sp>
        <p:nvSpPr>
          <p:cNvPr id="128" name="Google Shape;128;p1"/>
          <p:cNvSpPr/>
          <p:nvPr/>
        </p:nvSpPr>
        <p:spPr>
          <a:xfrm>
            <a:off x="1160584" y="6214533"/>
            <a:ext cx="2319215" cy="493997"/>
          </a:xfrm>
          <a:prstGeom prst="wedgeRoundRectCallout">
            <a:avLst>
              <a:gd name="adj1" fmla="val 56215"/>
              <a:gd name="adj2" fmla="val -8115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Islam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are the Five Pillars important to Muslims?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is the Muslim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way of life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expressed at home and in the community?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921024" y="4512645"/>
            <a:ext cx="1754496" cy="451359"/>
          </a:xfrm>
          <a:prstGeom prst="wedgeRoundRectCallout">
            <a:avLst>
              <a:gd name="adj1" fmla="val 78740"/>
              <a:gd name="adj2" fmla="val 17865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pPr algn="ctr"/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Which concepts do we find hard to understand in Christianity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algn="ctr"/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and why do Christians worship?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502161" y="6290390"/>
            <a:ext cx="1864772" cy="451889"/>
          </a:xfrm>
          <a:prstGeom prst="wedgeRoundRectCallout">
            <a:avLst>
              <a:gd name="adj1" fmla="val 3800"/>
              <a:gd name="adj2" fmla="val -11790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Sikhism</a:t>
            </a:r>
          </a:p>
          <a:p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are the values of community and equality shown through the Sikh way of life? </a:t>
            </a: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pic>
        <p:nvPicPr>
          <p:cNvPr id="2052" name="Picture 4" descr="Collection of Teach clipart | Free download best Teach clipart on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76" y="1087333"/>
            <a:ext cx="995891" cy="59753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9424" y="929217"/>
            <a:ext cx="790930" cy="7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7832" y="1006476"/>
            <a:ext cx="732406" cy="7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9691" y="994834"/>
            <a:ext cx="784785" cy="9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51892">
            <a:off x="8766174" y="1121834"/>
            <a:ext cx="859206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Great Synagogue (Plzeň) - Wikipedi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2137" y="3266913"/>
            <a:ext cx="489318" cy="675135"/>
          </a:xfrm>
          <a:prstGeom prst="rect">
            <a:avLst/>
          </a:prstGeom>
          <a:noFill/>
        </p:spPr>
      </p:pic>
      <p:pic>
        <p:nvPicPr>
          <p:cNvPr id="4116" name="Picture 20" descr="The Incarnation of Jesus Christ - Triton World Mission Cent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7132" y="3316028"/>
            <a:ext cx="884835" cy="460637"/>
          </a:xfrm>
          <a:prstGeom prst="rect">
            <a:avLst/>
          </a:prstGeom>
          <a:noFill/>
        </p:spPr>
      </p:pic>
      <p:pic>
        <p:nvPicPr>
          <p:cNvPr id="4118" name="Picture 22" descr="5 things to know about visiting a Hindu templ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66640" y="3607322"/>
            <a:ext cx="773764" cy="515944"/>
          </a:xfrm>
          <a:prstGeom prst="rect">
            <a:avLst/>
          </a:prstGeom>
          <a:noFill/>
        </p:spPr>
      </p:pic>
      <p:pic>
        <p:nvPicPr>
          <p:cNvPr id="4120" name="Picture 24" descr="The Five Pillars of Isla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29772" y="5400575"/>
            <a:ext cx="998877" cy="611188"/>
          </a:xfrm>
          <a:prstGeom prst="rect">
            <a:avLst/>
          </a:prstGeom>
          <a:noFill/>
        </p:spPr>
      </p:pic>
      <p:pic>
        <p:nvPicPr>
          <p:cNvPr id="4122" name="Picture 26" descr="Thousand of Sikhs gather to celebrate 'equality, freedom and justice ..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59951" y="5464842"/>
            <a:ext cx="1008207" cy="567330"/>
          </a:xfrm>
          <a:prstGeom prst="rect">
            <a:avLst/>
          </a:prstGeom>
          <a:noFill/>
        </p:spPr>
      </p:pic>
      <p:pic>
        <p:nvPicPr>
          <p:cNvPr id="4124" name="Picture 28" descr="301 Moved Permanentl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3443" y="5492750"/>
            <a:ext cx="885207" cy="605629"/>
          </a:xfrm>
          <a:prstGeom prst="rect">
            <a:avLst/>
          </a:prstGeom>
          <a:noFill/>
        </p:spPr>
      </p:pic>
      <p:pic>
        <p:nvPicPr>
          <p:cNvPr id="4126" name="Picture 30" descr="Significance of Music in Christianity | LetterPil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28800" y="5472090"/>
            <a:ext cx="644756" cy="644756"/>
          </a:xfrm>
          <a:prstGeom prst="rect">
            <a:avLst/>
          </a:prstGeom>
          <a:noFill/>
        </p:spPr>
      </p:pic>
      <p:pic>
        <p:nvPicPr>
          <p:cNvPr id="4128" name="Picture 32" descr="Year 7 Religious Studies and World Views: SIKHISM 1. Guru Nanak – CLF ...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003289" y="5552902"/>
            <a:ext cx="923087" cy="517698"/>
          </a:xfrm>
          <a:prstGeom prst="rect">
            <a:avLst/>
          </a:prstGeom>
          <a:noFill/>
        </p:spPr>
      </p:pic>
      <p:sp>
        <p:nvSpPr>
          <p:cNvPr id="2" name="AutoShape 2" descr="Image result for Humanis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Humanis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82547" y="3169709"/>
            <a:ext cx="450320" cy="8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Google Shape;118;p1"/>
          <p:cNvSpPr/>
          <p:nvPr/>
        </p:nvSpPr>
        <p:spPr>
          <a:xfrm>
            <a:off x="1618996" y="2514180"/>
            <a:ext cx="1403603" cy="483021"/>
          </a:xfrm>
          <a:prstGeom prst="wedgeRoundRectCallout">
            <a:avLst>
              <a:gd name="adj1" fmla="val 114990"/>
              <a:gd name="adj2" fmla="val 9768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Humanism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Humanists arrive at their views about the world?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29051" y="1044442"/>
            <a:ext cx="675217" cy="6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Google Shape;121;p1"/>
          <p:cNvSpPr/>
          <p:nvPr/>
        </p:nvSpPr>
        <p:spPr>
          <a:xfrm>
            <a:off x="3649133" y="143934"/>
            <a:ext cx="1397001" cy="644030"/>
          </a:xfrm>
          <a:prstGeom prst="wedgeRoundRectCallout">
            <a:avLst>
              <a:gd name="adj1" fmla="val -34737"/>
              <a:gd name="adj2" fmla="val 8554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Worldviews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people with different and similar worldviews believe the world began and how should we look after it?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Google Shape;118;p1"/>
          <p:cNvSpPr/>
          <p:nvPr/>
        </p:nvSpPr>
        <p:spPr>
          <a:xfrm>
            <a:off x="10305796" y="1645500"/>
            <a:ext cx="1403603" cy="483021"/>
          </a:xfrm>
          <a:prstGeom prst="wedgeRoundRectCallout">
            <a:avLst>
              <a:gd name="adj1" fmla="val -79364"/>
              <a:gd name="adj2" fmla="val 6297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Humanism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Humanists believe a good life is about?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555587" y="1843829"/>
            <a:ext cx="335173" cy="6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Google Shape;121;p1"/>
          <p:cNvSpPr/>
          <p:nvPr/>
        </p:nvSpPr>
        <p:spPr>
          <a:xfrm>
            <a:off x="5996093" y="4290818"/>
            <a:ext cx="1655991" cy="829821"/>
          </a:xfrm>
          <a:prstGeom prst="wedgeRoundRectCallout">
            <a:avLst>
              <a:gd name="adj1" fmla="val 101498"/>
              <a:gd name="adj2" fmla="val 10905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Worldviews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does it mean to live in a religiously diverse world? 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religious and non-religious worldviews believe about equality, justice and fairness?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63076" y="5412707"/>
            <a:ext cx="675217" cy="6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385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User</cp:lastModifiedBy>
  <cp:revision>26</cp:revision>
  <dcterms:created xsi:type="dcterms:W3CDTF">2020-05-04T09:19:49Z</dcterms:created>
  <dcterms:modified xsi:type="dcterms:W3CDTF">2025-06-19T13:06:45Z</dcterms:modified>
</cp:coreProperties>
</file>