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metadata" ContentType="application/binary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2192000" cy="6858000"/>
  <p:notesSz cx="9144000" cy="6858000"/>
  <p:embeddedFontLst>
    <p:embeddedFont>
      <p:font typeface="Tahoma" pitchFamily="34" charset="0"/>
      <p:regular r:id="rId5"/>
      <p:bold r:id="rId6"/>
    </p:embeddedFont>
    <p:embeddedFont>
      <p:font typeface="Calibri" pitchFamily="34" charset="0"/>
      <p:regular r:id="rId7"/>
      <p:bold r:id="rId8"/>
      <p:italic r:id="rId9"/>
      <p:boldItalic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" roundtripDataSignature="AMtx7mjbGCipUfGa0WyW0FKwtW8YDwus8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468" y="1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3A436-89B2-4BD4-AE20-73014FD684D3}" type="datetimeFigureOut">
              <a:rPr lang="en-US" smtClean="0"/>
              <a:pPr/>
              <a:t>6/19/2025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2CB816-8F3C-462A-83E9-EF9708CBE8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0" y="956798"/>
            <a:ext cx="12105314" cy="528421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9754105" y="419170"/>
            <a:ext cx="2056895" cy="754845"/>
          </a:xfrm>
          <a:prstGeom prst="wedgeRoundRectCallout">
            <a:avLst>
              <a:gd name="adj1" fmla="val -51294"/>
              <a:gd name="adj2" fmla="val 79839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Christianity</a:t>
            </a:r>
          </a:p>
          <a:p>
            <a:pPr algn="ctr"/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Why is the Bible a special book for Christians?</a:t>
            </a:r>
          </a:p>
          <a:p>
            <a:pPr algn="ctr"/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Who was Jesus and why is he important to Christians today</a:t>
            </a: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? (includes Easter)</a:t>
            </a:r>
            <a:endParaRPr lang="en-GB" sz="7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9928064" y="3705448"/>
            <a:ext cx="1482339" cy="559702"/>
          </a:xfrm>
          <a:prstGeom prst="wedgeRoundRectCallout">
            <a:avLst>
              <a:gd name="adj1" fmla="val -106299"/>
              <a:gd name="adj2" fmla="val -84979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Hinduism</a:t>
            </a:r>
          </a:p>
          <a:p>
            <a:pPr algn="ctr"/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How do Hindus view God and how is </a:t>
            </a:r>
            <a:r>
              <a:rPr lang="en-GB" sz="7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Diwali</a:t>
            </a: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celebrated?</a:t>
            </a:r>
          </a:p>
        </p:txBody>
      </p:sp>
      <p:sp>
        <p:nvSpPr>
          <p:cNvPr id="93" name="Google Shape;93;p1"/>
          <p:cNvSpPr/>
          <p:nvPr/>
        </p:nvSpPr>
        <p:spPr>
          <a:xfrm>
            <a:off x="7699407" y="4336895"/>
            <a:ext cx="2887133" cy="875120"/>
          </a:xfrm>
          <a:prstGeom prst="wedgeRoundRectCallout">
            <a:avLst>
              <a:gd name="adj1" fmla="val 13927"/>
              <a:gd name="adj2" fmla="val 81159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Christianity</a:t>
            </a:r>
          </a:p>
          <a:p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Are Humanists and Christian ideas about science conflicting or complementary? </a:t>
            </a: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Does the Big Bang Theory disprove the Genesis account of Creation</a:t>
            </a: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? </a:t>
            </a:r>
            <a:endParaRPr lang="en-GB" sz="7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What are some of the differences and similarities within Christianity locally and globally? What can we learn from religious buildings and music? </a:t>
            </a:r>
            <a:endParaRPr lang="en-GB" sz="7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10632173" y="4650874"/>
            <a:ext cx="1422399" cy="469951"/>
          </a:xfrm>
          <a:prstGeom prst="wedgeRoundRectCallout">
            <a:avLst>
              <a:gd name="adj1" fmla="val -51656"/>
              <a:gd name="adj2" fmla="val 196676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Sikhism</a:t>
            </a:r>
          </a:p>
          <a:p>
            <a:pPr algn="ctr"/>
            <a:r>
              <a:rPr lang="en-US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How do Sikhs worship? </a:t>
            </a:r>
          </a:p>
        </p:txBody>
      </p:sp>
      <p:sp>
        <p:nvSpPr>
          <p:cNvPr id="96" name="Google Shape;96;p1"/>
          <p:cNvSpPr txBox="1"/>
          <p:nvPr/>
        </p:nvSpPr>
        <p:spPr>
          <a:xfrm>
            <a:off x="7797801" y="6273265"/>
            <a:ext cx="451831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Upton </a:t>
            </a:r>
            <a:r>
              <a:rPr lang="en-GB" sz="1600" b="1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Westlea</a:t>
            </a:r>
            <a:r>
              <a:rPr lang="en-GB" sz="1600" b="1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GB" sz="1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Primary School Curriculum Road Map – </a:t>
            </a:r>
            <a:r>
              <a:rPr lang="en-GB" sz="1600" b="1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 and Worldviews</a:t>
            </a:r>
            <a:endParaRPr/>
          </a:p>
        </p:txBody>
      </p:sp>
      <p:sp>
        <p:nvSpPr>
          <p:cNvPr id="97" name="Google Shape;97;p1"/>
          <p:cNvSpPr/>
          <p:nvPr/>
        </p:nvSpPr>
        <p:spPr>
          <a:xfrm>
            <a:off x="20824" y="961858"/>
            <a:ext cx="965765" cy="952154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0" name="Google Shape;100;p1"/>
          <p:cNvSpPr/>
          <p:nvPr/>
        </p:nvSpPr>
        <p:spPr>
          <a:xfrm>
            <a:off x="5493285" y="962664"/>
            <a:ext cx="965765" cy="952154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1" name="Google Shape;101;p1"/>
          <p:cNvSpPr/>
          <p:nvPr/>
        </p:nvSpPr>
        <p:spPr>
          <a:xfrm>
            <a:off x="5609896" y="1071172"/>
            <a:ext cx="730384" cy="713725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5595434" y="1113948"/>
            <a:ext cx="75139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Year Two</a:t>
            </a:r>
            <a:endParaRPr sz="1200"/>
          </a:p>
        </p:txBody>
      </p:sp>
      <p:grpSp>
        <p:nvGrpSpPr>
          <p:cNvPr id="103" name="Google Shape;103;p1"/>
          <p:cNvGrpSpPr/>
          <p:nvPr/>
        </p:nvGrpSpPr>
        <p:grpSpPr>
          <a:xfrm>
            <a:off x="8678335" y="2920900"/>
            <a:ext cx="1295398" cy="952154"/>
            <a:chOff x="9378960" y="1974525"/>
            <a:chExt cx="1118705" cy="952154"/>
          </a:xfrm>
        </p:grpSpPr>
        <p:sp>
          <p:nvSpPr>
            <p:cNvPr id="104" name="Google Shape;104;p1"/>
            <p:cNvSpPr/>
            <p:nvPr/>
          </p:nvSpPr>
          <p:spPr>
            <a:xfrm>
              <a:off x="9427195" y="1974525"/>
              <a:ext cx="965765" cy="952154"/>
            </a:xfrm>
            <a:prstGeom prst="ellipse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9539372" y="2084706"/>
              <a:ext cx="730384" cy="713725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6" name="Google Shape;106;p1"/>
            <p:cNvSpPr txBox="1"/>
            <p:nvPr/>
          </p:nvSpPr>
          <p:spPr>
            <a:xfrm>
              <a:off x="9378960" y="2131535"/>
              <a:ext cx="1118705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dirty="0" smtClean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Year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dirty="0" smtClean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Three-Four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dirty="0" smtClean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Cycle A</a:t>
              </a:r>
              <a:endParaRPr sz="1100"/>
            </a:p>
          </p:txBody>
        </p:sp>
      </p:grpSp>
      <p:sp>
        <p:nvSpPr>
          <p:cNvPr id="110" name="Google Shape;110;p1"/>
          <p:cNvSpPr/>
          <p:nvPr/>
        </p:nvSpPr>
        <p:spPr>
          <a:xfrm>
            <a:off x="7167197" y="5311694"/>
            <a:ext cx="965765" cy="952154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1" name="Google Shape;111;p1"/>
          <p:cNvSpPr/>
          <p:nvPr/>
        </p:nvSpPr>
        <p:spPr>
          <a:xfrm>
            <a:off x="7284888" y="5416060"/>
            <a:ext cx="730384" cy="713725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2" name="Google Shape;112;p1"/>
          <p:cNvSpPr txBox="1"/>
          <p:nvPr/>
        </p:nvSpPr>
        <p:spPr>
          <a:xfrm>
            <a:off x="7318019" y="5451697"/>
            <a:ext cx="67507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Year Six</a:t>
            </a:r>
            <a:endParaRPr sz="1200"/>
          </a:p>
        </p:txBody>
      </p:sp>
      <p:grpSp>
        <p:nvGrpSpPr>
          <p:cNvPr id="113" name="Google Shape;113;p1"/>
          <p:cNvGrpSpPr/>
          <p:nvPr/>
        </p:nvGrpSpPr>
        <p:grpSpPr>
          <a:xfrm>
            <a:off x="2258325" y="4402885"/>
            <a:ext cx="965765" cy="952154"/>
            <a:chOff x="2164424" y="4156030"/>
            <a:chExt cx="965765" cy="952154"/>
          </a:xfrm>
        </p:grpSpPr>
        <p:sp>
          <p:nvSpPr>
            <p:cNvPr id="114" name="Google Shape;114;p1"/>
            <p:cNvSpPr/>
            <p:nvPr/>
          </p:nvSpPr>
          <p:spPr>
            <a:xfrm>
              <a:off x="2164424" y="4156030"/>
              <a:ext cx="965765" cy="952154"/>
            </a:xfrm>
            <a:prstGeom prst="ellipse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2280553" y="4264564"/>
              <a:ext cx="730384" cy="713725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6" name="Google Shape;116;p1"/>
            <p:cNvSpPr txBox="1"/>
            <p:nvPr/>
          </p:nvSpPr>
          <p:spPr>
            <a:xfrm>
              <a:off x="2279144" y="4306258"/>
              <a:ext cx="751396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dirty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Year Five</a:t>
              </a:r>
              <a:endParaRPr sz="1200"/>
            </a:p>
          </p:txBody>
        </p:sp>
      </p:grpSp>
      <p:sp>
        <p:nvSpPr>
          <p:cNvPr id="117" name="Google Shape;117;p1"/>
          <p:cNvSpPr/>
          <p:nvPr/>
        </p:nvSpPr>
        <p:spPr>
          <a:xfrm>
            <a:off x="6942998" y="220134"/>
            <a:ext cx="1921601" cy="593229"/>
          </a:xfrm>
          <a:prstGeom prst="wedgeRoundRectCallout">
            <a:avLst>
              <a:gd name="adj1" fmla="val 117"/>
              <a:gd name="adj2" fmla="val 98511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Judaism</a:t>
            </a:r>
          </a:p>
          <a:p>
            <a:pPr algn="ctr"/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What do Jews believe about God? </a:t>
            </a:r>
          </a:p>
          <a:p>
            <a:pPr algn="ctr"/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How do Jews show faith through practices and celebrations?</a:t>
            </a:r>
          </a:p>
        </p:txBody>
      </p:sp>
      <p:sp>
        <p:nvSpPr>
          <p:cNvPr id="118" name="Google Shape;118;p1"/>
          <p:cNvSpPr/>
          <p:nvPr/>
        </p:nvSpPr>
        <p:spPr>
          <a:xfrm>
            <a:off x="6961463" y="2056980"/>
            <a:ext cx="1403603" cy="483021"/>
          </a:xfrm>
          <a:prstGeom prst="wedgeRoundRectCallout">
            <a:avLst>
              <a:gd name="adj1" fmla="val 10032"/>
              <a:gd name="adj2" fmla="val 195845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Hinduism</a:t>
            </a:r>
          </a:p>
          <a:p>
            <a:pPr algn="ctr"/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What does a Hindu believe about God and how is </a:t>
            </a:r>
            <a:r>
              <a:rPr lang="en-GB" sz="7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Diwali</a:t>
            </a: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celebrated?</a:t>
            </a:r>
            <a:endParaRPr lang="en-GB" sz="7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9" name="Google Shape;119;p1"/>
          <p:cNvSpPr/>
          <p:nvPr/>
        </p:nvSpPr>
        <p:spPr>
          <a:xfrm>
            <a:off x="364180" y="228147"/>
            <a:ext cx="1456154" cy="692023"/>
          </a:xfrm>
          <a:prstGeom prst="wedgeRoundRectCallout">
            <a:avLst>
              <a:gd name="adj1" fmla="val 31520"/>
              <a:gd name="adj2" fmla="val 79245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Children engage in activities based on significant religious events throughout the year e.g. Christmas, </a:t>
            </a:r>
            <a:r>
              <a:rPr lang="en-US" sz="700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Eid</a:t>
            </a:r>
            <a:r>
              <a:rPr lang="en-US" sz="7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Chinese New Year, Easter, </a:t>
            </a:r>
            <a:r>
              <a:rPr lang="en-US" sz="700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Diwali</a:t>
            </a:r>
            <a:r>
              <a:rPr lang="en-US" sz="7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endParaRPr sz="800"/>
          </a:p>
        </p:txBody>
      </p:sp>
      <p:sp>
        <p:nvSpPr>
          <p:cNvPr id="121" name="Google Shape;121;p1"/>
          <p:cNvSpPr/>
          <p:nvPr/>
        </p:nvSpPr>
        <p:spPr>
          <a:xfrm>
            <a:off x="2040466" y="160866"/>
            <a:ext cx="1507067" cy="652496"/>
          </a:xfrm>
          <a:prstGeom prst="wedgeRoundRectCallout">
            <a:avLst>
              <a:gd name="adj1" fmla="val 24157"/>
              <a:gd name="adj2" fmla="val 87910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fontAlgn="t"/>
            <a:endParaRPr lang="en-GB" sz="7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fontAlgn="t"/>
            <a:r>
              <a:rPr lang="en-GB" sz="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Christianity</a:t>
            </a:r>
            <a:endParaRPr lang="en-GB" sz="7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fontAlgn="t"/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What does it mean to belong?</a:t>
            </a:r>
          </a:p>
          <a:p>
            <a:pPr algn="ctr" fontAlgn="t"/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Why is Christmas celebrated by Christians?</a:t>
            </a:r>
          </a:p>
          <a:p>
            <a:pPr algn="ctr" fontAlgn="t"/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GB" sz="7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2" name="Google Shape;122;p1"/>
          <p:cNvSpPr/>
          <p:nvPr/>
        </p:nvSpPr>
        <p:spPr>
          <a:xfrm>
            <a:off x="3589868" y="2023533"/>
            <a:ext cx="3098799" cy="679369"/>
          </a:xfrm>
          <a:prstGeom prst="wedgeRoundRectCallout">
            <a:avLst>
              <a:gd name="adj1" fmla="val 6219"/>
              <a:gd name="adj2" fmla="val 124864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Christianity</a:t>
            </a:r>
          </a:p>
          <a:p>
            <a:pPr algn="ctr"/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How can the Bible help a Christian with their way of life? </a:t>
            </a:r>
            <a:endParaRPr lang="en-GB" sz="7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What do I think about Jesus and how is he portrayed in art around the world? </a:t>
            </a:r>
          </a:p>
          <a:p>
            <a:pPr algn="ctr"/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What is my point of view about God and why do people have faith?</a:t>
            </a:r>
            <a:endParaRPr lang="en-GB" sz="7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4" name="Google Shape;124;p1"/>
          <p:cNvSpPr/>
          <p:nvPr/>
        </p:nvSpPr>
        <p:spPr>
          <a:xfrm>
            <a:off x="5130800" y="228601"/>
            <a:ext cx="1684867" cy="609600"/>
          </a:xfrm>
          <a:prstGeom prst="wedgeRoundRectCallout">
            <a:avLst>
              <a:gd name="adj1" fmla="val -36978"/>
              <a:gd name="adj2" fmla="val 80455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1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Islam</a:t>
            </a:r>
          </a:p>
          <a:p>
            <a:pPr algn="ctr"/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What do Muslims believe about </a:t>
            </a: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Allah </a:t>
            </a: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and Muhammad (PBUH) </a:t>
            </a: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? </a:t>
            </a:r>
            <a:endParaRPr lang="en-GB" sz="7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How do Muslims express new beginnings?</a:t>
            </a:r>
          </a:p>
        </p:txBody>
      </p:sp>
      <p:sp>
        <p:nvSpPr>
          <p:cNvPr id="128" name="Google Shape;128;p1"/>
          <p:cNvSpPr/>
          <p:nvPr/>
        </p:nvSpPr>
        <p:spPr>
          <a:xfrm>
            <a:off x="1160584" y="6214533"/>
            <a:ext cx="2319215" cy="493997"/>
          </a:xfrm>
          <a:prstGeom prst="wedgeRoundRectCallout">
            <a:avLst>
              <a:gd name="adj1" fmla="val 56215"/>
              <a:gd name="adj2" fmla="val -81158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Islam</a:t>
            </a:r>
          </a:p>
          <a:p>
            <a:pPr algn="ctr"/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Why are the Five Pillars important to Muslims?</a:t>
            </a:r>
          </a:p>
          <a:p>
            <a:pPr algn="ctr"/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How is the Muslim </a:t>
            </a: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way of life </a:t>
            </a: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expressed at home and in the community? </a:t>
            </a:r>
            <a:endParaRPr lang="en-GB" sz="7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9" name="Google Shape;129;p1"/>
          <p:cNvSpPr/>
          <p:nvPr/>
        </p:nvSpPr>
        <p:spPr>
          <a:xfrm>
            <a:off x="3921024" y="4512645"/>
            <a:ext cx="1754496" cy="451359"/>
          </a:xfrm>
          <a:prstGeom prst="wedgeRoundRectCallout">
            <a:avLst>
              <a:gd name="adj1" fmla="val 78740"/>
              <a:gd name="adj2" fmla="val 178653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Christianity</a:t>
            </a:r>
          </a:p>
          <a:p>
            <a:pPr algn="ctr"/>
            <a:r>
              <a:rPr lang="en-US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Which concepts do we find hard to understand in Christianity</a:t>
            </a:r>
            <a:r>
              <a:rPr lang="en-US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  <a:p>
            <a:pPr algn="ctr"/>
            <a:r>
              <a:rPr lang="en-US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How and why do Christians worship?</a:t>
            </a:r>
            <a:endParaRPr lang="en-GB" sz="7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6" name="Google Shape;146;p1" descr="Are there any alps in North America? - Quora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" descr="South America Genealogy - FamilySearch Wiki"/>
          <p:cNvSpPr/>
          <p:nvPr/>
        </p:nvSpPr>
        <p:spPr>
          <a:xfrm>
            <a:off x="6096000" y="3429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"/>
          <p:cNvSpPr/>
          <p:nvPr/>
        </p:nvSpPr>
        <p:spPr>
          <a:xfrm>
            <a:off x="4502161" y="6290390"/>
            <a:ext cx="1864772" cy="451889"/>
          </a:xfrm>
          <a:prstGeom prst="wedgeRoundRectCallout">
            <a:avLst>
              <a:gd name="adj1" fmla="val 3800"/>
              <a:gd name="adj2" fmla="val -117902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Sikhism</a:t>
            </a:r>
          </a:p>
          <a:p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How are the values of community and equality shown through the Sikh way of life? </a:t>
            </a:r>
          </a:p>
        </p:txBody>
      </p:sp>
      <p:pic>
        <p:nvPicPr>
          <p:cNvPr id="2050" name="Picture 2" descr="Upton Westlea Primary School 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530361"/>
            <a:ext cx="1143000" cy="1143001"/>
          </a:xfrm>
          <a:prstGeom prst="rect">
            <a:avLst/>
          </a:prstGeom>
          <a:noFill/>
        </p:spPr>
      </p:pic>
      <p:sp>
        <p:nvSpPr>
          <p:cNvPr id="76" name="Google Shape;97;p1"/>
          <p:cNvSpPr/>
          <p:nvPr/>
        </p:nvSpPr>
        <p:spPr>
          <a:xfrm>
            <a:off x="1968157" y="961858"/>
            <a:ext cx="965765" cy="952154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0" name="Google Shape;98;p1"/>
          <p:cNvSpPr/>
          <p:nvPr/>
        </p:nvSpPr>
        <p:spPr>
          <a:xfrm>
            <a:off x="141466" y="1078833"/>
            <a:ext cx="730384" cy="713725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2088800" y="1104234"/>
            <a:ext cx="730384" cy="713725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9" name="Google Shape;99;p1"/>
          <p:cNvSpPr txBox="1"/>
          <p:nvPr/>
        </p:nvSpPr>
        <p:spPr>
          <a:xfrm>
            <a:off x="127004" y="1257076"/>
            <a:ext cx="75139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EYFS</a:t>
            </a:r>
            <a:endParaRPr sz="1200"/>
          </a:p>
        </p:txBody>
      </p:sp>
      <p:sp>
        <p:nvSpPr>
          <p:cNvPr id="99" name="Google Shape;99;p1"/>
          <p:cNvSpPr txBox="1"/>
          <p:nvPr/>
        </p:nvSpPr>
        <p:spPr>
          <a:xfrm>
            <a:off x="2082804" y="1121609"/>
            <a:ext cx="75139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Year One</a:t>
            </a:r>
            <a:endParaRPr sz="1200"/>
          </a:p>
        </p:txBody>
      </p:sp>
      <p:pic>
        <p:nvPicPr>
          <p:cNvPr id="2052" name="Picture 4" descr="Collection of Teach clipart | Free download best Teach clipart on ..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8376" y="1087333"/>
            <a:ext cx="995891" cy="597535"/>
          </a:xfrm>
          <a:prstGeom prst="rect">
            <a:avLst/>
          </a:prstGeom>
          <a:noFill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19424" y="929217"/>
            <a:ext cx="790930" cy="738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77832" y="1006476"/>
            <a:ext cx="732406" cy="788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69691" y="994834"/>
            <a:ext cx="784785" cy="910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51892">
            <a:off x="8766174" y="1121834"/>
            <a:ext cx="859206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2" name="AutoShape 6" descr="Image result for jes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6" name="AutoShape 10" descr="Image result for jes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10" name="AutoShape 14" descr="Image result for how tdo muslims worshi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20" name="Picture 24" descr="The Five Pillars of Islam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329772" y="5400575"/>
            <a:ext cx="998877" cy="611188"/>
          </a:xfrm>
          <a:prstGeom prst="rect">
            <a:avLst/>
          </a:prstGeom>
          <a:noFill/>
        </p:spPr>
      </p:pic>
      <p:pic>
        <p:nvPicPr>
          <p:cNvPr id="4122" name="Picture 26" descr="Thousand of Sikhs gather to celebrate 'equality, freedom and justice ...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759951" y="5464842"/>
            <a:ext cx="1008207" cy="567330"/>
          </a:xfrm>
          <a:prstGeom prst="rect">
            <a:avLst/>
          </a:prstGeom>
          <a:noFill/>
        </p:spPr>
      </p:pic>
      <p:pic>
        <p:nvPicPr>
          <p:cNvPr id="4124" name="Picture 28" descr="301 Moved Permanently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93443" y="5492750"/>
            <a:ext cx="885207" cy="605629"/>
          </a:xfrm>
          <a:prstGeom prst="rect">
            <a:avLst/>
          </a:prstGeom>
          <a:noFill/>
        </p:spPr>
      </p:pic>
      <p:pic>
        <p:nvPicPr>
          <p:cNvPr id="4126" name="Picture 30" descr="Significance of Music in Christianity | LetterPil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9328800" y="5472090"/>
            <a:ext cx="644756" cy="644756"/>
          </a:xfrm>
          <a:prstGeom prst="rect">
            <a:avLst/>
          </a:prstGeom>
          <a:noFill/>
        </p:spPr>
      </p:pic>
      <p:pic>
        <p:nvPicPr>
          <p:cNvPr id="4128" name="Picture 32" descr="Year 7 Religious Studies and World Views: SIKHISM 1. Guru Nanak – CLF ...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0003289" y="5552902"/>
            <a:ext cx="923087" cy="517698"/>
          </a:xfrm>
          <a:prstGeom prst="rect">
            <a:avLst/>
          </a:prstGeom>
          <a:noFill/>
        </p:spPr>
      </p:pic>
      <p:sp>
        <p:nvSpPr>
          <p:cNvPr id="2" name="AutoShape 2" descr="Image result for Humanism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Humanism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Google Shape;118;p1"/>
          <p:cNvSpPr/>
          <p:nvPr/>
        </p:nvSpPr>
        <p:spPr>
          <a:xfrm>
            <a:off x="1007534" y="2514180"/>
            <a:ext cx="2015066" cy="686220"/>
          </a:xfrm>
          <a:prstGeom prst="wedgeRoundRectCallout">
            <a:avLst>
              <a:gd name="adj1" fmla="val 74654"/>
              <a:gd name="adj2" fmla="val 122361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Islam</a:t>
            </a:r>
            <a:endParaRPr lang="en-GB" sz="7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What do Muslims believe happened on ‘The Night of Power’ and how do they </a:t>
            </a:r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worship?</a:t>
            </a:r>
            <a:endParaRPr lang="en-GB" sz="7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829051" y="1044442"/>
            <a:ext cx="675217" cy="699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" name="Google Shape;121;p1"/>
          <p:cNvSpPr/>
          <p:nvPr/>
        </p:nvSpPr>
        <p:spPr>
          <a:xfrm>
            <a:off x="3649133" y="143934"/>
            <a:ext cx="1397001" cy="644030"/>
          </a:xfrm>
          <a:prstGeom prst="wedgeRoundRectCallout">
            <a:avLst>
              <a:gd name="adj1" fmla="val -34737"/>
              <a:gd name="adj2" fmla="val 85542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fontAlgn="t"/>
            <a:endParaRPr lang="en-GB" sz="7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fontAlgn="t"/>
            <a:r>
              <a:rPr lang="en-GB" sz="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Worldviews</a:t>
            </a:r>
            <a:endParaRPr lang="en-GB" sz="7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fontAlgn="t"/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How do people with different and similar worldviews believe the world began and how should we look after it?</a:t>
            </a:r>
            <a:endParaRPr lang="en-GB" sz="7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fontAlgn="t"/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GB" sz="7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2" name="Google Shape;118;p1"/>
          <p:cNvSpPr/>
          <p:nvPr/>
        </p:nvSpPr>
        <p:spPr>
          <a:xfrm>
            <a:off x="10305796" y="1645500"/>
            <a:ext cx="1403603" cy="483021"/>
          </a:xfrm>
          <a:prstGeom prst="wedgeRoundRectCallout">
            <a:avLst>
              <a:gd name="adj1" fmla="val -79364"/>
              <a:gd name="adj2" fmla="val 62979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Humanism</a:t>
            </a:r>
            <a:endParaRPr lang="en-GB" sz="7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What do Humanists believe a good life is about?</a:t>
            </a:r>
            <a:endParaRPr lang="en-GB" sz="7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3" name="Picture 5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9555587" y="1843829"/>
            <a:ext cx="335173" cy="653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4" name="Google Shape;121;p1"/>
          <p:cNvSpPr/>
          <p:nvPr/>
        </p:nvSpPr>
        <p:spPr>
          <a:xfrm>
            <a:off x="5996093" y="4290818"/>
            <a:ext cx="1655991" cy="829821"/>
          </a:xfrm>
          <a:prstGeom prst="wedgeRoundRectCallout">
            <a:avLst>
              <a:gd name="adj1" fmla="val 101498"/>
              <a:gd name="adj2" fmla="val 109054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fontAlgn="t"/>
            <a:endParaRPr lang="en-GB" sz="7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fontAlgn="t"/>
            <a:r>
              <a:rPr lang="en-GB" sz="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Worldviews</a:t>
            </a:r>
            <a:endParaRPr lang="en-GB" sz="7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fontAlgn="t"/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What does it mean to live in a religiously diverse world? </a:t>
            </a:r>
          </a:p>
          <a:p>
            <a:pPr algn="ctr" fontAlgn="t"/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What do religious and non-religious worldviews believe about equality, justice and fairness? </a:t>
            </a:r>
            <a:endParaRPr lang="en-GB" sz="7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fontAlgn="t"/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GB" sz="7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5" name="Picture 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563076" y="5412707"/>
            <a:ext cx="675217" cy="699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" name="Picture 12" descr="Jesus Christ Wallpapers, Pictures, Images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170362" y="3368038"/>
            <a:ext cx="855508" cy="621363"/>
          </a:xfrm>
          <a:prstGeom prst="rect">
            <a:avLst/>
          </a:prstGeom>
          <a:noFill/>
        </p:spPr>
      </p:pic>
      <p:pic>
        <p:nvPicPr>
          <p:cNvPr id="81" name="Picture 4" descr="Image result for diwali 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335308" y="3296180"/>
            <a:ext cx="851958" cy="632382"/>
          </a:xfrm>
          <a:prstGeom prst="rect">
            <a:avLst/>
          </a:prstGeom>
          <a:noFill/>
        </p:spPr>
      </p:pic>
      <p:pic>
        <p:nvPicPr>
          <p:cNvPr id="82" name="Picture 16" descr="Welcome to the Islamic Holly Places: Sheikh Zayed Mosque (Abu Dhabi ...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426691" y="3341191"/>
            <a:ext cx="1064029" cy="7095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398</Words>
  <Application>Microsoft Office PowerPoint</Application>
  <PresentationFormat>Custom</PresentationFormat>
  <Paragraphs>58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Tahoma</vt:lpstr>
      <vt:lpstr>Calibri</vt:lpstr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 H</dc:creator>
  <cp:lastModifiedBy>User</cp:lastModifiedBy>
  <cp:revision>27</cp:revision>
  <dcterms:created xsi:type="dcterms:W3CDTF">2020-05-04T09:19:49Z</dcterms:created>
  <dcterms:modified xsi:type="dcterms:W3CDTF">2025-06-19T13:14:09Z</dcterms:modified>
</cp:coreProperties>
</file>