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embeddedFontLst>
    <p:embeddedFont>
      <p:font typeface="Tahoma" pitchFamily="34" charset="0"/>
      <p:regular r:id="rId4"/>
      <p:bold r:id="rId5"/>
    </p:embeddedFon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bGCipUfGa0WyW0FKwtW8YDwus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86861" autoAdjust="0"/>
  </p:normalViewPr>
  <p:slideViewPr>
    <p:cSldViewPr snapToGrid="0">
      <p:cViewPr>
        <p:scale>
          <a:sx n="100" d="100"/>
          <a:sy n="100" d="100"/>
        </p:scale>
        <p:origin x="288" y="9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1000890"/>
            <a:ext cx="12105314" cy="528421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9539460" y="590549"/>
            <a:ext cx="2500140" cy="466989"/>
          </a:xfrm>
          <a:prstGeom prst="wedgeRoundRectCallout">
            <a:avLst>
              <a:gd name="adj1" fmla="val -69591"/>
              <a:gd name="adj2" fmla="val 57603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1 – Feet 1 and Gymnastics (Linking).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2 – Hands 2 and Gymnastics (Pathways).</a:t>
            </a:r>
          </a:p>
        </p:txBody>
      </p:sp>
      <p:sp>
        <p:nvSpPr>
          <p:cNvPr id="87" name="Google Shape;87;p1"/>
          <p:cNvSpPr/>
          <p:nvPr/>
        </p:nvSpPr>
        <p:spPr>
          <a:xfrm>
            <a:off x="6533234" y="2391833"/>
            <a:ext cx="1876048" cy="681072"/>
          </a:xfrm>
          <a:prstGeom prst="wedgeRoundRectCallout">
            <a:avLst>
              <a:gd name="adj1" fmla="val 10290"/>
              <a:gd name="adj2" fmla="val 10695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1 – Game Sense – Net and Wall (Yr 3) and Hockey (Yr 3)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2 – </a:t>
            </a:r>
            <a:r>
              <a:rPr lang="en-GB" sz="7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Orienteering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(OAA Y3) and Gymnastics (Symmetry and AsymmetryY4)</a:t>
            </a:r>
          </a:p>
        </p:txBody>
      </p:sp>
      <p:sp>
        <p:nvSpPr>
          <p:cNvPr id="93" name="Google Shape;93;p1"/>
          <p:cNvSpPr/>
          <p:nvPr/>
        </p:nvSpPr>
        <p:spPr>
          <a:xfrm>
            <a:off x="6623286" y="4515330"/>
            <a:ext cx="1849530" cy="556329"/>
          </a:xfrm>
          <a:prstGeom prst="wedgeRoundRectCallout">
            <a:avLst>
              <a:gd name="adj1" fmla="val 47684"/>
              <a:gd name="adj2" fmla="val 11358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1 - Hockey and Gymnastics (Matching &amp; Mirroring).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2 – Dance (Prejudice and Discrimination) and Netball.</a:t>
            </a:r>
          </a:p>
        </p:txBody>
      </p:sp>
      <p:sp>
        <p:nvSpPr>
          <p:cNvPr id="94" name="Google Shape;94;p1"/>
          <p:cNvSpPr/>
          <p:nvPr/>
        </p:nvSpPr>
        <p:spPr>
          <a:xfrm>
            <a:off x="8619214" y="4262084"/>
            <a:ext cx="1739441" cy="808039"/>
          </a:xfrm>
          <a:prstGeom prst="wedgeRoundRectCallout">
            <a:avLst>
              <a:gd name="adj1" fmla="val 7055"/>
              <a:gd name="adj2" fmla="val 119467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1 – Tennis and Handball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2 –  Athletics and Tag Rugby.</a:t>
            </a:r>
          </a:p>
        </p:txBody>
      </p:sp>
      <p:sp>
        <p:nvSpPr>
          <p:cNvPr id="96" name="Google Shape;96;p1"/>
          <p:cNvSpPr txBox="1"/>
          <p:nvPr/>
        </p:nvSpPr>
        <p:spPr>
          <a:xfrm>
            <a:off x="7797801" y="6273265"/>
            <a:ext cx="45183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Upton Westlea </a:t>
            </a:r>
            <a:r>
              <a:rPr lang="en-GB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Primary School Curriculum Road Map </a:t>
            </a: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Physical Education</a:t>
            </a:r>
            <a:endParaRPr dirty="0"/>
          </a:p>
        </p:txBody>
      </p:sp>
      <p:sp>
        <p:nvSpPr>
          <p:cNvPr id="97" name="Google Shape;97;p1"/>
          <p:cNvSpPr/>
          <p:nvPr/>
        </p:nvSpPr>
        <p:spPr>
          <a:xfrm>
            <a:off x="20824" y="961858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493285" y="962664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5609896" y="1071172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595434" y="1113948"/>
            <a:ext cx="7513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Two</a:t>
            </a:r>
            <a:endParaRPr sz="1200"/>
          </a:p>
        </p:txBody>
      </p:sp>
      <p:grpSp>
        <p:nvGrpSpPr>
          <p:cNvPr id="103" name="Google Shape;103;p1"/>
          <p:cNvGrpSpPr/>
          <p:nvPr/>
        </p:nvGrpSpPr>
        <p:grpSpPr>
          <a:xfrm>
            <a:off x="8318500" y="3105150"/>
            <a:ext cx="1346200" cy="949938"/>
            <a:chOff x="9332362" y="1974525"/>
            <a:chExt cx="1187450" cy="952154"/>
          </a:xfrm>
        </p:grpSpPr>
        <p:sp>
          <p:nvSpPr>
            <p:cNvPr id="104" name="Google Shape;104;p1"/>
            <p:cNvSpPr/>
            <p:nvPr/>
          </p:nvSpPr>
          <p:spPr>
            <a:xfrm>
              <a:off x="9427195" y="1974525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539372" y="2084706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9332362" y="2120952"/>
              <a:ext cx="118745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</a:t>
              </a:r>
              <a:endParaRPr lang="en-GB" sz="1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Three- Four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Cycle A</a:t>
              </a:r>
              <a:endParaRPr sz="1200"/>
            </a:p>
          </p:txBody>
        </p:sp>
      </p:grpSp>
      <p:sp>
        <p:nvSpPr>
          <p:cNvPr id="110" name="Google Shape;110;p1"/>
          <p:cNvSpPr/>
          <p:nvPr/>
        </p:nvSpPr>
        <p:spPr>
          <a:xfrm>
            <a:off x="7167197" y="5311694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7284888" y="5416060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7318019" y="5451697"/>
            <a:ext cx="6750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Six</a:t>
            </a:r>
            <a:endParaRPr sz="1200"/>
          </a:p>
        </p:txBody>
      </p:sp>
      <p:grpSp>
        <p:nvGrpSpPr>
          <p:cNvPr id="113" name="Google Shape;113;p1"/>
          <p:cNvGrpSpPr/>
          <p:nvPr/>
        </p:nvGrpSpPr>
        <p:grpSpPr>
          <a:xfrm>
            <a:off x="2359925" y="4716152"/>
            <a:ext cx="965765" cy="952154"/>
            <a:chOff x="2266024" y="4469297"/>
            <a:chExt cx="965765" cy="952154"/>
          </a:xfrm>
        </p:grpSpPr>
        <p:sp>
          <p:nvSpPr>
            <p:cNvPr id="114" name="Google Shape;114;p1"/>
            <p:cNvSpPr/>
            <p:nvPr/>
          </p:nvSpPr>
          <p:spPr>
            <a:xfrm>
              <a:off x="2266024" y="4469297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2382153" y="4577830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6" name="Google Shape;116;p1"/>
            <p:cNvSpPr txBox="1"/>
            <p:nvPr/>
          </p:nvSpPr>
          <p:spPr>
            <a:xfrm>
              <a:off x="2372277" y="4619525"/>
              <a:ext cx="75139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Five</a:t>
              </a:r>
              <a:endParaRPr sz="1200"/>
            </a:p>
          </p:txBody>
        </p:sp>
      </p:grpSp>
      <p:sp>
        <p:nvSpPr>
          <p:cNvPr id="117" name="Google Shape;117;p1"/>
          <p:cNvSpPr/>
          <p:nvPr/>
        </p:nvSpPr>
        <p:spPr>
          <a:xfrm>
            <a:off x="6908929" y="262584"/>
            <a:ext cx="1921601" cy="593229"/>
          </a:xfrm>
          <a:prstGeom prst="wedgeRoundRectCallout">
            <a:avLst>
              <a:gd name="adj1" fmla="val -44376"/>
              <a:gd name="adj2" fmla="val 9946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1 – Dodging 1 and </a:t>
            </a:r>
            <a:r>
              <a:rPr lang="en-US" sz="7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Team Building.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2 – Hands 1 and Dance (Water).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500647" y="2975491"/>
            <a:ext cx="1727859" cy="783709"/>
          </a:xfrm>
          <a:prstGeom prst="wedgeRoundRectCallout">
            <a:avLst>
              <a:gd name="adj1" fmla="val 88449"/>
              <a:gd name="adj2" fmla="val 3458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1 – Athletics (Throwing and Jumping Yr 3) and Game Sense Net and Wall (Yr 4)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2 – Athletics (Yr4)  and Hockey (Yr4)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240298" y="52772"/>
            <a:ext cx="1944369" cy="904607"/>
          </a:xfrm>
          <a:prstGeom prst="wedgeRoundRectCallout">
            <a:avLst>
              <a:gd name="adj1" fmla="val 18597"/>
              <a:gd name="adj2" fmla="val 75586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7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Physical Development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Over the course of the year the children will be covering the following units: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Walking, Hands, High, Low, Under and Over, Moving, Jumping and Games for Understanding. In continuous provision the children have opportunities to refine their gross and fine motor skills.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7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2277533" y="186267"/>
            <a:ext cx="2114076" cy="660962"/>
          </a:xfrm>
          <a:prstGeom prst="wedgeRoundRectCallout">
            <a:avLst>
              <a:gd name="adj1" fmla="val 58"/>
              <a:gd name="adj2" fmla="val 10116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endParaRPr lang="en-GB" sz="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1 – Health and Wellbeing and Running.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2 – Hands 1 and Body parts.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3292475" y="2435858"/>
            <a:ext cx="2488120" cy="674713"/>
          </a:xfrm>
          <a:prstGeom prst="wedgeRoundRectCallout">
            <a:avLst>
              <a:gd name="adj1" fmla="val 50549"/>
              <a:gd name="adj2" fmla="val 8808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1 –Gymnastics (Levels and Direction Y4) and Dance (Wild Animals Y3)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2 –</a:t>
            </a:r>
            <a:r>
              <a:rPr lang="en-GB" sz="7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Problem Solving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(OAA Y4) and Dance (Cats Y4).</a:t>
            </a:r>
          </a:p>
        </p:txBody>
      </p:sp>
      <p:sp>
        <p:nvSpPr>
          <p:cNvPr id="124" name="Google Shape;124;p1"/>
          <p:cNvSpPr/>
          <p:nvPr/>
        </p:nvSpPr>
        <p:spPr>
          <a:xfrm>
            <a:off x="4546600" y="160338"/>
            <a:ext cx="2015067" cy="694796"/>
          </a:xfrm>
          <a:prstGeom prst="wedgeRoundRectCallout">
            <a:avLst>
              <a:gd name="adj1" fmla="val -34050"/>
              <a:gd name="adj2" fmla="val 9618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1 – Jumping and </a:t>
            </a:r>
            <a:r>
              <a:rPr lang="en-GB" sz="7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Team Building.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2 – Rackets, Bats and Balls and Games for Understanding.</a:t>
            </a:r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1794185" y="6009551"/>
            <a:ext cx="1769524" cy="667026"/>
          </a:xfrm>
          <a:prstGeom prst="wedgeRoundRectCallout">
            <a:avLst>
              <a:gd name="adj1" fmla="val 56215"/>
              <a:gd name="adj2" fmla="val -81158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1 – Netball and Tennis.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Autumn 2 – Tag Rugby and Handball.</a:t>
            </a:r>
          </a:p>
        </p:txBody>
      </p:sp>
      <p:sp>
        <p:nvSpPr>
          <p:cNvPr id="129" name="Google Shape;129;p1"/>
          <p:cNvSpPr/>
          <p:nvPr/>
        </p:nvSpPr>
        <p:spPr>
          <a:xfrm>
            <a:off x="4331858" y="4472479"/>
            <a:ext cx="2177935" cy="685510"/>
          </a:xfrm>
          <a:prstGeom prst="wedgeRoundRectCallout">
            <a:avLst>
              <a:gd name="adj1" fmla="val 49067"/>
              <a:gd name="adj2" fmla="val 118657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1 –Dance (The Circus) and Athletics.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2 </a:t>
            </a:r>
            <a:r>
              <a:rPr lang="en-GB" sz="700" smtClean="0">
                <a:latin typeface="Tahoma" pitchFamily="34" charset="0"/>
                <a:ea typeface="Tahoma" pitchFamily="34" charset="0"/>
                <a:cs typeface="Tahoma" pitchFamily="34" charset="0"/>
              </a:rPr>
              <a:t>–Football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GB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Rounders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46" name="Google Shape;146;p1" descr="Are there any alps in North America? - Quora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 descr="South America Genealogy - FamilySearch Wiki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4314637" y="6172301"/>
            <a:ext cx="2419776" cy="607439"/>
          </a:xfrm>
          <a:prstGeom prst="wedgeRoundRectCallout">
            <a:avLst>
              <a:gd name="adj1" fmla="val -6277"/>
              <a:gd name="adj2" fmla="val -8206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1 –Gymnastics (Counter Balance and Counter Tension) and Cricket.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2 – </a:t>
            </a:r>
            <a:r>
              <a:rPr lang="en-GB" sz="7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Orienteering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Hockey</a:t>
            </a:r>
          </a:p>
        </p:txBody>
      </p:sp>
      <p:pic>
        <p:nvPicPr>
          <p:cNvPr id="2050" name="Picture 2" descr="Upton Westlea Primary School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30361"/>
            <a:ext cx="1143000" cy="1143001"/>
          </a:xfrm>
          <a:prstGeom prst="rect">
            <a:avLst/>
          </a:prstGeom>
          <a:noFill/>
        </p:spPr>
      </p:pic>
      <p:sp>
        <p:nvSpPr>
          <p:cNvPr id="76" name="Google Shape;97;p1"/>
          <p:cNvSpPr/>
          <p:nvPr/>
        </p:nvSpPr>
        <p:spPr>
          <a:xfrm>
            <a:off x="1968157" y="961858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98;p1"/>
          <p:cNvSpPr/>
          <p:nvPr/>
        </p:nvSpPr>
        <p:spPr>
          <a:xfrm>
            <a:off x="141466" y="1078833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088800" y="1104234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99;p1"/>
          <p:cNvSpPr txBox="1"/>
          <p:nvPr/>
        </p:nvSpPr>
        <p:spPr>
          <a:xfrm>
            <a:off x="127004" y="1257076"/>
            <a:ext cx="7513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EYFS</a:t>
            </a:r>
            <a:endParaRPr sz="1200"/>
          </a:p>
        </p:txBody>
      </p:sp>
      <p:sp>
        <p:nvSpPr>
          <p:cNvPr id="99" name="Google Shape;99;p1"/>
          <p:cNvSpPr txBox="1"/>
          <p:nvPr/>
        </p:nvSpPr>
        <p:spPr>
          <a:xfrm>
            <a:off x="2082804" y="1121609"/>
            <a:ext cx="7513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One</a:t>
            </a:r>
            <a:endParaRPr sz="1200"/>
          </a:p>
        </p:txBody>
      </p:sp>
      <p:sp>
        <p:nvSpPr>
          <p:cNvPr id="4102" name="AutoShape 6" descr="Image result for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Image result for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Image result for how tdo muslims wor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Google Shape;156;p1"/>
          <p:cNvSpPr/>
          <p:nvPr/>
        </p:nvSpPr>
        <p:spPr>
          <a:xfrm>
            <a:off x="2647498" y="1935145"/>
            <a:ext cx="2191202" cy="451889"/>
          </a:xfrm>
          <a:prstGeom prst="wedgeRoundRectCallout">
            <a:avLst>
              <a:gd name="adj1" fmla="val 35098"/>
              <a:gd name="adj2" fmla="val -9682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1 – Feet 1 and Dance (The Zoo).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2 – Gymnastics (Wide, Narrow, Curled) and Hands 2.</a:t>
            </a:r>
          </a:p>
          <a:p>
            <a:pPr algn="ctr"/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Google Shape;90;p1"/>
          <p:cNvSpPr/>
          <p:nvPr/>
        </p:nvSpPr>
        <p:spPr>
          <a:xfrm>
            <a:off x="10358656" y="1562100"/>
            <a:ext cx="1642844" cy="656313"/>
          </a:xfrm>
          <a:prstGeom prst="wedgeRoundRectCallout">
            <a:avLst>
              <a:gd name="adj1" fmla="val -74372"/>
              <a:gd name="adj2" fmla="val 21848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1 – Jumping 1 and Rackets, Bats and Balls.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2 – Games for Understanding and Chester FC Football.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Google Shape;94;p1"/>
          <p:cNvSpPr/>
          <p:nvPr/>
        </p:nvSpPr>
        <p:spPr>
          <a:xfrm>
            <a:off x="10461967" y="4218183"/>
            <a:ext cx="1543660" cy="848276"/>
          </a:xfrm>
          <a:prstGeom prst="wedgeRoundRectCallout">
            <a:avLst>
              <a:gd name="adj1" fmla="val -33867"/>
              <a:gd name="adj2" fmla="val 117207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1 – Cricket and </a:t>
            </a:r>
            <a:r>
              <a:rPr lang="en-US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Rounders</a:t>
            </a:r>
            <a:endParaRPr lang="en-US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Summer 2 – Football and </a:t>
            </a:r>
            <a:r>
              <a:rPr lang="en-US" sz="7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Orienteering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349" y="5394442"/>
            <a:ext cx="651185" cy="556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7534" y="5870793"/>
            <a:ext cx="498932" cy="45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5145" y="5843216"/>
            <a:ext cx="482026" cy="473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5793" y="5429757"/>
            <a:ext cx="541568" cy="45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8442" y="5866760"/>
            <a:ext cx="405063" cy="481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2962" y="5411664"/>
            <a:ext cx="469777" cy="455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6783" y="5363935"/>
            <a:ext cx="451578" cy="516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7509" y="5684315"/>
            <a:ext cx="753231" cy="447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8902" y="5416060"/>
            <a:ext cx="397231" cy="5111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5141" y="5634326"/>
            <a:ext cx="697234" cy="4385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1549" y="5314346"/>
            <a:ext cx="714028" cy="5149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3271" y="5502985"/>
            <a:ext cx="593068" cy="4333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4543" y="3398172"/>
            <a:ext cx="616396" cy="4314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09231" y="3558598"/>
            <a:ext cx="417707" cy="4988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87025" y="3804197"/>
            <a:ext cx="499915" cy="4572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15764" y="3541567"/>
            <a:ext cx="647080" cy="5092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5040" y="4282325"/>
            <a:ext cx="757966" cy="4191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33177" y="3261074"/>
            <a:ext cx="500751" cy="40921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37215" y="2593469"/>
            <a:ext cx="483261" cy="52514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4"/>
          <a:srcRect b="9669"/>
          <a:stretch/>
        </p:blipFill>
        <p:spPr>
          <a:xfrm>
            <a:off x="9274567" y="2048111"/>
            <a:ext cx="914335" cy="47374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25000" y="1311806"/>
            <a:ext cx="483036" cy="52183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63762" y="1137724"/>
            <a:ext cx="759062" cy="4149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92895" y="1120251"/>
            <a:ext cx="841793" cy="36252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384619" y="1506561"/>
            <a:ext cx="937795" cy="55997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895927" y="1413975"/>
            <a:ext cx="602513" cy="57934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69848" y="1045756"/>
            <a:ext cx="946192" cy="42912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653449" y="1457594"/>
            <a:ext cx="556636" cy="43929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026788" y="962664"/>
            <a:ext cx="631634" cy="61554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83306" y="1044230"/>
            <a:ext cx="505980" cy="50006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440609" y="1530224"/>
            <a:ext cx="502131" cy="5049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4400550" y="3292475"/>
            <a:ext cx="6159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5365750" y="3457575"/>
            <a:ext cx="5778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115050" y="3692525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436</Words>
  <Application>Microsoft Office PowerPoint</Application>
  <PresentationFormat>Custom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Tahoma</vt:lpstr>
      <vt:lpstr>Calibri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H</dc:creator>
  <cp:lastModifiedBy>User</cp:lastModifiedBy>
  <cp:revision>69</cp:revision>
  <cp:lastPrinted>2024-02-16T13:18:10Z</cp:lastPrinted>
  <dcterms:created xsi:type="dcterms:W3CDTF">2020-05-04T09:19:49Z</dcterms:created>
  <dcterms:modified xsi:type="dcterms:W3CDTF">2025-06-20T08:24:43Z</dcterms:modified>
</cp:coreProperties>
</file>