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7053263" cy="10180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2T14:48:05.53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622149-016E-45D1-BB09-1595A0A67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741D25-F58D-4364-8FEA-E41D2F5D4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F70533-BF46-4370-8BED-2B17F023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B230C-0BB5-41E7-95C8-2AAC7B40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3BE727-A4CF-4A7E-BEB6-2F90B90C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06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B172F4-A7F0-45C0-9F43-1A09DCB8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FE334F-2DE7-4F8C-8B24-BB37FCD4B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D39651-AC8C-4D38-A28D-62D2055B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2CE862-8029-4491-8E50-5D94C304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7379B3-E44C-4099-A54C-77FD0ADA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6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9C4EAB-61D0-4052-B9DF-DF618CF8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8D80FB-B042-4DF2-99BF-0D34C218C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E1D791-1142-435D-B46B-05EBF74C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E18C6-1D3C-42B4-A2F6-F3582393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6B70A-4458-4E0E-AF48-65A96856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2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5003F7-9892-4149-B667-5B5D45E5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BA0EE4-8413-492D-8FB9-45A14BCB9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70CB2A-6893-4F4E-BFCE-95015580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C00411-4BDD-49C6-B9FE-42938BE4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4482B1-2342-44AA-A74E-0137BE11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7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21AD1-F4E9-4BDB-AE18-E1C221A4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66042C-5903-4688-B35B-0AA4A030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A8D4E-74F6-4680-ABB5-A0217B19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F7D097-3987-45D1-A64F-98F8C59A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6C4B9A-E712-4EAF-9B9D-7DE1D6F7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10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B6BBB-9B34-4214-9716-D09E7648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E5175-8957-4378-B798-B612D1D14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225705-F9A6-4C33-A420-6F2F42B66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E1DD7-9250-4312-8E68-095BEB4A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8BCB37-72D5-4E67-8C3F-01EE368A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26F44B-97D4-4057-868D-BEA8D4B9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69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531B8-3395-4BCD-A56E-4289AB18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7E3DCD-5F0F-437C-8562-0A7414D5C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9107F8-C835-4232-8AEE-E94F96745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01F765-4A47-49E9-8A01-02ECAA852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5CAE5F-1DCC-4BE1-BDD8-03D86CF66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C90C070-2D1C-471E-B96C-455D9F95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C19EC6-3797-49B2-8269-991193E3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D7D45E5-7F95-44A3-90E6-C49DD6EE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5C272-31AE-4DE7-B6A4-BA0CDC9C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DA7DC9-6FD0-45B6-961F-3E445FED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799008-1B27-4F32-A269-7BE04A95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93CB3F-3372-4C27-8675-32CBDD6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87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2520C3-2721-4BAC-B432-B9353FDC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906AB-EAD6-4CA6-9551-0C72CF892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9F36AA-AF9F-4155-9094-0FD4F44F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84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9EAD2-0335-464E-BB49-21BAE7EF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91D255-175D-4FDC-B970-6EC952853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E704E3-C7E1-4C94-BCC4-8D2205D79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5333BB-03CB-4FCA-970E-9F5D1E2F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916B56-2A89-4759-9EC4-A56C42D3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763EB6-BC5F-4E55-A656-7E6B4B80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7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7F79C-94BD-4D6D-8095-E7F045BED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C1308C-92B6-40C4-A3A4-80C1B6191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37EA94-FA24-4055-9AB2-4237A77D7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ACCA5E-BB54-47E0-BB2D-416C2C64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1B7A49-E379-4A37-AE0D-0A8D280D0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300EF0-A4F5-40B3-BCB7-C4F4C622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11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21EBDE-2CD9-4738-A2B2-09CC2BF6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51624-0443-4F47-BBAF-8A86D18E1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FF12E1-409D-41B6-A299-F8D84D73E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8D0D-F63D-4CF0-9FF5-FBB872E5DF56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A6523-189C-4DC9-9739-D7A730239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00DDB0-3AC4-48F0-A38E-A82B54BF6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9DF8-F70D-44E4-9CC4-9DB17EEF4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70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F357D35-3E3E-4EC7-B3AE-C106ABB7D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334D921-DCE6-4D92-987F-D98C93F1CB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E4D942F-489D-4A7B-8983-942543481B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8F0F547-5526-40CC-8397-442101C26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736924" y="4768667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93BD913-0EB6-48A4-B22A-6A4DE0898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0246E-9A98-4E8C-A390-FA09E2EDC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6924" y="857675"/>
            <a:ext cx="4566230" cy="3847033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FFFFFF"/>
                </a:solidFill>
              </a:rPr>
              <a:t>11 B4 11</a:t>
            </a:r>
            <a:r>
              <a:rPr lang="en-GB" sz="4400" dirty="0">
                <a:solidFill>
                  <a:srgbClr val="FFFFFF"/>
                </a:solidFill>
              </a:rPr>
              <a:t/>
            </a:r>
            <a:br>
              <a:rPr lang="en-GB" sz="4400" dirty="0">
                <a:solidFill>
                  <a:srgbClr val="FFFFFF"/>
                </a:solidFill>
              </a:rPr>
            </a:br>
            <a:r>
              <a:rPr lang="en-GB" sz="4400" dirty="0">
                <a:solidFill>
                  <a:srgbClr val="FFFFFF"/>
                </a:solidFill>
              </a:rPr>
              <a:t>(11 memorable, enriching experiences before the age of 11)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47B2394-C8C7-42B7-9ABB-75A38C1DA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6924" y="4832627"/>
            <a:ext cx="4535850" cy="1165717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Upton </a:t>
            </a:r>
            <a:r>
              <a:rPr lang="en-GB" sz="4000" dirty="0" err="1">
                <a:solidFill>
                  <a:srgbClr val="FFFFFF"/>
                </a:solidFill>
              </a:rPr>
              <a:t>Westlea</a:t>
            </a:r>
            <a:r>
              <a:rPr lang="en-GB" sz="4000" dirty="0">
                <a:solidFill>
                  <a:srgbClr val="FFFFFF"/>
                </a:solidFill>
              </a:rPr>
              <a:t> Primary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6FFD24-7AD6-4BC7-846D-17817508B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7" r="2595" b="-1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9B9684-EA8F-42D2-9E8A-6700E3C76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D6ADC5-6219-499B-AEC4-A0DC11003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800" b="1"/>
              <a:t>Be an Explorer, </a:t>
            </a:r>
            <a:r>
              <a:rPr lang="en-US" sz="1800"/>
              <a:t>by investigating outside, visiting places near and far (and may-be staying there) ..</a:t>
            </a:r>
            <a:endParaRPr lang="en-US" sz="1800" b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C389022-3082-4886-ADBA-6C9A4184F8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201" r="-2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3429005"/>
            <a:ext cx="3616743" cy="270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A group of people wearing costumes&#10;&#10;Description automatically generated">
            <a:extLst>
              <a:ext uri="{FF2B5EF4-FFF2-40B4-BE49-F238E27FC236}">
                <a16:creationId xmlns:a16="http://schemas.microsoft.com/office/drawing/2014/main" xmlns="" id="{282E9709-A4E2-44EF-B101-C4E3EC65E1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6" b="17756"/>
          <a:stretch/>
        </p:blipFill>
        <p:spPr>
          <a:xfrm rot="10800000">
            <a:off x="-1" y="10"/>
            <a:ext cx="12192001" cy="46669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D3BE5-0614-431D-9C23-E40CAB33B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During your time at Upton Westlea you will have the chance 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C76043-9C20-4FAE-95CD-D27A7F770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800" b="1">
                <a:solidFill>
                  <a:srgbClr val="000000"/>
                </a:solidFill>
              </a:rPr>
              <a:t>Be Nature-smart, </a:t>
            </a:r>
            <a:r>
              <a:rPr lang="en-US" sz="1800">
                <a:solidFill>
                  <a:srgbClr val="000000"/>
                </a:solidFill>
              </a:rPr>
              <a:t>by gardening, weather-watching, learning in and about different environments, learning about animals …</a:t>
            </a:r>
            <a:endParaRPr lang="en-US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88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53EF4D-5AF8-4501-BE7E-A7C0161F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EF04FC-B482-4C05-9E20-ABC0DCC7C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Be Inspired, </a:t>
            </a:r>
            <a:r>
              <a:rPr lang="en-US" sz="2000"/>
              <a:t>by meeting different people …</a:t>
            </a:r>
            <a:endParaRPr lang="en-US" sz="2000" b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D706896-7E6F-4826-AA78-15656AD173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2" b="1461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3617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44DFCD97-98AC-4753-9DEA-177E4380D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4089" b="14873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53BF3A-B7E8-4374-B889-7CD642C62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During your time at Upton Westlea you will have the chance 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97959F-3438-4993-8DAC-1579113E1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800" b="1">
                <a:solidFill>
                  <a:srgbClr val="000000"/>
                </a:solidFill>
              </a:rPr>
              <a:t>Be a child! </a:t>
            </a:r>
            <a:r>
              <a:rPr lang="en-US" sz="1800">
                <a:solidFill>
                  <a:srgbClr val="000000"/>
                </a:solidFill>
              </a:rPr>
              <a:t>By playing, making friends, co-operating, having good manners, making a mess, being uninhibited ….</a:t>
            </a:r>
            <a:endParaRPr lang="en-US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EA3D50-88BD-42D0-99CA-5966FAEE47F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dirty="0"/>
              <a:t>Feedback:</a:t>
            </a:r>
          </a:p>
        </p:txBody>
      </p:sp>
    </p:spTree>
    <p:extLst>
      <p:ext uri="{BB962C8B-B14F-4D97-AF65-F5344CB8AC3E}">
        <p14:creationId xmlns:p14="http://schemas.microsoft.com/office/powerpoint/2010/main" val="45832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B03B3-3783-48F2-B1A4-637F08CD2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Rationale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DB7BC6-4919-436B-A0AE-DBD33271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At Upton </a:t>
            </a:r>
            <a:r>
              <a:rPr lang="en-GB" sz="2400" dirty="0" err="1">
                <a:solidFill>
                  <a:srgbClr val="000000"/>
                </a:solidFill>
              </a:rPr>
              <a:t>Westlea</a:t>
            </a:r>
            <a:r>
              <a:rPr lang="en-GB" sz="2400" dirty="0">
                <a:solidFill>
                  <a:srgbClr val="000000"/>
                </a:solidFill>
              </a:rPr>
              <a:t> Primary School we believe that all children should have the chance to experience certain ‘</a:t>
            </a:r>
            <a:r>
              <a:rPr lang="en-GB" sz="2400" b="1" dirty="0">
                <a:solidFill>
                  <a:srgbClr val="000000"/>
                </a:solidFill>
              </a:rPr>
              <a:t>essential childhood experiences’.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These opportunities form part of the explicit and ‘hidden’ school curriculum and are planned for throughout the year whenever possible through lessons and enrichment opportunities.</a:t>
            </a:r>
          </a:p>
          <a:p>
            <a:pPr marL="0" indent="0">
              <a:buNone/>
            </a:pPr>
            <a:endParaRPr lang="en-GB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(See our termly Enrichment Maps)</a:t>
            </a:r>
          </a:p>
        </p:txBody>
      </p:sp>
    </p:spTree>
    <p:extLst>
      <p:ext uri="{BB962C8B-B14F-4D97-AF65-F5344CB8AC3E}">
        <p14:creationId xmlns:p14="http://schemas.microsoft.com/office/powerpoint/2010/main" val="166274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CE7FF-1EC2-4269-8903-75D6A456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……..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8562E08-10DB-4C68-8E51-E0B92863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 </a:t>
            </a:r>
            <a:r>
              <a:rPr lang="en-US" sz="1800" b="1"/>
              <a:t>Be a Hero, </a:t>
            </a:r>
            <a:r>
              <a:rPr lang="en-US" sz="1800"/>
              <a:t>by taking a risk, trying new challenges, gaining certificates for achievements …..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29AB12D-5ECC-4B39-9AB0-6A44356A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r="6524"/>
          <a:stretch/>
        </p:blipFill>
        <p:spPr>
          <a:xfrm rot="10800000"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3474547"/>
            <a:ext cx="3668958" cy="27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0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CA3C09-9792-475F-9820-0D2E0BA1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9B9B3-5E3E-40AA-8DEA-C9C09AAC7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800" b="1"/>
              <a:t>Be a Decision-maker </a:t>
            </a:r>
            <a:r>
              <a:rPr lang="en-US" sz="1800"/>
              <a:t>and confident citizen, by contributing to debates, being a school Eco-Rep or School Councillor, developing an enterprising idea.</a:t>
            </a:r>
            <a:r>
              <a:rPr lang="en-US" sz="1800" b="1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D718F71-725F-4BEF-B95F-E96B4B34B6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472" r="-2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98" y="3894147"/>
            <a:ext cx="3316077" cy="2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5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pton Westlea choir singing at the Storyhouse, Chester.&#10;">
            <a:extLst>
              <a:ext uri="{FF2B5EF4-FFF2-40B4-BE49-F238E27FC236}">
                <a16:creationId xmlns:a16="http://schemas.microsoft.com/office/drawing/2014/main" xmlns="" id="{4F8946A5-5B1B-4A15-9910-42FFC28856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 b="89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1C8FD-4BA5-4446-9A8A-DE8A5F73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C1023D-17C4-4763-9D48-D1EDD17D6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900" b="1"/>
              <a:t>Be a culture-buff, </a:t>
            </a:r>
            <a:r>
              <a:rPr lang="en-US" sz="1900"/>
              <a:t>by visiting the Theatre, Museum, Art Gallery, Religious building 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1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indoor, bedclothes&#10;&#10;Description automatically generated">
            <a:extLst>
              <a:ext uri="{FF2B5EF4-FFF2-40B4-BE49-F238E27FC236}">
                <a16:creationId xmlns:a16="http://schemas.microsoft.com/office/drawing/2014/main" xmlns="" id="{73F83951-C132-4E79-AC11-C22BF5391A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0487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FFFD5-45A2-4356-86D0-0302FB4F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919CF9-95F3-4CA9-AF47-79F775A7E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600" b="1"/>
              <a:t>Be a creator, </a:t>
            </a:r>
            <a:r>
              <a:rPr lang="en-US" sz="1600"/>
              <a:t>by cooking, making art, dancing, playing a musical instrument, singing, writing ….</a:t>
            </a:r>
            <a:endParaRPr lang="en-US" sz="1600" b="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35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13836-5BAA-4984-8489-AB41FA90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1C9745-76B8-4D1D-9B09-54998606E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/>
              <a:t>Be a show off!</a:t>
            </a:r>
            <a:r>
              <a:rPr lang="en-US" sz="2000"/>
              <a:t> By being part of a Production, Musical Event, Sporting Event …</a:t>
            </a:r>
            <a:endParaRPr lang="en-US" sz="2000" b="1"/>
          </a:p>
        </p:txBody>
      </p:sp>
      <p:pic>
        <p:nvPicPr>
          <p:cNvPr id="6" name="Content Placeholder 5" descr="A crowd of people&#10;&#10;Description automatically generated">
            <a:extLst>
              <a:ext uri="{FF2B5EF4-FFF2-40B4-BE49-F238E27FC236}">
                <a16:creationId xmlns:a16="http://schemas.microsoft.com/office/drawing/2014/main" xmlns="" id="{25AB4C20-FBBF-47E2-BEB6-3457771E11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4" b="8687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92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AD200-2363-452B-A741-E93C4293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FAB95E-6C83-4203-8BBF-15926E941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Be a joiner-inner, </a:t>
            </a:r>
            <a:r>
              <a:rPr lang="en-US" sz="2000"/>
              <a:t>by being part of a school club, representing the school, helping out ….</a:t>
            </a:r>
            <a:endParaRPr lang="en-US" sz="2000" b="1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group of football players posing for a picture&#10;&#10;Description automatically generated">
            <a:extLst>
              <a:ext uri="{FF2B5EF4-FFF2-40B4-BE49-F238E27FC236}">
                <a16:creationId xmlns:a16="http://schemas.microsoft.com/office/drawing/2014/main" xmlns="" id="{9C509E56-79EB-4A5D-841C-C32B76E84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 r="980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586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F5279C-5B51-48D8-809D-64EE682963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712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6C31D-5FD2-4035-869A-6F722A3D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During your time at Upton Westlea you will have the chance to …..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94F7B3-F6E4-4F28-A5AC-C3C0F987B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800" b="1"/>
              <a:t>Be Aware, </a:t>
            </a:r>
            <a:r>
              <a:rPr lang="en-US" sz="1800"/>
              <a:t>by understanding &amp; responding to current events, being a reporter, celebrating important occasions ….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831691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418</Words>
  <Application>Microsoft Office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11 B4 11 (11 memorable, enriching experiences before the age of 11)</vt:lpstr>
      <vt:lpstr>Rationale </vt:lpstr>
      <vt:lpstr>During your time at Upton Westlea you will have the chance to ……..</vt:lpstr>
      <vt:lpstr>During your time at Upton Westlea you will have the chance to ……..</vt:lpstr>
      <vt:lpstr>During your time at Upton Westlea you will have the chance to ….</vt:lpstr>
      <vt:lpstr>During your time at Upton Westlea you will have the chance to …..</vt:lpstr>
      <vt:lpstr>During your time at Upton Westlea you will have the chance to …..</vt:lpstr>
      <vt:lpstr>During your time at Upton Westlea you will have the chance to …</vt:lpstr>
      <vt:lpstr>During your time at Upton Westlea you will have the chance to …..</vt:lpstr>
      <vt:lpstr>During your time at Upton Westlea you will have the chance to …</vt:lpstr>
      <vt:lpstr>During your time at Upton Westlea you will have the chance to …</vt:lpstr>
      <vt:lpstr>During your time at Upton Westlea you will have the chance to …..</vt:lpstr>
      <vt:lpstr>During your time at Upton Westlea you will have the chance to …</vt:lpstr>
      <vt:lpstr>Feedback: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B4 11 (11 memorable, enriching experiences before the age of 11)</dc:title>
  <dc:creator>user</dc:creator>
  <cp:lastModifiedBy>head</cp:lastModifiedBy>
  <cp:revision>3</cp:revision>
  <cp:lastPrinted>2019-07-22T07:59:00Z</cp:lastPrinted>
  <dcterms:created xsi:type="dcterms:W3CDTF">2019-07-22T07:39:30Z</dcterms:created>
  <dcterms:modified xsi:type="dcterms:W3CDTF">2019-07-22T08:12:17Z</dcterms:modified>
</cp:coreProperties>
</file>