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96A0F-D4AF-4492-BF7D-6A19050F9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C144BC-D419-4FD4-9FE0-DA70CC012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924F5-BFCB-4277-B0F4-45CDFB068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F4E0-1732-4A70-A6D0-BC6585CF637A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1244D-8B87-435F-83D8-7AFCF3AD9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B3102-A4FD-47F7-BB08-08D7859FD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F510B-D8B0-4579-968F-50D7FEA3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591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44927-AE29-4516-9056-7105BA8B5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DB6B90-F7F4-4D48-B583-DA2B3E5CB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DB083-1C36-4300-8390-F27FBE6CC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F4E0-1732-4A70-A6D0-BC6585CF637A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9BA78-8D32-4B7B-9801-EC84BEC5C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08E08-9493-4027-962B-C22A65D4E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F510B-D8B0-4579-968F-50D7FEA3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055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6A9A97-0D49-4251-B6D7-EAFEA141BA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A0A68F-392D-4631-93F0-054F78ADF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829C4-C3E5-4A06-B0A9-231DE532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F4E0-1732-4A70-A6D0-BC6585CF637A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C8F7B-C858-45AE-A62A-C135697CF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6604E-DD43-483F-AD5E-E8487E84F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F510B-D8B0-4579-968F-50D7FEA3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209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EAB0D-1ED6-4FBE-9DB1-ECDBFFDDA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D2F75-C316-4511-91D4-76BCC09B1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88A97-F02F-4F7A-97AB-990C07DCA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F4E0-1732-4A70-A6D0-BC6585CF637A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25DC2-8726-4502-8268-7AB406F9A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940B1-E636-4797-BFB1-53925C274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F510B-D8B0-4579-968F-50D7FEA3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20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01023-AA2C-4A23-AADB-1152DF691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76D916-7DFA-491E-AE7D-8E9D9C3F0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B1CC0-A509-41AA-A0A2-5F7F41D9C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F4E0-1732-4A70-A6D0-BC6585CF637A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B384C-1A3B-4A4A-9F53-FF9DFDFD6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2C438-2B1A-40F8-B047-3AAF34B2F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F510B-D8B0-4579-968F-50D7FEA3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47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A4778-D70C-44E4-B084-A619CA53C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6C713-664E-432A-BA3F-AE56CF1471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CA527-5E9B-4C7C-BFE9-05BD44995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D987D-C391-4A9A-A2AF-AA083DE42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F4E0-1732-4A70-A6D0-BC6585CF637A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BAC17-A7B4-40E7-8092-9500EF2F8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712CCB-04EE-40DD-8A54-99664D7C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F510B-D8B0-4579-968F-50D7FEA3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73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708F-1353-4872-84EF-65DEE4DCA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6F388E-81AE-4494-B38B-FEEB9371E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DFF938-1D3D-42C7-B89F-C42CEBBF1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64FA4C-A191-420E-B383-B83CF7607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6CF9F8-4680-45B1-9E82-6E9FF76E86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4F1BB0-06EE-4AEF-BCB9-C12AB8F66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F4E0-1732-4A70-A6D0-BC6585CF637A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B06DFC-6F11-4CC4-91E1-8A89555E0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D8F181-5338-4B5F-80C8-78CA1F710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F510B-D8B0-4579-968F-50D7FEA3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666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43AFC-6DD9-426D-88AC-58BD9FD16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5B90E-5676-4871-8D77-F76D5DB49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F4E0-1732-4A70-A6D0-BC6585CF637A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C23F6-F447-4F1D-9D06-E3B2C8FF0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264A7C-329C-4492-9CDE-BBDB31EB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F510B-D8B0-4579-968F-50D7FEA3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004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610035-39FB-44A7-B315-4C3B8882D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F4E0-1732-4A70-A6D0-BC6585CF637A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CC144A-9A3D-40FC-ADA9-B2C63652E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337CE-54C0-4EE0-B218-F0E937ABA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F510B-D8B0-4579-968F-50D7FEA3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40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D0246-CAC2-4EE3-AA88-C2F413094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85C3B-E053-484E-88E1-A15D6EE34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EB740-D3CC-423F-A7F7-75A4E87DC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062C3E-39CA-4793-AD41-83CD4003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F4E0-1732-4A70-A6D0-BC6585CF637A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5AC202-B9C6-4D92-8CD7-FCFDC1E68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834AEB-3F91-4F9A-B232-7987617C6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F510B-D8B0-4579-968F-50D7FEA3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187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B295F-C21B-48BD-8086-6EB7319A1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5583-3922-457D-9B7C-A1C628B5B9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C46CDB-D1D7-47C9-B8F2-4FDEC6FF3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C85AD0-D6AE-47E7-AC9D-773CAD863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F4E0-1732-4A70-A6D0-BC6585CF637A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1CED3C-588B-4B0C-85D8-09F8A1527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340C7E-4CF6-4F90-B1F7-7FEA1D95E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F510B-D8B0-4579-968F-50D7FEA3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20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868A94-86F5-40C9-A769-15007DD53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B752C-C445-4A2C-B58F-035304A1B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7D7C7-FCED-46FE-8BB5-7579CD921E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9F4E0-1732-4A70-A6D0-BC6585CF637A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67E32-DDDC-4A76-BFB4-568C60BF3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9A859-3AD9-40F1-9C93-E11802ECE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F510B-D8B0-4579-968F-50D7FEA3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2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0E2A4A6-9728-4514-ABE4-1868D7B0275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41" y="5143500"/>
            <a:ext cx="2400000" cy="180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44B9A7-0990-45FC-90E4-D7640791BB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889" y="5058000"/>
            <a:ext cx="2400000" cy="180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4A92C5-F63F-47B4-ACB0-09EC00DB657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89" y="0"/>
            <a:ext cx="2400000" cy="18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6AB7F3-1FFF-4281-B8D3-B3D2CC69A19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889" y="0"/>
            <a:ext cx="2400000" cy="180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508365-A4B6-4C3E-8D05-DDBC565B0CA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889" y="1629000"/>
            <a:ext cx="4800000" cy="360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F14945-04E9-47F8-A3CF-A175E395D71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89" y="5058000"/>
            <a:ext cx="2400000" cy="180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D608D2-9D33-459B-B5BC-7A36FE666E9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89" y="2273751"/>
            <a:ext cx="2400000" cy="180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EC0AD2-4071-43E4-93FF-C3B15AFC248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889" y="2443500"/>
            <a:ext cx="2400000" cy="180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71925" y="142875"/>
            <a:ext cx="4086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latin typeface="Lucida Calligraphy" panose="03010101010101010101" pitchFamily="66" charset="0"/>
              </a:rPr>
              <a:t>School Council</a:t>
            </a:r>
          </a:p>
          <a:p>
            <a:pPr algn="ctr"/>
            <a:r>
              <a:rPr lang="en-GB" sz="3000" dirty="0" smtClean="0">
                <a:latin typeface="Lucida Calligraphy" panose="03010101010101010101" pitchFamily="66" charset="0"/>
              </a:rPr>
              <a:t>2024 - 2025</a:t>
            </a:r>
            <a:endParaRPr lang="en-GB" sz="30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249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79B4EB73C2DD448491FDDA75FE8A10" ma:contentTypeVersion="12" ma:contentTypeDescription="Create a new document." ma:contentTypeScope="" ma:versionID="c5926c326b649b98d30724247b835c7b">
  <xsd:schema xmlns:xsd="http://www.w3.org/2001/XMLSchema" xmlns:xs="http://www.w3.org/2001/XMLSchema" xmlns:p="http://schemas.microsoft.com/office/2006/metadata/properties" xmlns:ns2="1e48a5f4-3ee3-4a52-b948-2dd534428b95" xmlns:ns3="ae73c2bc-2f90-410d-9ba3-994f6c2916cf" targetNamespace="http://schemas.microsoft.com/office/2006/metadata/properties" ma:root="true" ma:fieldsID="55368513885e3a9de276b937514f15db" ns2:_="" ns3:_="">
    <xsd:import namespace="1e48a5f4-3ee3-4a52-b948-2dd534428b95"/>
    <xsd:import namespace="ae73c2bc-2f90-410d-9ba3-994f6c2916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48a5f4-3ee3-4a52-b948-2dd534428b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48ec5c0-142e-473c-b01b-41e68f7df0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73c2bc-2f90-410d-9ba3-994f6c2916c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ac14db5-9899-4a6f-aa34-25346cba17fb}" ma:internalName="TaxCatchAll" ma:showField="CatchAllData" ma:web="ae73c2bc-2f90-410d-9ba3-994f6c2916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1315F0-3F0F-4F64-96BF-74713D4D39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E42EF2-96BE-4383-83B4-E9FD219860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48a5f4-3ee3-4a52-b948-2dd534428b95"/>
    <ds:schemaRef ds:uri="ae73c2bc-2f90-410d-9ba3-994f6c2916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Lucida Calligraphy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 Clark</dc:creator>
  <cp:lastModifiedBy>Gill Clark</cp:lastModifiedBy>
  <cp:revision>3</cp:revision>
  <dcterms:created xsi:type="dcterms:W3CDTF">2024-10-21T12:05:11Z</dcterms:created>
  <dcterms:modified xsi:type="dcterms:W3CDTF">2024-10-29T18:26:10Z</dcterms:modified>
</cp:coreProperties>
</file>