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0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0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6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9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6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AD90-0A68-4EAF-95ED-9CFC9CE0C5B6}" type="datetimeFigureOut">
              <a:rPr lang="en-GB" smtClean="0"/>
              <a:t>04/10/2025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CFBA-B907-401C-801C-EDDCCC9D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bc.co.uk/bitesize/articles/z7mjmb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78110-5BE9-4432-BDF4-C3B58E48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55"/>
            <a:ext cx="12192000" cy="684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406" y="2306454"/>
            <a:ext cx="1067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6135" y="1031520"/>
            <a:ext cx="26485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Place Value</a:t>
            </a:r>
          </a:p>
          <a:p>
            <a:r>
              <a:rPr lang="en-GB" sz="1600" dirty="0" smtClean="0"/>
              <a:t>Comparing, ordering and rounding numbers</a:t>
            </a:r>
          </a:p>
          <a:p>
            <a:endParaRPr lang="en-GB" sz="1600" dirty="0"/>
          </a:p>
          <a:p>
            <a:r>
              <a:rPr lang="en-GB" sz="1600" dirty="0" smtClean="0"/>
              <a:t>Four Operations</a:t>
            </a:r>
          </a:p>
          <a:p>
            <a:r>
              <a:rPr lang="en-GB" dirty="0" smtClean="0"/>
              <a:t>     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 -  x 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AutoShape 2" descr="data:image/png;base64,iVBORw0KGgoAAAANSUhEUgAAAHEAAACgCAMAAAAMwnNoAAAAY1BMVEX///9AQEA2NjagoKAvLy+EhIT6+voyMjIrKyvFxcUmJibx8fE5OTn39/c9PT3V1dW6urohISHb29vh4eHOzs6srKwXFxdvb29VVVWysrJbW1t1dXWYmJhjY2ORkZEcHBxMTExvBg4XAAABC0lEQVR4nO3Y7W5EQBiGYcbXGLPWYteibM//KKuq298iedLEfZ3Anchg3jcIAAAAAAAAAAAATipNU2mvSoZhrApd8MNm3hs7XVTB6BauskkUTLPypxiaXFO8PrZgmM2aYuV+iybRHNj8pi4Wr/dTjSTBIEjirehrUbF5rqfV27souCTH0jk39bLg8ko217YWfuQAnEQe7XY/9AfLbbzbYzxUdGY31x0pLhfT3WbZnRLAWVyatq2V35Zm9M7ZTjQ9BusUsE5WrlIVx23SKUPRtbz4m5FFo45+YtVP5frNQxq+tyuqw9pvj9V86pZWNv7ekj0bVXA5rvM0dL12SFZvOwEAAAAAAAAAAP6NL/8iC2QVowU+AAAAAElFTkSuQmCC"/>
          <p:cNvSpPr>
            <a:spLocks noChangeAspect="1" noChangeArrowheads="1"/>
          </p:cNvSpPr>
          <p:nvPr/>
        </p:nvSpPr>
        <p:spPr bwMode="auto">
          <a:xfrm>
            <a:off x="521335" y="1690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125" y="2410958"/>
            <a:ext cx="277620" cy="201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487" y="1288423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Performance Poetry</a:t>
            </a:r>
          </a:p>
          <a:p>
            <a:r>
              <a:rPr lang="en-GB" sz="1600" dirty="0" smtClean="0"/>
              <a:t>Michael Rosen – Chocolate</a:t>
            </a:r>
          </a:p>
          <a:p>
            <a:endParaRPr lang="en-GB" sz="1600" dirty="0"/>
          </a:p>
          <a:p>
            <a:r>
              <a:rPr lang="en-GB" sz="1600" dirty="0" smtClean="0"/>
              <a:t>First Person Recount as Leon from </a:t>
            </a:r>
          </a:p>
          <a:p>
            <a:r>
              <a:rPr lang="en-GB" sz="1600" dirty="0" smtClean="0"/>
              <a:t> Leon and the Place in Between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6031" y="1288423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Forces</a:t>
            </a:r>
          </a:p>
          <a:p>
            <a:r>
              <a:rPr lang="en-GB" sz="1600" dirty="0" smtClean="0"/>
              <a:t>Push and Pull, Friction,</a:t>
            </a:r>
          </a:p>
          <a:p>
            <a:r>
              <a:rPr lang="en-GB" sz="1600" dirty="0" smtClean="0"/>
              <a:t>Magnetic Pull and Force</a:t>
            </a:r>
          </a:p>
          <a:p>
            <a:endParaRPr lang="en-GB" sz="1600" dirty="0"/>
          </a:p>
          <a:p>
            <a:r>
              <a:rPr lang="en-GB" sz="1600" dirty="0" smtClean="0"/>
              <a:t>States of Matter</a:t>
            </a:r>
          </a:p>
          <a:p>
            <a:r>
              <a:rPr lang="en-GB" sz="1600" dirty="0" smtClean="0"/>
              <a:t>Solids – Liquids – Gases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35" y="3950720"/>
            <a:ext cx="28999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Prehistory</a:t>
            </a:r>
          </a:p>
          <a:p>
            <a:r>
              <a:rPr lang="en-GB" sz="1600" dirty="0" smtClean="0"/>
              <a:t>Od Stone Age to New Stone Age</a:t>
            </a:r>
          </a:p>
          <a:p>
            <a:endParaRPr lang="en-GB" sz="1600" dirty="0" smtClean="0"/>
          </a:p>
          <a:p>
            <a:r>
              <a:rPr lang="en-GB" sz="1600" dirty="0" smtClean="0"/>
              <a:t>How </a:t>
            </a:r>
            <a:r>
              <a:rPr lang="en-GB" sz="1600" dirty="0"/>
              <a:t>did Britain change during the periods of the Old Stone Age and New Stone Age?</a:t>
            </a:r>
            <a:r>
              <a:rPr lang="en-GB" dirty="0"/>
              <a:t>​</a:t>
            </a: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58642" y="3950720"/>
            <a:ext cx="2899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Kingdom of God</a:t>
            </a:r>
          </a:p>
          <a:p>
            <a:r>
              <a:rPr lang="en-GB" sz="1600" dirty="0" smtClean="0"/>
              <a:t>How does Jesus Change Lives?</a:t>
            </a:r>
          </a:p>
          <a:p>
            <a:endParaRPr lang="en-GB" sz="1600" dirty="0"/>
          </a:p>
          <a:p>
            <a:r>
              <a:rPr lang="en-GB" sz="1600" dirty="0" smtClean="0"/>
              <a:t>People of </a:t>
            </a:r>
            <a:r>
              <a:rPr lang="en-GB" sz="1600" dirty="0" smtClean="0"/>
              <a:t>God</a:t>
            </a:r>
          </a:p>
          <a:p>
            <a:r>
              <a:rPr lang="en-GB" sz="1600" dirty="0" smtClean="0"/>
              <a:t>Important Values</a:t>
            </a:r>
          </a:p>
          <a:p>
            <a:endParaRPr lang="en-GB" sz="1600" dirty="0"/>
          </a:p>
          <a:p>
            <a:r>
              <a:rPr lang="en-GB" sz="1600" dirty="0" smtClean="0"/>
              <a:t>Jesus light of the World</a:t>
            </a:r>
            <a:endParaRPr lang="en-GB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13871" y="3752949"/>
            <a:ext cx="289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Great Britain</a:t>
            </a:r>
          </a:p>
          <a:p>
            <a:r>
              <a:rPr lang="en-GB" sz="1600" dirty="0" smtClean="0"/>
              <a:t>Who are we?</a:t>
            </a:r>
          </a:p>
          <a:p>
            <a:r>
              <a:rPr lang="en-GB" sz="1600" dirty="0" smtClean="0"/>
              <a:t>Identifying human and physical features of Britain with particular reference to rivers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1185" y="3285191"/>
            <a:ext cx="1970638" cy="360493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TextBox 11"/>
          <p:cNvSpPr txBox="1"/>
          <p:nvPr/>
        </p:nvSpPr>
        <p:spPr>
          <a:xfrm>
            <a:off x="4720475" y="3459648"/>
            <a:ext cx="210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Tempus Sans ITC" panose="04020404030D07020202" pitchFamily="82" charset="0"/>
                <a:ea typeface="Yu Gothic UI Semilight" panose="020B0400000000000000" pitchFamily="34" charset="-128"/>
              </a:rPr>
              <a:t>Religious Education</a:t>
            </a:r>
            <a:endParaRPr lang="en-GB" sz="1600" i="1" dirty="0">
              <a:latin typeface="Tempus Sans ITC" panose="04020404030D07020202" pitchFamily="82" charset="0"/>
              <a:ea typeface="Yu Gothic UI Semilight" panose="020B0400000000000000" pitchFamily="34" charset="-12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496" y="5027938"/>
            <a:ext cx="858118" cy="8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5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DE727-ACEA-4E0A-84FC-6685F5C70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" r="9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9487" y="1288423"/>
            <a:ext cx="28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On these days we will immerse ourselves in the subject of DT, Art and Computing.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767" y="1112211"/>
            <a:ext cx="289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Trip to Weaver Hall Museum Northwich</a:t>
            </a:r>
          </a:p>
          <a:p>
            <a:r>
              <a:rPr lang="en-GB" sz="1600" dirty="0" smtClean="0"/>
              <a:t>Experience the Stone 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5215" y="1228858"/>
            <a:ext cx="289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Mindfulness</a:t>
            </a:r>
          </a:p>
          <a:p>
            <a:r>
              <a:rPr lang="en-GB" sz="1600" dirty="0" smtClean="0"/>
              <a:t>Game Sense</a:t>
            </a:r>
          </a:p>
          <a:p>
            <a:endParaRPr lang="en-GB" sz="1600" dirty="0" smtClean="0"/>
          </a:p>
          <a:p>
            <a:r>
              <a:rPr lang="en-GB" sz="1600" dirty="0" smtClean="0"/>
              <a:t>Dance </a:t>
            </a:r>
          </a:p>
          <a:p>
            <a:r>
              <a:rPr lang="en-GB" sz="1600" dirty="0" smtClean="0"/>
              <a:t>Problem Solving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612" y="3985105"/>
            <a:ext cx="289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Understanding Bridges</a:t>
            </a:r>
          </a:p>
          <a:p>
            <a:r>
              <a:rPr lang="en-GB" sz="1600" dirty="0" smtClean="0"/>
              <a:t>Identifying how bridges are strengthened, build a variety of bridges including a Truss Bridge from wood using tools and joins.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1900" y="4073211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Year 3  - creating a stop go animation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Year 4 – creating a Podcast, recording  and editing audio.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3061" y="3826836"/>
            <a:ext cx="28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Looking at the work of Monet and the impressionist movement</a:t>
            </a:r>
          </a:p>
          <a:p>
            <a:endParaRPr lang="en-GB" sz="1600" dirty="0"/>
          </a:p>
          <a:p>
            <a:r>
              <a:rPr lang="en-GB" sz="1600" dirty="0" smtClean="0"/>
              <a:t>Understanding primary colours, shades and techniques to then recreate a Monet</a:t>
            </a:r>
          </a:p>
        </p:txBody>
      </p:sp>
    </p:spTree>
    <p:extLst>
      <p:ext uri="{BB962C8B-B14F-4D97-AF65-F5344CB8AC3E}">
        <p14:creationId xmlns:p14="http://schemas.microsoft.com/office/powerpoint/2010/main" val="191411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A77C3-0FB5-4A18-9166-75F1C3F6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" y="0"/>
            <a:ext cx="121711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5634" y="1948098"/>
            <a:ext cx="647917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Many resources are available on line</a:t>
            </a:r>
          </a:p>
          <a:p>
            <a:endParaRPr lang="en-GB" sz="1200" dirty="0"/>
          </a:p>
          <a:p>
            <a:r>
              <a:rPr lang="en-GB" sz="1600" dirty="0" smtClean="0"/>
              <a:t>Remember to utilise the excellent Read Theory and TT Rockstars Apps that your children have their own personal account for learning!  This is independent learning but please support their focus.</a:t>
            </a:r>
          </a:p>
          <a:p>
            <a:endParaRPr lang="en-GB" sz="1200" dirty="0"/>
          </a:p>
          <a:p>
            <a:r>
              <a:rPr lang="en-GB" sz="1600" dirty="0" smtClean="0"/>
              <a:t>Other Apps </a:t>
            </a:r>
          </a:p>
          <a:p>
            <a:endParaRPr lang="en-GB" sz="1200" dirty="0"/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www.topmarks.co.uk/maths-games/hit-the-button</a:t>
            </a:r>
            <a:endParaRPr lang="en-GB" sz="1600" dirty="0" smtClean="0"/>
          </a:p>
          <a:p>
            <a:r>
              <a:rPr lang="en-GB" sz="1600" dirty="0" smtClean="0"/>
              <a:t>Excellent for number bonds, doubles, times tables!</a:t>
            </a:r>
          </a:p>
          <a:p>
            <a:endParaRPr lang="en-GB" sz="1200" dirty="0"/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www.bbc.co.uk/bitesize/articles/z7mjmbk</a:t>
            </a:r>
            <a:endParaRPr lang="en-GB" sz="1600" dirty="0" smtClean="0"/>
          </a:p>
          <a:p>
            <a:r>
              <a:rPr lang="en-GB" sz="1600" dirty="0" smtClean="0"/>
              <a:t>BBC </a:t>
            </a:r>
            <a:r>
              <a:rPr lang="en-GB" sz="1600" dirty="0" err="1" smtClean="0"/>
              <a:t>bitesize</a:t>
            </a:r>
            <a:r>
              <a:rPr lang="en-GB" sz="1600" dirty="0" smtClean="0"/>
              <a:t> has lots of resources in a safe environment – check them out!</a:t>
            </a:r>
          </a:p>
          <a:p>
            <a:endParaRPr lang="en-GB" sz="1200" dirty="0"/>
          </a:p>
          <a:p>
            <a:r>
              <a:rPr lang="en-GB" sz="1600" dirty="0" smtClean="0"/>
              <a:t>Instagram      Year 3 Lewis Carroll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          Year 4 </a:t>
            </a:r>
            <a:r>
              <a:rPr lang="en-GB" sz="1600" smtClean="0"/>
              <a:t>Cressida Cowell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32501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297</Words>
  <Application>Microsoft Office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Yu Gothic UI Semilight</vt:lpstr>
      <vt:lpstr>Arial</vt:lpstr>
      <vt:lpstr>Calibri</vt:lpstr>
      <vt:lpstr>Calibri Light</vt:lpstr>
      <vt:lpstr>Tempus Sans ITC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Osborn</dc:creator>
  <cp:lastModifiedBy>Gill Clark</cp:lastModifiedBy>
  <cp:revision>15</cp:revision>
  <dcterms:created xsi:type="dcterms:W3CDTF">2025-07-16T19:01:03Z</dcterms:created>
  <dcterms:modified xsi:type="dcterms:W3CDTF">2025-10-04T14:25:28Z</dcterms:modified>
</cp:coreProperties>
</file>