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2" r:id="rId2"/>
    <p:sldId id="387" r:id="rId3"/>
    <p:sldId id="382" r:id="rId4"/>
    <p:sldId id="383" r:id="rId5"/>
    <p:sldId id="261" r:id="rId6"/>
    <p:sldId id="258" r:id="rId7"/>
    <p:sldId id="386" r:id="rId8"/>
    <p:sldId id="385" r:id="rId9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02" autoAdjust="0"/>
  </p:normalViewPr>
  <p:slideViewPr>
    <p:cSldViewPr snapToGrid="0">
      <p:cViewPr varScale="1">
        <p:scale>
          <a:sx n="50" d="100"/>
          <a:sy n="50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8472-B2AD-4873-A29D-168141EE7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EEFFE-DAA3-4D58-98A2-31FD0EC2E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2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EFFE-DAA3-4D58-98A2-31FD0EC2E8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2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80C80-7699-50B7-3EFE-6B3794F32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04CC8-F662-6D06-EF08-4DF5F158F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BE7B2-2B5D-B6CB-E452-7FF748C7B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90A5F-1B66-8FAF-27BD-2F4DDC4A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EFFE-DAA3-4D58-98A2-31FD0EC2E8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At Livingstone we have a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school street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. Every morning and afternoon the bottom of Old Brow to the school is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closed to vehicles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, making it safer for our children to walk, wheel or scoot to and from school and preventing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congestion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at the gates.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Our school street relies on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volunteers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– parents, grandparents and friends – who spend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30 minutes a week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helping to keep their kids and their friends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healthy and safe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. If we don’t get more volunteers, we won’t be able to keep it running.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 you spare half an hour to help? </a:t>
            </a:r>
            <a:r>
              <a:rPr lang="en-GB" b="0" dirty="0">
                <a:solidFill>
                  <a:schemeClr val="bg1"/>
                </a:solidFill>
                <a:latin typeface="Century Gothic" panose="020B0502020202020204" pitchFamily="34" charset="0"/>
              </a:rPr>
              <a:t>You’ll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get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training,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there’s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free childcare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Littlestones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if you’re dropping off / picking up, and it’s a great way to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get to know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the school and other parents and carers too.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EFFE-DAA3-4D58-98A2-31FD0EC2E8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0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EFFE-DAA3-4D58-98A2-31FD0EC2E8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2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DF21-7998-4D2E-8739-61B868FA426F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580A-318E-4301-ADFE-31FEE477E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5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kh-WOirXdAhUGZ1AKHWhkCqsQjRx6BAgBEAU&amp;url=https://www.kisspng.com/png-child-care-rainbow-pre-school-clip-art-children-pl-1028548/&amp;psig=AOvVaw3yay1rUJ3niPU94kbv5d7-&amp;ust=15368283717049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kh-WOirXdAhUGZ1AKHWhkCqsQjRx6BAgBEAU&amp;url=https://www.kisspng.com/png-child-care-rainbow-pre-school-clip-art-children-pl-1028548/&amp;psig=AOvVaw3yay1rUJ3niPU94kbv5d7-&amp;ust=153682837170494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cad=rja&amp;uact=8&amp;ved=2ahUKEwikh-WOirXdAhUGZ1AKHWhkCqsQjRx6BAgBEAU&amp;url=https://www.kisspng.com/png-child-care-rainbow-pre-school-clip-art-children-pl-1028548/&amp;psig=AOvVaw3yay1rUJ3niPU94kbv5d7-&amp;ust=15368283717049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2ahUKEwiSku7Ri7XdAhVEGsAKHUgLBiQQjRx6BAgBEAU&amp;url=http://www.littlemissteacher.com/2016/12/combining-physical-education-literacy.html&amp;psig=AOvVaw2auQjmGX69ld6v73HwYwhl&amp;ust=15368288086046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url?sa=i&amp;rct=j&amp;q=&amp;esrc=s&amp;source=images&amp;cd=&amp;cad=rja&amp;uact=8&amp;ved=2ahUKEwiHsZX2irXdAhXKOcAKHXkyCqAQjRx6BAgBEAU&amp;url=http://www.marlboro.k12.sc.us/cms/One.aspx?portalId=2721815&amp;pageId=27143660&amp;psig=AOvVaw3yay1rUJ3niPU94kbv5d7-&amp;ust=15368283717049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HsZX2irXdAhXKOcAKHXkyCqAQjRx6BAgBEAU&amp;url=http://www.marlboro.k12.sc.us/cms/One.aspx?portalId=2721815&amp;pageId=27143660&amp;psig=AOvVaw3yay1rUJ3niPU94kbv5d7-&amp;ust=153682837170494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F4B0CC3-9881-4DBF-AD35-5637580E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omic Sans MS" panose="030F0702030302020204" pitchFamily="66" charset="0"/>
              </a:rPr>
              <a:t>Welcome to year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AA71D3-0574-4F23-A366-A113B889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result for children  in school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l="17601" r="19725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4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DB6F7-3DBE-8919-982D-CB4B16E4D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72D986CB-694E-3C96-D33D-9A0FBE1F2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EC34FEE7-DC8D-65A9-9CCE-B068B4708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7CF41BA5-3B0D-FDAA-F6C3-86CCB2F51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9BA54D32-8625-96A0-C123-08F14961B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E30E1251-EFDB-DA84-09DD-3149C2CF1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DEB1884F-2DA6-46D6-3888-ECA8770BD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F0AF729-3637-EDEE-5673-AF309450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6BEE6A1-B275-5801-9911-7A89DB66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omic Sans MS" panose="030F0702030302020204" pitchFamily="66" charset="0"/>
              </a:rPr>
              <a:t>Welcome to year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0F47F-A648-1AE4-46C3-3003565C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Mrs Coulter teaches Monday – Wednesday and Miss Docherty teaches on Thursday and Friday.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Mrs Pallister and Mrs Cox are the Teaching Assistants supporting year 3.</a:t>
            </a:r>
          </a:p>
        </p:txBody>
      </p:sp>
      <p:pic>
        <p:nvPicPr>
          <p:cNvPr id="4" name="Picture 2" descr="Image result for children  in school">
            <a:hlinkClick r:id="rId3"/>
            <a:extLst>
              <a:ext uri="{FF2B5EF4-FFF2-40B4-BE49-F238E27FC236}">
                <a16:creationId xmlns:a16="http://schemas.microsoft.com/office/drawing/2014/main" id="{00135F01-54DF-52A3-A950-E289CBC39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7601" r="19725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85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F4B0CC3-9881-4DBF-AD35-5637580E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omic Sans MS" panose="030F0702030302020204" pitchFamily="66" charset="0"/>
              </a:rPr>
              <a:t>Welcome to year 3</a:t>
            </a:r>
          </a:p>
        </p:txBody>
      </p:sp>
      <p:pic>
        <p:nvPicPr>
          <p:cNvPr id="4" name="Picture 2" descr="Image result for children  in schoo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27993" r="30117"/>
          <a:stretch/>
        </p:blipFill>
        <p:spPr bwMode="auto">
          <a:xfrm>
            <a:off x="1424902" y="2492376"/>
            <a:ext cx="3209779" cy="3563372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AA71D3-0574-4F23-A366-A113B889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r>
              <a:rPr lang="en-GB" sz="1700" dirty="0">
                <a:latin typeface="Comic Sans MS" panose="030F0702030302020204" pitchFamily="66" charset="0"/>
              </a:rPr>
              <a:t>Homework will be given out Fridays to be returned the following Wednesday.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Homework will include spellings (Weekly ) with English and maths alternately.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If not completed your child will be asked to complete at Wednesday break.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Homework will be a paper copy.    </a:t>
            </a:r>
          </a:p>
          <a:p>
            <a:r>
              <a:rPr lang="en-GB" sz="1700" dirty="0">
                <a:latin typeface="Comic Sans MS" panose="030F0702030302020204" pitchFamily="66" charset="0"/>
              </a:rPr>
              <a:t>Any problems with homework tell Miss Docherty or Mrs Coulter at any time.</a:t>
            </a:r>
          </a:p>
          <a:p>
            <a:pPr marL="0" indent="0">
              <a:buNone/>
            </a:pPr>
            <a:endParaRPr lang="en-GB" sz="1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F4B0CC3-9881-4DBF-AD35-5637580E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omic Sans MS" panose="030F0702030302020204" pitchFamily="66" charset="0"/>
              </a:rPr>
              <a:t>Welcome to year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AA71D3-0574-4F23-A366-A113B889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PE will be on Wednesday and Friday.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Please make sure you have a full PE kit for both days including a jumper as some of the PE sessions will be outside.</a:t>
            </a:r>
          </a:p>
          <a:p>
            <a:pPr marL="0" indent="0">
              <a:buNone/>
            </a:pPr>
            <a:endParaRPr lang="en-GB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6148" name="Picture 4" descr="Image result for children  in school pe clip art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6076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1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F4B0CC3-9881-4DBF-AD35-5637580E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omic Sans MS" panose="030F0702030302020204" pitchFamily="66" charset="0"/>
              </a:rPr>
              <a:t>Welcome to year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AA71D3-0574-4F23-A366-A113B889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5834025" cy="356315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year 3 your child will need to read at least 3 times a week, and you need to record this in your reading record.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It is ok for your child to occasionally record in their reading record. 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It’s lovely to hear which books you have liked reading.</a:t>
            </a:r>
          </a:p>
          <a:p>
            <a:pPr marL="0" indent="0">
              <a:buNone/>
            </a:pPr>
            <a:endParaRPr lang="en-GB" sz="1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elated imag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3218" r="1649" b="-1"/>
          <a:stretch/>
        </p:blipFill>
        <p:spPr bwMode="auto">
          <a:xfrm>
            <a:off x="8215792" y="2661188"/>
            <a:ext cx="3171717" cy="235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2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7A20-44B7-4AE0-8562-9E46E4A0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Topics included in year 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027E01-7264-4B0E-8354-D874D451F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7019"/>
              </p:ext>
            </p:extLst>
          </p:nvPr>
        </p:nvGraphicFramePr>
        <p:xfrm>
          <a:off x="970672" y="1690687"/>
          <a:ext cx="9523828" cy="2255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646">
                  <a:extLst>
                    <a:ext uri="{9D8B030D-6E8A-4147-A177-3AD203B41FA5}">
                      <a16:colId xmlns:a16="http://schemas.microsoft.com/office/drawing/2014/main" val="2668494214"/>
                    </a:ext>
                  </a:extLst>
                </a:gridCol>
                <a:gridCol w="1407359">
                  <a:extLst>
                    <a:ext uri="{9D8B030D-6E8A-4147-A177-3AD203B41FA5}">
                      <a16:colId xmlns:a16="http://schemas.microsoft.com/office/drawing/2014/main" val="336020619"/>
                    </a:ext>
                  </a:extLst>
                </a:gridCol>
                <a:gridCol w="1408035">
                  <a:extLst>
                    <a:ext uri="{9D8B030D-6E8A-4147-A177-3AD203B41FA5}">
                      <a16:colId xmlns:a16="http://schemas.microsoft.com/office/drawing/2014/main" val="2337144199"/>
                    </a:ext>
                  </a:extLst>
                </a:gridCol>
                <a:gridCol w="1407359">
                  <a:extLst>
                    <a:ext uri="{9D8B030D-6E8A-4147-A177-3AD203B41FA5}">
                      <a16:colId xmlns:a16="http://schemas.microsoft.com/office/drawing/2014/main" val="389246966"/>
                    </a:ext>
                  </a:extLst>
                </a:gridCol>
                <a:gridCol w="1408035">
                  <a:extLst>
                    <a:ext uri="{9D8B030D-6E8A-4147-A177-3AD203B41FA5}">
                      <a16:colId xmlns:a16="http://schemas.microsoft.com/office/drawing/2014/main" val="49203809"/>
                    </a:ext>
                  </a:extLst>
                </a:gridCol>
                <a:gridCol w="1407359">
                  <a:extLst>
                    <a:ext uri="{9D8B030D-6E8A-4147-A177-3AD203B41FA5}">
                      <a16:colId xmlns:a16="http://schemas.microsoft.com/office/drawing/2014/main" val="3431425605"/>
                    </a:ext>
                  </a:extLst>
                </a:gridCol>
                <a:gridCol w="1408035">
                  <a:extLst>
                    <a:ext uri="{9D8B030D-6E8A-4147-A177-3AD203B41FA5}">
                      <a16:colId xmlns:a16="http://schemas.microsoft.com/office/drawing/2014/main" val="3341198887"/>
                    </a:ext>
                  </a:extLst>
                </a:gridCol>
              </a:tblGrid>
              <a:tr h="254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Term 1A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Term 1B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Term 2A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Term 2B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Term 3A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Term 3B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extLst>
                  <a:ext uri="{0D108BD9-81ED-4DB2-BD59-A6C34878D82A}">
                    <a16:rowId xmlns:a16="http://schemas.microsoft.com/office/drawing/2014/main" val="643029725"/>
                  </a:ext>
                </a:extLst>
              </a:tr>
              <a:tr h="876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Umbrella Theme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ME, MYSELF AND I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WHAT A WONDERFUL WORLD!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DISCOVERY DETECTIVES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TIME TRAVELLERS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AMAZING ANIMALS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LOCATION, LOCATION, LOCATION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extLst>
                  <a:ext uri="{0D108BD9-81ED-4DB2-BD59-A6C34878D82A}">
                    <a16:rowId xmlns:a16="http://schemas.microsoft.com/office/drawing/2014/main" val="1291825091"/>
                  </a:ext>
                </a:extLst>
              </a:tr>
              <a:tr h="1124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000">
                          <a:effectLst/>
                        </a:rPr>
                        <a:t>Class Theme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far can you throw your shadow?</a:t>
                      </a: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makes the earth angry?</a:t>
                      </a: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Can you feel the force?</a:t>
                      </a: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first lived in Britain?</a:t>
                      </a: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the ‘Bear’ necessities of life?</a:t>
                      </a:r>
                    </a:p>
                  </a:txBody>
                  <a:tcPr marL="54865" marR="54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65755" algn="ctr"/>
                          <a:tab pos="3482340" algn="l"/>
                        </a:tabLs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has Greece changed over time?</a:t>
                      </a:r>
                    </a:p>
                  </a:txBody>
                  <a:tcPr marL="54865" marR="54865" marT="0" marB="0"/>
                </a:tc>
                <a:extLst>
                  <a:ext uri="{0D108BD9-81ED-4DB2-BD59-A6C34878D82A}">
                    <a16:rowId xmlns:a16="http://schemas.microsoft.com/office/drawing/2014/main" val="20202022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25020E-5423-3A1E-F89F-018EA8FD1F0E}"/>
              </a:ext>
            </a:extLst>
          </p:cNvPr>
          <p:cNvSpPr txBox="1"/>
          <p:nvPr/>
        </p:nvSpPr>
        <p:spPr>
          <a:xfrm>
            <a:off x="970672" y="4381500"/>
            <a:ext cx="9523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year 3 the children learn Spanish with a Spanish teacher on Tuesday morning. </a:t>
            </a:r>
          </a:p>
          <a:p>
            <a:endParaRPr lang="en-GB" sz="2400" dirty="0"/>
          </a:p>
          <a:p>
            <a:r>
              <a:rPr lang="en-GB" sz="2400" dirty="0"/>
              <a:t>We will also do recorders on Thursday afternoon this term. </a:t>
            </a:r>
          </a:p>
        </p:txBody>
      </p:sp>
    </p:spTree>
    <p:extLst>
      <p:ext uri="{BB962C8B-B14F-4D97-AF65-F5344CB8AC3E}">
        <p14:creationId xmlns:p14="http://schemas.microsoft.com/office/powerpoint/2010/main" val="25969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EB684-94B5-89ED-20CE-77EF35DC9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23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F2B6F6-0288-DF9B-A985-B374721E7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874870-2100-B0EB-BF2E-779909802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51339F-F6AD-2B59-B86A-11A5CADC0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263E0423-5BFC-4D31-BF99-C69FD28AC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D65A0CFB-89DF-7313-5362-998A38729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082E17F3-F479-CA18-4281-476665347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E3531D45-F58D-B70D-2015-8B641F721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C1D04B-55E6-DF9C-F205-D695C1575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B3B6505-C121-F97C-1B9E-C529CD4B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Comic Sans MS" panose="030F0702030302020204" pitchFamily="66" charset="0"/>
              </a:rPr>
              <a:t>Welcome to year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5224E-FCD5-1CAC-D8FC-94B375B5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583402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latin typeface="Comic Sans MS" panose="030F0702030302020204" pitchFamily="66" charset="0"/>
              </a:rPr>
              <a:t>Any questions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elated image">
            <a:hlinkClick r:id="rId3"/>
            <a:extLst>
              <a:ext uri="{FF2B5EF4-FFF2-40B4-BE49-F238E27FC236}">
                <a16:creationId xmlns:a16="http://schemas.microsoft.com/office/drawing/2014/main" id="{C3FF7436-146C-CED8-50A0-99D594C5F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3218" r="1649" b="-1"/>
          <a:stretch/>
        </p:blipFill>
        <p:spPr bwMode="auto">
          <a:xfrm>
            <a:off x="8215792" y="2661188"/>
            <a:ext cx="3171717" cy="235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7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455</Words>
  <Application>Microsoft Office PowerPoint</Application>
  <PresentationFormat>Widescreen</PresentationFormat>
  <Paragraphs>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Comic Sans MS</vt:lpstr>
      <vt:lpstr>Office Theme</vt:lpstr>
      <vt:lpstr>Welcome to year 3</vt:lpstr>
      <vt:lpstr>Welcome to year 3</vt:lpstr>
      <vt:lpstr>Welcome to year 3</vt:lpstr>
      <vt:lpstr>Welcome to year 3</vt:lpstr>
      <vt:lpstr>Welcome to year 3</vt:lpstr>
      <vt:lpstr>Topics included in year 3</vt:lpstr>
      <vt:lpstr>PowerPoint Presentation</vt:lpstr>
      <vt:lpstr>Welcome to year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4</dc:title>
  <dc:creator>Naomi Coulter</dc:creator>
  <cp:lastModifiedBy>Emma Docherty</cp:lastModifiedBy>
  <cp:revision>11</cp:revision>
  <dcterms:created xsi:type="dcterms:W3CDTF">2020-10-21T13:01:28Z</dcterms:created>
  <dcterms:modified xsi:type="dcterms:W3CDTF">2025-09-10T15:57:42Z</dcterms:modified>
</cp:coreProperties>
</file>