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59" r:id="rId6"/>
    <p:sldId id="256" r:id="rId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C64"/>
    <a:srgbClr val="0D3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8235" autoAdjust="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CCC52A0F-F2F0-447A-995E-84C25AE9ABD0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0CD71938-3477-4ED0-9E34-DCFC33C43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84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4DFE5-D329-C015-6AF7-3BF023781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ED99A5-D316-2216-1EC5-ADC6F3988E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216328-E7B2-1063-B1B0-14DA7DD0EF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20B921-4656-DB5C-00C1-4ED574D0BD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71938-3477-4ED0-9E34-DCFC33C43AB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66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71938-3477-4ED0-9E34-DCFC33C43AB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290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83FF2-6503-3B91-B928-5B1565899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DFD72-6FD5-BFD6-11E4-9EDF8E1BA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86EDF-F405-22CF-70E2-D5FCC4A16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B3181-22BC-CBF9-CC62-23257598F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1A2B1-ABB4-B627-B2FC-E725269D8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89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95998-9E52-DAFD-0B20-0CB2A4418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BEE925-C444-5213-F05E-0F2398D18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7CC16-A1A4-68BD-3A27-4C3664432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1491A-B443-2CE9-C2D6-E8EC5708C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8F2CB-9DF3-E04C-D083-D7EFEC17A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221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30A260-1EBA-F7A6-98A6-D2A6164BE1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AA4E3B-5237-EE55-B8B5-C68BCAB0F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9E511-48F1-BBB7-2326-62B8D3425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71186-C4E9-0C4E-4018-C33117ABB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47189-44AA-9D68-18CB-1BFCB5994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95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B77BF-88FD-7EF8-8F16-8D5EE20A7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71732-0ACF-7076-DD0A-39A83B967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1868C7-0BDE-4D05-2959-35F6CFC64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AE5B6-E7DB-1331-0378-C2D365CDC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6F5FE-746A-FA1A-F27C-7E38E40B1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157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03F4A-010C-4572-6FFA-5D1F324CF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9FB74-B316-797D-B520-D56740655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D9B91-B339-1301-A5A9-11FD70B8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8E4B4-EEF5-211B-C73B-215836E9F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9F622-5D06-421D-63EB-2D4FE1081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708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004C4-4D18-1769-CBEB-9774AF476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830F4-63CD-BDEE-1FC8-5F83F86040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7B295F-B99A-63DB-FB3D-443464446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E4BF27-1DE2-2785-A3C9-1F0CCBE20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E37C31-1CFC-A3A4-42D6-C7FC2945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C9AE91-4E3F-6607-84C2-8ACFC117C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677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F052C-3A42-8CC9-0D2E-1CF440AE4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04C2B-3F60-B58F-5900-DEDCC6082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5B8EF3-B569-27C2-61CB-D3FAEF190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042E58-DC4E-7C8E-A080-D365FDB016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63EFDA-5AC6-04D7-88C9-932F212995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71C97C-563F-251F-2C67-16F0E39BD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363604-BA02-A752-BE0E-C480C48E0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548102-5181-A57E-FEEF-B0A53F5F0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99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0DFFC-4FF1-4AC9-D90E-52A3575F5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C6B42C-5AC3-5EC8-AED1-6106CE4C1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126932-1741-3D91-0C27-D5D9672C9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CDCBA0-F09F-8F8E-BE81-C3AA8BC22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59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7B082B-257A-98A7-1D75-700B31930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57A22E-2138-51D1-2DFE-91E72C631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BBF0C-9768-A929-2C8C-D9D91D7B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0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D9BF2-EBCF-7B14-C937-D892D5719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59C2D-AD62-2CD7-EC2F-E1C995899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EAB6C5-A5FE-FC32-8F40-024DC7326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9B31F5-1E68-35B0-B56F-273EBAFA6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CB442-D972-06C2-68AD-F2AC54504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FA0F9-A844-D678-BADA-D37D3013C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23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B3811-E2B7-7DE7-8D0C-7544757D5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D76507-F208-1328-7C07-49748ACE6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316E4A-E665-31C5-E0A7-21BA206C1E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EF123-89F3-5AF6-E37C-AC3D72727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F6E15-6CAC-AC8F-B4C5-2025F5294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8FD70-0ADD-B9A2-71FF-90C22D123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83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91D921-3906-4456-EEDE-F0261E344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6FAB9-26A0-30BD-90B5-B67D040FE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0D49E-F238-6CAD-060E-AD2E42C0E9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1E95D5-1FB9-45C2-AA24-EE296E296D2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2DFDB-DB73-219C-3165-39E3F1B74F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69134-4698-1811-02E4-6492596663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569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705298-54AE-5DEF-A377-8741B4CF0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F0D36BA-45C7-9613-4434-19EE85CEC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268262"/>
              </p:ext>
            </p:extLst>
          </p:nvPr>
        </p:nvGraphicFramePr>
        <p:xfrm>
          <a:off x="1052926" y="1187151"/>
          <a:ext cx="10155077" cy="5320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5823">
                  <a:extLst>
                    <a:ext uri="{9D8B030D-6E8A-4147-A177-3AD203B41FA5}">
                      <a16:colId xmlns:a16="http://schemas.microsoft.com/office/drawing/2014/main" val="1605364614"/>
                    </a:ext>
                  </a:extLst>
                </a:gridCol>
                <a:gridCol w="1678065">
                  <a:extLst>
                    <a:ext uri="{9D8B030D-6E8A-4147-A177-3AD203B41FA5}">
                      <a16:colId xmlns:a16="http://schemas.microsoft.com/office/drawing/2014/main" val="1738254920"/>
                    </a:ext>
                  </a:extLst>
                </a:gridCol>
                <a:gridCol w="219668">
                  <a:extLst>
                    <a:ext uri="{9D8B030D-6E8A-4147-A177-3AD203B41FA5}">
                      <a16:colId xmlns:a16="http://schemas.microsoft.com/office/drawing/2014/main" val="581024109"/>
                    </a:ext>
                  </a:extLst>
                </a:gridCol>
                <a:gridCol w="1458397">
                  <a:extLst>
                    <a:ext uri="{9D8B030D-6E8A-4147-A177-3AD203B41FA5}">
                      <a16:colId xmlns:a16="http://schemas.microsoft.com/office/drawing/2014/main" val="2002074479"/>
                    </a:ext>
                  </a:extLst>
                </a:gridCol>
                <a:gridCol w="164751">
                  <a:extLst>
                    <a:ext uri="{9D8B030D-6E8A-4147-A177-3AD203B41FA5}">
                      <a16:colId xmlns:a16="http://schemas.microsoft.com/office/drawing/2014/main" val="248721421"/>
                    </a:ext>
                  </a:extLst>
                </a:gridCol>
                <a:gridCol w="1513314">
                  <a:extLst>
                    <a:ext uri="{9D8B030D-6E8A-4147-A177-3AD203B41FA5}">
                      <a16:colId xmlns:a16="http://schemas.microsoft.com/office/drawing/2014/main" val="3319281444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85773080"/>
                    </a:ext>
                  </a:extLst>
                </a:gridCol>
                <a:gridCol w="1568231">
                  <a:extLst>
                    <a:ext uri="{9D8B030D-6E8A-4147-A177-3AD203B41FA5}">
                      <a16:colId xmlns:a16="http://schemas.microsoft.com/office/drawing/2014/main" val="275476138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157430768"/>
                    </a:ext>
                  </a:extLst>
                </a:gridCol>
                <a:gridCol w="1623148">
                  <a:extLst>
                    <a:ext uri="{9D8B030D-6E8A-4147-A177-3AD203B41FA5}">
                      <a16:colId xmlns:a16="http://schemas.microsoft.com/office/drawing/2014/main" val="604017041"/>
                    </a:ext>
                  </a:extLst>
                </a:gridCol>
              </a:tblGrid>
              <a:tr h="348284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193C6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MONDAY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TUESDAY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WEDNESDAY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THURSDAY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FRIDAY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983051"/>
                  </a:ext>
                </a:extLst>
              </a:tr>
              <a:tr h="653032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MAIN ONE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Breaded Fish Katsu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Beef Burger</a:t>
                      </a:r>
                      <a:endParaRPr lang="en-GB" sz="1300" b="0" dirty="0">
                        <a:solidFill>
                          <a:srgbClr val="00B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All Day Breakfast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Greek Style Chicken Meatball Flatbread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Crispy Chicken Nuggets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123611"/>
                  </a:ext>
                </a:extLst>
              </a:tr>
              <a:tr h="653032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MAIN TWO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Veggie Bolognese Pasta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Falafel Wrap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Quorn Sausage</a:t>
                      </a:r>
                      <a:endParaRPr lang="en-GB" sz="1300" b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Vegan Sausage Roll</a:t>
                      </a:r>
                      <a:endParaRPr lang="en-GB" sz="1300" b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Fish Fingers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75156"/>
                  </a:ext>
                </a:extLst>
              </a:tr>
              <a:tr h="36151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THE </a:t>
                      </a:r>
                    </a:p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VEGETABLE PATCH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Steamed Peas</a:t>
                      </a: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Rice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Sweetcorn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Potato Wedges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 Baked Beans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Mini Hash Browns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Green Beans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Paprika Potatoes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Garden Peas or Beans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Oven </a:t>
                      </a: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Baked Chips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072363"/>
                  </a:ext>
                </a:extLst>
              </a:tr>
              <a:tr h="698861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PASTA &amp;</a:t>
                      </a:r>
                    </a:p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JACKET POTATO BAR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Jacket Potato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Beans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Cheese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Tuna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Pasta &amp; Tomato Sauce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Jacket Potato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Beans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Cheese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Tuna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Pasta &amp; Tomato Sauce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Jacket Potato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Beans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Cheese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Tuna</a:t>
                      </a:r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923449"/>
                  </a:ext>
                </a:extLst>
              </a:tr>
              <a:tr h="376079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GREENHOUSE GREENS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l"/>
                      <a:endParaRPr lang="en-GB" sz="9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GB" sz="900" b="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Daily selection of salads, Tomato, Cucumber &amp; Carrot along with Freshly Baked Bread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337373"/>
                  </a:ext>
                </a:extLst>
              </a:tr>
              <a:tr h="535509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Sandwiches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Egg Mayo</a:t>
                      </a:r>
                    </a:p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Cheese</a:t>
                      </a:r>
                    </a:p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Cheese</a:t>
                      </a:r>
                    </a:p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Tuna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Egg</a:t>
                      </a:r>
                    </a:p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Tuna</a:t>
                      </a:r>
                    </a:p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Cheese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160039"/>
                  </a:ext>
                </a:extLst>
              </a:tr>
              <a:tr h="535509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SWEET TREATS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daily selection of tasty desserts including Home Bakes, Jellies &amp; Mousses</a:t>
                      </a:r>
                    </a:p>
                    <a:p>
                      <a:pPr algn="l"/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862081"/>
                  </a:ext>
                </a:extLst>
              </a:tr>
            </a:tbl>
          </a:graphicData>
        </a:graphic>
      </p:graphicFrame>
      <p:pic>
        <p:nvPicPr>
          <p:cNvPr id="20" name="Picture 19" descr="A screenshot of a video game&#10;&#10;Description automatically generated">
            <a:extLst>
              <a:ext uri="{FF2B5EF4-FFF2-40B4-BE49-F238E27FC236}">
                <a16:creationId xmlns:a16="http://schemas.microsoft.com/office/drawing/2014/main" id="{B7A4ABA6-0777-AA0A-1937-1EA6F7B5E95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240"/>
          <a:stretch/>
        </p:blipFill>
        <p:spPr>
          <a:xfrm>
            <a:off x="0" y="1"/>
            <a:ext cx="12192000" cy="1149426"/>
          </a:xfrm>
          <a:prstGeom prst="rect">
            <a:avLst/>
          </a:prstGeom>
        </p:spPr>
      </p:pic>
      <p:pic>
        <p:nvPicPr>
          <p:cNvPr id="11" name="Picture 10" descr="A screenshot of a video game&#10;&#10;Description automatically generated">
            <a:extLst>
              <a:ext uri="{FF2B5EF4-FFF2-40B4-BE49-F238E27FC236}">
                <a16:creationId xmlns:a16="http://schemas.microsoft.com/office/drawing/2014/main" id="{93BAF08E-A249-EFC7-515F-E8BA7737E06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63" r="87652" b="25807"/>
          <a:stretch/>
        </p:blipFill>
        <p:spPr>
          <a:xfrm>
            <a:off x="0" y="-101600"/>
            <a:ext cx="1505527" cy="5181601"/>
          </a:xfrm>
          <a:prstGeom prst="rect">
            <a:avLst/>
          </a:prstGeom>
        </p:spPr>
      </p:pic>
      <p:pic>
        <p:nvPicPr>
          <p:cNvPr id="13" name="Picture 12" descr="A screenshot of a video game&#10;&#10;Description automatically generated">
            <a:extLst>
              <a:ext uri="{FF2B5EF4-FFF2-40B4-BE49-F238E27FC236}">
                <a16:creationId xmlns:a16="http://schemas.microsoft.com/office/drawing/2014/main" id="{E2B40E0C-C041-DAF2-18E3-FDC1954C62F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146" r="91220" b="3706"/>
          <a:stretch/>
        </p:blipFill>
        <p:spPr>
          <a:xfrm>
            <a:off x="0" y="4682836"/>
            <a:ext cx="1070517" cy="1930400"/>
          </a:xfrm>
          <a:prstGeom prst="rect">
            <a:avLst/>
          </a:prstGeom>
        </p:spPr>
      </p:pic>
      <p:pic>
        <p:nvPicPr>
          <p:cNvPr id="10" name="Picture 9" descr="A screenshot of a video game&#10;&#10;Description automatically generated">
            <a:extLst>
              <a:ext uri="{FF2B5EF4-FFF2-40B4-BE49-F238E27FC236}">
                <a16:creationId xmlns:a16="http://schemas.microsoft.com/office/drawing/2014/main" id="{A7441209-F0F4-E1AA-DAD1-72DA30E171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61" t="87158"/>
          <a:stretch/>
        </p:blipFill>
        <p:spPr>
          <a:xfrm>
            <a:off x="8663708" y="5977289"/>
            <a:ext cx="3528291" cy="880711"/>
          </a:xfrm>
          <a:prstGeom prst="rect">
            <a:avLst/>
          </a:prstGeom>
        </p:spPr>
      </p:pic>
      <p:pic>
        <p:nvPicPr>
          <p:cNvPr id="18" name="Picture 17" descr="A screenshot of a video game&#10;&#10;Description automatically generated">
            <a:extLst>
              <a:ext uri="{FF2B5EF4-FFF2-40B4-BE49-F238E27FC236}">
                <a16:creationId xmlns:a16="http://schemas.microsoft.com/office/drawing/2014/main" id="{16DCFDCC-5F0A-12DC-1689-0AD5A6AC14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" t="91134" r="28937" b="-68"/>
          <a:stretch/>
        </p:blipFill>
        <p:spPr>
          <a:xfrm>
            <a:off x="0" y="6245246"/>
            <a:ext cx="8663707" cy="61275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2286753-2A45-4FFC-EC19-003E003CC29B}"/>
              </a:ext>
            </a:extLst>
          </p:cNvPr>
          <p:cNvSpPr txBox="1"/>
          <p:nvPr/>
        </p:nvSpPr>
        <p:spPr>
          <a:xfrm>
            <a:off x="3528293" y="6276553"/>
            <a:ext cx="5707147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>
                <a:latin typeface="Century Gothic"/>
              </a:rPr>
              <a:t>            </a:t>
            </a:r>
            <a:r>
              <a:rPr lang="en-GB" sz="1600" dirty="0">
                <a:latin typeface="Century Gothic"/>
              </a:rPr>
              <a:t> </a:t>
            </a:r>
            <a:r>
              <a:rPr lang="en-GB" sz="1400" dirty="0">
                <a:latin typeface="Century Gothic"/>
              </a:rPr>
              <a:t>Selection Of Fresh Fruit &amp; Yogurts</a:t>
            </a:r>
          </a:p>
        </p:txBody>
      </p:sp>
      <p:pic>
        <p:nvPicPr>
          <p:cNvPr id="21" name="Picture 20" descr="A screenshot of a video game&#10;&#10;Description automatically generated">
            <a:extLst>
              <a:ext uri="{FF2B5EF4-FFF2-40B4-BE49-F238E27FC236}">
                <a16:creationId xmlns:a16="http://schemas.microsoft.com/office/drawing/2014/main" id="{E2A8994E-A88F-37C1-0D62-2C3837E170A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28" b="3"/>
          <a:stretch/>
        </p:blipFill>
        <p:spPr>
          <a:xfrm>
            <a:off x="10390909" y="-1"/>
            <a:ext cx="1801089" cy="68580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439CAED-3091-3B03-2007-06D9D09002AE}"/>
              </a:ext>
            </a:extLst>
          </p:cNvPr>
          <p:cNvSpPr txBox="1"/>
          <p:nvPr/>
        </p:nvSpPr>
        <p:spPr>
          <a:xfrm>
            <a:off x="335247" y="96697"/>
            <a:ext cx="63860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WEEK 1 MENU</a:t>
            </a:r>
          </a:p>
        </p:txBody>
      </p:sp>
    </p:spTree>
    <p:extLst>
      <p:ext uri="{BB962C8B-B14F-4D97-AF65-F5344CB8AC3E}">
        <p14:creationId xmlns:p14="http://schemas.microsoft.com/office/powerpoint/2010/main" val="3404205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C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screenshot of a video game&#10;&#10;Description automatically generated">
            <a:extLst>
              <a:ext uri="{FF2B5EF4-FFF2-40B4-BE49-F238E27FC236}">
                <a16:creationId xmlns:a16="http://schemas.microsoft.com/office/drawing/2014/main" id="{828DB777-C1F7-DD94-8BDC-81B523FDCD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240"/>
          <a:stretch/>
        </p:blipFill>
        <p:spPr>
          <a:xfrm>
            <a:off x="0" y="1"/>
            <a:ext cx="12192000" cy="1149426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391315-78EB-7C6F-44C6-951C7B7FA3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191263"/>
              </p:ext>
            </p:extLst>
          </p:nvPr>
        </p:nvGraphicFramePr>
        <p:xfrm>
          <a:off x="1070517" y="1149425"/>
          <a:ext cx="10121531" cy="5398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411">
                  <a:extLst>
                    <a:ext uri="{9D8B030D-6E8A-4147-A177-3AD203B41FA5}">
                      <a16:colId xmlns:a16="http://schemas.microsoft.com/office/drawing/2014/main" val="1605364614"/>
                    </a:ext>
                  </a:extLst>
                </a:gridCol>
                <a:gridCol w="1637356">
                  <a:extLst>
                    <a:ext uri="{9D8B030D-6E8A-4147-A177-3AD203B41FA5}">
                      <a16:colId xmlns:a16="http://schemas.microsoft.com/office/drawing/2014/main" val="1738254920"/>
                    </a:ext>
                  </a:extLst>
                </a:gridCol>
                <a:gridCol w="132118">
                  <a:extLst>
                    <a:ext uri="{9D8B030D-6E8A-4147-A177-3AD203B41FA5}">
                      <a16:colId xmlns:a16="http://schemas.microsoft.com/office/drawing/2014/main" val="1614273060"/>
                    </a:ext>
                  </a:extLst>
                </a:gridCol>
                <a:gridCol w="1505237">
                  <a:extLst>
                    <a:ext uri="{9D8B030D-6E8A-4147-A177-3AD203B41FA5}">
                      <a16:colId xmlns:a16="http://schemas.microsoft.com/office/drawing/2014/main" val="2002074479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864552879"/>
                    </a:ext>
                  </a:extLst>
                </a:gridCol>
                <a:gridCol w="1538267">
                  <a:extLst>
                    <a:ext uri="{9D8B030D-6E8A-4147-A177-3AD203B41FA5}">
                      <a16:colId xmlns:a16="http://schemas.microsoft.com/office/drawing/2014/main" val="3319281444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998362310"/>
                    </a:ext>
                  </a:extLst>
                </a:gridCol>
                <a:gridCol w="1571296">
                  <a:extLst>
                    <a:ext uri="{9D8B030D-6E8A-4147-A177-3AD203B41FA5}">
                      <a16:colId xmlns:a16="http://schemas.microsoft.com/office/drawing/2014/main" val="275476138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967167494"/>
                    </a:ext>
                  </a:extLst>
                </a:gridCol>
                <a:gridCol w="1604326">
                  <a:extLst>
                    <a:ext uri="{9D8B030D-6E8A-4147-A177-3AD203B41FA5}">
                      <a16:colId xmlns:a16="http://schemas.microsoft.com/office/drawing/2014/main" val="604017041"/>
                    </a:ext>
                  </a:extLst>
                </a:gridCol>
              </a:tblGrid>
              <a:tr h="35736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193C6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MONDAY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TUESDAY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WEDNESDAY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THURSDAY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FRIDAY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983051"/>
                  </a:ext>
                </a:extLst>
              </a:tr>
              <a:tr h="67005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MAIN ONE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Freshly Baked Pizza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Chicken Sausage &amp; Mash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Roast Chicken &amp; Yorkshire Pudding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Mac &amp; Cheese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Fish &amp; Chips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123611"/>
                  </a:ext>
                </a:extLst>
              </a:tr>
              <a:tr h="50626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MAIN TWO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Veggie Hot Dog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Allotment Frittata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Roast Vegan Fillet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Garden Vegetable Curry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Crispy Quorn Wrap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75156"/>
                  </a:ext>
                </a:extLst>
              </a:tr>
              <a:tr h="115844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THE </a:t>
                      </a:r>
                    </a:p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VEGETABLE PATCH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Steamed Broccoli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Potato Wedges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Garden Peas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Mashed Potato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Steamed Carrots &amp; Peas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Roast Potatoes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Green Beans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Rice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Baked Beans or Peas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Oven </a:t>
                      </a: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Baked Chips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072363"/>
                  </a:ext>
                </a:extLst>
              </a:tr>
              <a:tr h="93291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PASTA &amp;</a:t>
                      </a:r>
                    </a:p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JACKET POTATO BAR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Jacket Potato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Tuna Mayo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Cheese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Beans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Pasta &amp; Tomato Sauce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Jacket Potato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Tuna Mayo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Cheese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Beans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Pasta &amp; Tomato Sauce</a:t>
                      </a:r>
                    </a:p>
                    <a:p>
                      <a:pPr algn="l"/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Jacket potato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Tuna Mayo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Cheese</a:t>
                      </a:r>
                    </a:p>
                    <a:p>
                      <a:pPr algn="l"/>
                      <a:r>
                        <a:rPr lang="en-GB" sz="1300" b="0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Beans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923449"/>
                  </a:ext>
                </a:extLst>
              </a:tr>
              <a:tr h="56582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GREENHOUSE GREENS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l"/>
                      <a:endParaRPr lang="en-GB" sz="900" b="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Daily selection of salads, Tomato, Cucumber &amp; Carrot along with Freshly Baked Bread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337373"/>
                  </a:ext>
                </a:extLst>
              </a:tr>
              <a:tr h="516309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cs typeface="Aharoni" panose="02010803020104030203" pitchFamily="2" charset="-79"/>
                      </a:endParaRPr>
                    </a:p>
                  </a:txBody>
                  <a:tcPr>
                    <a:solidFill>
                      <a:srgbClr val="0D30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Egg Mayo</a:t>
                      </a:r>
                    </a:p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Cheese </a:t>
                      </a:r>
                    </a:p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Tuna</a:t>
                      </a:r>
                    </a:p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Cheese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Egg</a:t>
                      </a:r>
                    </a:p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Tuna</a:t>
                      </a:r>
                    </a:p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Cheese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82449"/>
                  </a:ext>
                </a:extLst>
              </a:tr>
              <a:tr h="67005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SWEET TREATS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daily selection of tasty desserts including Home Bakes, Jellies &amp; Mousses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862081"/>
                  </a:ext>
                </a:extLst>
              </a:tr>
            </a:tbl>
          </a:graphicData>
        </a:graphic>
      </p:graphicFrame>
      <p:pic>
        <p:nvPicPr>
          <p:cNvPr id="11" name="Picture 10" descr="A screenshot of a video game&#10;&#10;Description automatically generated">
            <a:extLst>
              <a:ext uri="{FF2B5EF4-FFF2-40B4-BE49-F238E27FC236}">
                <a16:creationId xmlns:a16="http://schemas.microsoft.com/office/drawing/2014/main" id="{4B7DD4C0-69CC-769E-97B8-C44189C160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63" r="87652" b="25807"/>
          <a:stretch/>
        </p:blipFill>
        <p:spPr>
          <a:xfrm>
            <a:off x="0" y="-101600"/>
            <a:ext cx="1505527" cy="5181601"/>
          </a:xfrm>
          <a:prstGeom prst="rect">
            <a:avLst/>
          </a:prstGeom>
        </p:spPr>
      </p:pic>
      <p:pic>
        <p:nvPicPr>
          <p:cNvPr id="13" name="Picture 12" descr="A screenshot of a video game&#10;&#10;Description automatically generated">
            <a:extLst>
              <a:ext uri="{FF2B5EF4-FFF2-40B4-BE49-F238E27FC236}">
                <a16:creationId xmlns:a16="http://schemas.microsoft.com/office/drawing/2014/main" id="{A908AF57-03B6-7000-2B11-6BCDC74E967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146" r="91220" b="3706"/>
          <a:stretch/>
        </p:blipFill>
        <p:spPr>
          <a:xfrm>
            <a:off x="0" y="4682836"/>
            <a:ext cx="1070517" cy="1930400"/>
          </a:xfrm>
          <a:prstGeom prst="rect">
            <a:avLst/>
          </a:prstGeom>
        </p:spPr>
      </p:pic>
      <p:pic>
        <p:nvPicPr>
          <p:cNvPr id="10" name="Picture 9" descr="A screenshot of a video game&#10;&#10;Description automatically generated">
            <a:extLst>
              <a:ext uri="{FF2B5EF4-FFF2-40B4-BE49-F238E27FC236}">
                <a16:creationId xmlns:a16="http://schemas.microsoft.com/office/drawing/2014/main" id="{BAFCD121-5768-DF9B-9B43-E991645197E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61" t="87158"/>
          <a:stretch/>
        </p:blipFill>
        <p:spPr>
          <a:xfrm>
            <a:off x="8663708" y="5977289"/>
            <a:ext cx="3528291" cy="880711"/>
          </a:xfrm>
          <a:prstGeom prst="rect">
            <a:avLst/>
          </a:prstGeom>
        </p:spPr>
      </p:pic>
      <p:pic>
        <p:nvPicPr>
          <p:cNvPr id="18" name="Picture 17" descr="A screenshot of a video game&#10;&#10;Description automatically generated">
            <a:extLst>
              <a:ext uri="{FF2B5EF4-FFF2-40B4-BE49-F238E27FC236}">
                <a16:creationId xmlns:a16="http://schemas.microsoft.com/office/drawing/2014/main" id="{31DEBF2A-DCAE-F234-14CE-703ACA414C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" t="91134" r="28937" b="-68"/>
          <a:stretch/>
        </p:blipFill>
        <p:spPr>
          <a:xfrm>
            <a:off x="0" y="6245246"/>
            <a:ext cx="8663707" cy="61275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4F3829F-BEBE-C63D-856A-672052DEFB17}"/>
              </a:ext>
            </a:extLst>
          </p:cNvPr>
          <p:cNvSpPr txBox="1"/>
          <p:nvPr/>
        </p:nvSpPr>
        <p:spPr>
          <a:xfrm>
            <a:off x="3528293" y="6276553"/>
            <a:ext cx="549703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dirty="0">
                <a:latin typeface="Century Gothic"/>
              </a:rPr>
              <a:t>          </a:t>
            </a:r>
            <a:r>
              <a:rPr lang="en-GB" sz="1400" dirty="0">
                <a:latin typeface="Century Gothic"/>
              </a:rPr>
              <a:t>Selection Of Fresh Fruit &amp; Yogurts</a:t>
            </a:r>
          </a:p>
        </p:txBody>
      </p:sp>
      <p:pic>
        <p:nvPicPr>
          <p:cNvPr id="21" name="Picture 20" descr="A screenshot of a video game&#10;&#10;Description automatically generated">
            <a:extLst>
              <a:ext uri="{FF2B5EF4-FFF2-40B4-BE49-F238E27FC236}">
                <a16:creationId xmlns:a16="http://schemas.microsoft.com/office/drawing/2014/main" id="{64C032CE-6269-8270-167F-42CEBEDB5E6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28" b="3"/>
          <a:stretch/>
        </p:blipFill>
        <p:spPr>
          <a:xfrm>
            <a:off x="10390909" y="-1"/>
            <a:ext cx="1801089" cy="68580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06A1F64-24E1-4D0C-653A-CB074194C91F}"/>
              </a:ext>
            </a:extLst>
          </p:cNvPr>
          <p:cNvSpPr txBox="1"/>
          <p:nvPr/>
        </p:nvSpPr>
        <p:spPr>
          <a:xfrm>
            <a:off x="918475" y="133763"/>
            <a:ext cx="63860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WEEK 2 MENU</a:t>
            </a:r>
          </a:p>
        </p:txBody>
      </p:sp>
    </p:spTree>
    <p:extLst>
      <p:ext uri="{BB962C8B-B14F-4D97-AF65-F5344CB8AC3E}">
        <p14:creationId xmlns:p14="http://schemas.microsoft.com/office/powerpoint/2010/main" val="4036406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b3af1bf-25aa-4030-8e08-059c99c6cdaa" xsi:nil="true"/>
    <lcf76f155ced4ddcb4097134ff3c332f xmlns="d2af8155-6a2d-4a33-a0ae-341e53f23ca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BCC0BEA2A7CB4DA3B6F331897D0D2C" ma:contentTypeVersion="" ma:contentTypeDescription="Create a new document." ma:contentTypeScope="" ma:versionID="90bf2d721783227c90e4859c1948e72f">
  <xsd:schema xmlns:xsd="http://www.w3.org/2001/XMLSchema" xmlns:xs="http://www.w3.org/2001/XMLSchema" xmlns:p="http://schemas.microsoft.com/office/2006/metadata/properties" xmlns:ns2="d2af8155-6a2d-4a33-a0ae-341e53f23ca7" xmlns:ns3="1b3af1bf-25aa-4030-8e08-059c99c6cdaa" xmlns:ns4="13311dba-af25-4b08-bfbb-1cfb1fddb597" targetNamespace="http://schemas.microsoft.com/office/2006/metadata/properties" ma:root="true" ma:fieldsID="e8020b41c8ca89a843002103b90b4cb8" ns2:_="" ns3:_="" ns4:_="">
    <xsd:import namespace="d2af8155-6a2d-4a33-a0ae-341e53f23ca7"/>
    <xsd:import namespace="1b3af1bf-25aa-4030-8e08-059c99c6cdaa"/>
    <xsd:import namespace="13311dba-af25-4b08-bfbb-1cfb1fddb5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af8155-6a2d-4a33-a0ae-341e53f23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acfaaec-c0b5-444f-b194-f67401ef15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af1bf-25aa-4030-8e08-059c99c6cd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B8C34ED-788F-416E-97A5-8A4E76C07BBE}" ma:internalName="TaxCatchAll" ma:showField="CatchAllData" ma:web="{13311dba-af25-4b08-bfbb-1cfb1fddb597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311dba-af25-4b08-bfbb-1cfb1fddb597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5acfaaec-c0b5-444f-b194-f67401ef1536" ContentTypeId="0x0101" PreviousValue="false"/>
</file>

<file path=customXml/itemProps1.xml><?xml version="1.0" encoding="utf-8"?>
<ds:datastoreItem xmlns:ds="http://schemas.openxmlformats.org/officeDocument/2006/customXml" ds:itemID="{03A63C23-1EB8-4C4A-963E-B9382E952E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00BDB3-5E21-42E7-91C9-AD0F0AA1EF42}">
  <ds:schemaRefs>
    <ds:schemaRef ds:uri="http://purl.org/dc/dcmitype/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13311dba-af25-4b08-bfbb-1cfb1fddb597"/>
    <ds:schemaRef ds:uri="1b3af1bf-25aa-4030-8e08-059c99c6cdaa"/>
    <ds:schemaRef ds:uri="d2af8155-6a2d-4a33-a0ae-341e53f23ca7"/>
  </ds:schemaRefs>
</ds:datastoreItem>
</file>

<file path=customXml/itemProps3.xml><?xml version="1.0" encoding="utf-8"?>
<ds:datastoreItem xmlns:ds="http://schemas.openxmlformats.org/officeDocument/2006/customXml" ds:itemID="{D4F8D160-6C78-4DEF-A433-F5CF00385A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af8155-6a2d-4a33-a0ae-341e53f23ca7"/>
    <ds:schemaRef ds:uri="1b3af1bf-25aa-4030-8e08-059c99c6cdaa"/>
    <ds:schemaRef ds:uri="13311dba-af25-4b08-bfbb-1cfb1fddb5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A2DA426-C9FD-47D5-B23D-E6CA2E106A29}">
  <ds:schemaRefs>
    <ds:schemaRef ds:uri="Microsoft.SharePoint.Taxonomy.ContentTypeSync"/>
  </ds:schemaRefs>
</ds:datastoreItem>
</file>

<file path=docMetadata/LabelInfo.xml><?xml version="1.0" encoding="utf-8"?>
<clbl:labelList xmlns:clbl="http://schemas.microsoft.com/office/2020/mipLabelMetadata">
  <clbl:label id="{b1519f0f-2dbf-4e21-bf34-a686ce97588a}" enabled="0" method="" siteId="{b1519f0f-2dbf-4e21-bf34-a686ce97588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20886</TotalTime>
  <Words>300</Words>
  <Application>Microsoft Office PowerPoint</Application>
  <PresentationFormat>Widescreen</PresentationFormat>
  <Paragraphs>143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Century Gothic</vt:lpstr>
      <vt:lpstr>Office Theme</vt:lpstr>
      <vt:lpstr>PowerPoint Presentation</vt:lpstr>
      <vt:lpstr>PowerPoint Presentation</vt:lpstr>
    </vt:vector>
  </TitlesOfParts>
  <Company>Aramark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Amy (UK)</dc:creator>
  <cp:lastModifiedBy>Bennett, Matthew (UK)</cp:lastModifiedBy>
  <cp:revision>31</cp:revision>
  <cp:lastPrinted>2025-03-31T10:34:27Z</cp:lastPrinted>
  <dcterms:created xsi:type="dcterms:W3CDTF">2024-07-16T12:09:43Z</dcterms:created>
  <dcterms:modified xsi:type="dcterms:W3CDTF">2025-06-06T09:21:32Z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0x010100BFBCC0BEA2A7CB4DA3B6F331897D0D2C</vt:lpwstr>
  </property>
  <property fmtid="{D5CDD505-2E9C-101B-9397-08002B2CF9AE}" pid="3" name="MediaServiceImageTags">
    <vt:lpwstr/>
  </property>
</Properties>
</file>